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4"/>
    <p:sldMasterId id="2147483759" r:id="rId5"/>
  </p:sldMasterIdLst>
  <p:notesMasterIdLst>
    <p:notesMasterId r:id="rId18"/>
  </p:notesMasterIdLst>
  <p:sldIdLst>
    <p:sldId id="528" r:id="rId6"/>
    <p:sldId id="429" r:id="rId7"/>
    <p:sldId id="537" r:id="rId8"/>
    <p:sldId id="538" r:id="rId9"/>
    <p:sldId id="540" r:id="rId10"/>
    <p:sldId id="541" r:id="rId11"/>
    <p:sldId id="542" r:id="rId12"/>
    <p:sldId id="543" r:id="rId13"/>
    <p:sldId id="544" r:id="rId14"/>
    <p:sldId id="545" r:id="rId15"/>
    <p:sldId id="546" r:id="rId16"/>
    <p:sldId id="529" r:id="rId17"/>
  </p:sldIdLst>
  <p:sldSz cx="9144000" cy="6858000" type="screen4x3"/>
  <p:notesSz cx="2886075"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8625" autoAdjust="0"/>
  </p:normalViewPr>
  <p:slideViewPr>
    <p:cSldViewPr snapToGrid="0">
      <p:cViewPr varScale="1">
        <p:scale>
          <a:sx n="51" d="100"/>
          <a:sy n="51" d="100"/>
        </p:scale>
        <p:origin x="1704" y="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250633" cy="109018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634774" y="0"/>
            <a:ext cx="1250633" cy="1090189"/>
          </a:xfrm>
          <a:prstGeom prst="rect">
            <a:avLst/>
          </a:prstGeom>
        </p:spPr>
        <p:txBody>
          <a:bodyPr vert="horz" lIns="91440" tIns="45720" rIns="91440" bIns="45720" rtlCol="0"/>
          <a:lstStyle>
            <a:lvl1pPr algn="r">
              <a:defRPr sz="1200"/>
            </a:lvl1pPr>
          </a:lstStyle>
          <a:p>
            <a:fld id="{796A14BF-5DE8-4C39-A51D-0896DA463C45}" type="datetimeFigureOut">
              <a:rPr lang="en-US" smtClean="0"/>
              <a:t>12/9/2024</a:t>
            </a:fld>
            <a:endParaRPr lang="en-US"/>
          </a:p>
        </p:txBody>
      </p:sp>
      <p:sp>
        <p:nvSpPr>
          <p:cNvPr id="4" name="Slide Image Placeholder 3"/>
          <p:cNvSpPr>
            <a:spLocks noGrp="1" noRot="1" noChangeAspect="1"/>
          </p:cNvSpPr>
          <p:nvPr>
            <p:ph type="sldImg" idx="2"/>
          </p:nvPr>
        </p:nvSpPr>
        <p:spPr>
          <a:xfrm>
            <a:off x="-3444875" y="2716213"/>
            <a:ext cx="9775825" cy="7332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88608" y="10456752"/>
            <a:ext cx="2308860" cy="8555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20638131"/>
            <a:ext cx="1250633" cy="10901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634774" y="20638131"/>
            <a:ext cx="1250633" cy="1090187"/>
          </a:xfrm>
          <a:prstGeom prst="rect">
            <a:avLst/>
          </a:prstGeom>
        </p:spPr>
        <p:txBody>
          <a:bodyPr vert="horz" lIns="91440" tIns="45720" rIns="91440" bIns="45720" rtlCol="0" anchor="b"/>
          <a:lstStyle>
            <a:lvl1pPr algn="r">
              <a:defRPr sz="1200"/>
            </a:lvl1pPr>
          </a:lstStyle>
          <a:p>
            <a:fld id="{B98989FF-DE02-4F3A-AE24-28E2398A93AD}" type="slidenum">
              <a:rPr lang="en-US" smtClean="0"/>
              <a:t>‹#›</a:t>
            </a:fld>
            <a:endParaRPr lang="en-US"/>
          </a:p>
        </p:txBody>
      </p:sp>
    </p:spTree>
    <p:extLst>
      <p:ext uri="{BB962C8B-B14F-4D97-AF65-F5344CB8AC3E}">
        <p14:creationId xmlns:p14="http://schemas.microsoft.com/office/powerpoint/2010/main" val="3729160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Introduction</a:t>
            </a:r>
          </a:p>
        </p:txBody>
      </p:sp>
      <p:sp>
        <p:nvSpPr>
          <p:cNvPr id="4" name="Slide Number Placeholder 3"/>
          <p:cNvSpPr>
            <a:spLocks noGrp="1"/>
          </p:cNvSpPr>
          <p:nvPr>
            <p:ph type="sldNum" sz="quarter" idx="5"/>
          </p:nvPr>
        </p:nvSpPr>
        <p:spPr/>
        <p:txBody>
          <a:bodyPr/>
          <a:lstStyle/>
          <a:p>
            <a:fld id="{B98989FF-DE02-4F3A-AE24-28E2398A93AD}" type="slidenum">
              <a:rPr lang="en-US" smtClean="0"/>
              <a:t>1</a:t>
            </a:fld>
            <a:endParaRPr lang="en-US"/>
          </a:p>
        </p:txBody>
      </p:sp>
    </p:spTree>
    <p:extLst>
      <p:ext uri="{BB962C8B-B14F-4D97-AF65-F5344CB8AC3E}">
        <p14:creationId xmlns:p14="http://schemas.microsoft.com/office/powerpoint/2010/main" val="682085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CAD43-FD3B-14AD-487F-2833CB4464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AE1C80-CF3A-5472-A522-59BB890DF6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8DB7F4-9AC5-B635-6DA1-BB2A660EF4F5}"/>
              </a:ext>
            </a:extLst>
          </p:cNvPr>
          <p:cNvSpPr>
            <a:spLocks noGrp="1"/>
          </p:cNvSpPr>
          <p:nvPr>
            <p:ph type="body" idx="1"/>
          </p:nvPr>
        </p:nvSpPr>
        <p:spPr/>
        <p:txBody>
          <a:bodyPr/>
          <a:lstStyle/>
          <a:p>
            <a:r>
              <a:rPr lang="en-US" dirty="0"/>
              <a:t>Instructor: </a:t>
            </a:r>
          </a:p>
          <a:p>
            <a:endParaRPr lang="en-US" dirty="0"/>
          </a:p>
          <a:p>
            <a:r>
              <a:rPr lang="en-US" dirty="0"/>
              <a:t>Authorizations is now paragraph 5 and closer to the top. This should help the flow when meeting with a customer and sitting down to go over the form. </a:t>
            </a:r>
          </a:p>
        </p:txBody>
      </p:sp>
      <p:sp>
        <p:nvSpPr>
          <p:cNvPr id="4" name="Slide Number Placeholder 3">
            <a:extLst>
              <a:ext uri="{FF2B5EF4-FFF2-40B4-BE49-F238E27FC236}">
                <a16:creationId xmlns:a16="http://schemas.microsoft.com/office/drawing/2014/main" id="{80DC8858-65B8-C621-6DA0-BF8642A7653C}"/>
              </a:ext>
            </a:extLst>
          </p:cNvPr>
          <p:cNvSpPr>
            <a:spLocks noGrp="1"/>
          </p:cNvSpPr>
          <p:nvPr>
            <p:ph type="sldNum" sz="quarter" idx="5"/>
          </p:nvPr>
        </p:nvSpPr>
        <p:spPr/>
        <p:txBody>
          <a:bodyPr/>
          <a:lstStyle/>
          <a:p>
            <a:fld id="{B98989FF-DE02-4F3A-AE24-28E2398A93AD}" type="slidenum">
              <a:rPr lang="en-US" smtClean="0"/>
              <a:t>10</a:t>
            </a:fld>
            <a:endParaRPr lang="en-US"/>
          </a:p>
        </p:txBody>
      </p:sp>
    </p:spTree>
    <p:extLst>
      <p:ext uri="{BB962C8B-B14F-4D97-AF65-F5344CB8AC3E}">
        <p14:creationId xmlns:p14="http://schemas.microsoft.com/office/powerpoint/2010/main" val="2904654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DC91B-FE3B-8E27-090D-D3C3C8D3A3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3E4E56-303A-43A6-A816-C606BFE8AA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B751CE-B581-F3DC-31EB-D1F461879D42}"/>
              </a:ext>
            </a:extLst>
          </p:cNvPr>
          <p:cNvSpPr>
            <a:spLocks noGrp="1"/>
          </p:cNvSpPr>
          <p:nvPr>
            <p:ph type="body" idx="1"/>
          </p:nvPr>
        </p:nvSpPr>
        <p:spPr/>
        <p:txBody>
          <a:bodyPr/>
          <a:lstStyle/>
          <a:p>
            <a:r>
              <a:rPr lang="en-US" dirty="0"/>
              <a:t>Instructor: </a:t>
            </a:r>
          </a:p>
          <a:p>
            <a:endParaRPr lang="en-US" dirty="0"/>
          </a:p>
          <a:p>
            <a:r>
              <a:rPr lang="en-US" dirty="0"/>
              <a:t>All agreements now contain the compensation disclosure and any prohibitions from the NAR settlement. This was done whether required to by the settlement or not, now all agreements regardless of practice will contain these disclosures and prohibitions.</a:t>
            </a:r>
          </a:p>
          <a:p>
            <a:endParaRPr lang="en-US" dirty="0"/>
          </a:p>
          <a:p>
            <a:r>
              <a:rPr lang="en-US" dirty="0"/>
              <a:t>Lastly but not noted, several forms have had minor formatting changes which do not impact the practice.</a:t>
            </a:r>
          </a:p>
        </p:txBody>
      </p:sp>
      <p:sp>
        <p:nvSpPr>
          <p:cNvPr id="4" name="Slide Number Placeholder 3">
            <a:extLst>
              <a:ext uri="{FF2B5EF4-FFF2-40B4-BE49-F238E27FC236}">
                <a16:creationId xmlns:a16="http://schemas.microsoft.com/office/drawing/2014/main" id="{DDD2291E-4509-B55A-4235-DCCA0E6AE22B}"/>
              </a:ext>
            </a:extLst>
          </p:cNvPr>
          <p:cNvSpPr>
            <a:spLocks noGrp="1"/>
          </p:cNvSpPr>
          <p:nvPr>
            <p:ph type="sldNum" sz="quarter" idx="5"/>
          </p:nvPr>
        </p:nvSpPr>
        <p:spPr/>
        <p:txBody>
          <a:bodyPr/>
          <a:lstStyle/>
          <a:p>
            <a:fld id="{B98989FF-DE02-4F3A-AE24-28E2398A93AD}" type="slidenum">
              <a:rPr lang="en-US" smtClean="0"/>
              <a:t>11</a:t>
            </a:fld>
            <a:endParaRPr lang="en-US"/>
          </a:p>
        </p:txBody>
      </p:sp>
    </p:spTree>
    <p:extLst>
      <p:ext uri="{BB962C8B-B14F-4D97-AF65-F5344CB8AC3E}">
        <p14:creationId xmlns:p14="http://schemas.microsoft.com/office/powerpoint/2010/main" val="2779578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have any questions, please submit them through the Virginia REALTORS® Legal Hotline. </a:t>
            </a:r>
          </a:p>
        </p:txBody>
      </p:sp>
      <p:sp>
        <p:nvSpPr>
          <p:cNvPr id="4" name="Slide Number Placeholder 3"/>
          <p:cNvSpPr>
            <a:spLocks noGrp="1"/>
          </p:cNvSpPr>
          <p:nvPr>
            <p:ph type="sldNum" sz="quarter" idx="10"/>
          </p:nvPr>
        </p:nvSpPr>
        <p:spPr/>
        <p:txBody>
          <a:bodyPr/>
          <a:lstStyle/>
          <a:p>
            <a:fld id="{0214F52D-869D-4E3E-A158-749F9718C9CE}" type="slidenum">
              <a:rPr lang="en-US" smtClean="0"/>
              <a:t>12</a:t>
            </a:fld>
            <a:endParaRPr lang="en-US" dirty="0"/>
          </a:p>
        </p:txBody>
      </p:sp>
    </p:spTree>
    <p:extLst>
      <p:ext uri="{BB962C8B-B14F-4D97-AF65-F5344CB8AC3E}">
        <p14:creationId xmlns:p14="http://schemas.microsoft.com/office/powerpoint/2010/main" val="241473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a:t>
            </a:r>
          </a:p>
          <a:p>
            <a:endParaRPr lang="en-US" dirty="0"/>
          </a:p>
          <a:p>
            <a:r>
              <a:rPr lang="en-US" dirty="0"/>
              <a:t>The only change to the Residential Sales Contract, Form 600 has been on or about has now been replaced with on or before. Please note that before requires all parties to be ready to perform, this includes the settlement agent and any and all parties that are required for performance.</a:t>
            </a:r>
          </a:p>
        </p:txBody>
      </p:sp>
      <p:sp>
        <p:nvSpPr>
          <p:cNvPr id="4" name="Slide Number Placeholder 3"/>
          <p:cNvSpPr>
            <a:spLocks noGrp="1"/>
          </p:cNvSpPr>
          <p:nvPr>
            <p:ph type="sldNum" sz="quarter" idx="5"/>
          </p:nvPr>
        </p:nvSpPr>
        <p:spPr/>
        <p:txBody>
          <a:bodyPr/>
          <a:lstStyle/>
          <a:p>
            <a:fld id="{B98989FF-DE02-4F3A-AE24-28E2398A93AD}" type="slidenum">
              <a:rPr lang="en-US" smtClean="0"/>
              <a:t>2</a:t>
            </a:fld>
            <a:endParaRPr lang="en-US"/>
          </a:p>
        </p:txBody>
      </p:sp>
    </p:spTree>
    <p:extLst>
      <p:ext uri="{BB962C8B-B14F-4D97-AF65-F5344CB8AC3E}">
        <p14:creationId xmlns:p14="http://schemas.microsoft.com/office/powerpoint/2010/main" val="401268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80610-7DAA-AE4E-B49F-94046FB920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720445-53B7-D6A8-7586-25572800DD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1477E2-18E7-160E-4A9F-12BF4A603EBC}"/>
              </a:ext>
            </a:extLst>
          </p:cNvPr>
          <p:cNvSpPr>
            <a:spLocks noGrp="1"/>
          </p:cNvSpPr>
          <p:nvPr>
            <p:ph type="body" idx="1"/>
          </p:nvPr>
        </p:nvSpPr>
        <p:spPr/>
        <p:txBody>
          <a:bodyPr/>
          <a:lstStyle/>
          <a:p>
            <a:r>
              <a:rPr lang="en-US" dirty="0"/>
              <a:t>Instructor: </a:t>
            </a:r>
          </a:p>
          <a:p>
            <a:endParaRPr lang="en-US" dirty="0"/>
          </a:p>
          <a:p>
            <a:r>
              <a:rPr lang="en-US" dirty="0"/>
              <a:t>If the Landlord is unable to remedy the mold condition as described in the VRLTA, either the Landlord or Tenant may terminate after 30 days by giving proper notice. Currently, both the Lease and the VRLTA is silent on what happens after the 30 days if Landlord cannot remedy the situation. </a:t>
            </a:r>
          </a:p>
        </p:txBody>
      </p:sp>
      <p:sp>
        <p:nvSpPr>
          <p:cNvPr id="4" name="Slide Number Placeholder 3">
            <a:extLst>
              <a:ext uri="{FF2B5EF4-FFF2-40B4-BE49-F238E27FC236}">
                <a16:creationId xmlns:a16="http://schemas.microsoft.com/office/drawing/2014/main" id="{8E3C6E0F-5089-CD2D-AA51-1FBF316F895F}"/>
              </a:ext>
            </a:extLst>
          </p:cNvPr>
          <p:cNvSpPr>
            <a:spLocks noGrp="1"/>
          </p:cNvSpPr>
          <p:nvPr>
            <p:ph type="sldNum" sz="quarter" idx="5"/>
          </p:nvPr>
        </p:nvSpPr>
        <p:spPr/>
        <p:txBody>
          <a:bodyPr/>
          <a:lstStyle/>
          <a:p>
            <a:fld id="{B98989FF-DE02-4F3A-AE24-28E2398A93AD}" type="slidenum">
              <a:rPr lang="en-US" smtClean="0"/>
              <a:t>3</a:t>
            </a:fld>
            <a:endParaRPr lang="en-US"/>
          </a:p>
        </p:txBody>
      </p:sp>
    </p:spTree>
    <p:extLst>
      <p:ext uri="{BB962C8B-B14F-4D97-AF65-F5344CB8AC3E}">
        <p14:creationId xmlns:p14="http://schemas.microsoft.com/office/powerpoint/2010/main" val="3736530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A574E-87D1-DE4B-8F98-0DE2934B15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B1242D-D20D-068D-0839-28F19951F1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845F8D-DC08-95C3-6580-D2F0296D7348}"/>
              </a:ext>
            </a:extLst>
          </p:cNvPr>
          <p:cNvSpPr>
            <a:spLocks noGrp="1"/>
          </p:cNvSpPr>
          <p:nvPr>
            <p:ph type="body" idx="1"/>
          </p:nvPr>
        </p:nvSpPr>
        <p:spPr/>
        <p:txBody>
          <a:bodyPr/>
          <a:lstStyle/>
          <a:p>
            <a:r>
              <a:rPr lang="en-US" dirty="0"/>
              <a:t>Instructor: </a:t>
            </a:r>
          </a:p>
          <a:p>
            <a:endParaRPr lang="en-US" dirty="0"/>
          </a:p>
          <a:p>
            <a:r>
              <a:rPr lang="en-US" dirty="0"/>
              <a:t>Clarified that the owner may request certified funds as allowable by the VRLTA. Currently the Lease limits the Landlord’s ability to require certified funds to what is on the Lease; however, now the conditions where the Landlord can request certified funds has been expanded to the provisions of the VRLTA. </a:t>
            </a:r>
          </a:p>
        </p:txBody>
      </p:sp>
      <p:sp>
        <p:nvSpPr>
          <p:cNvPr id="4" name="Slide Number Placeholder 3">
            <a:extLst>
              <a:ext uri="{FF2B5EF4-FFF2-40B4-BE49-F238E27FC236}">
                <a16:creationId xmlns:a16="http://schemas.microsoft.com/office/drawing/2014/main" id="{122B0AB0-E21A-114D-1000-9989304B1980}"/>
              </a:ext>
            </a:extLst>
          </p:cNvPr>
          <p:cNvSpPr>
            <a:spLocks noGrp="1"/>
          </p:cNvSpPr>
          <p:nvPr>
            <p:ph type="sldNum" sz="quarter" idx="5"/>
          </p:nvPr>
        </p:nvSpPr>
        <p:spPr/>
        <p:txBody>
          <a:bodyPr/>
          <a:lstStyle/>
          <a:p>
            <a:fld id="{B98989FF-DE02-4F3A-AE24-28E2398A93AD}" type="slidenum">
              <a:rPr lang="en-US" smtClean="0"/>
              <a:t>4</a:t>
            </a:fld>
            <a:endParaRPr lang="en-US"/>
          </a:p>
        </p:txBody>
      </p:sp>
    </p:spTree>
    <p:extLst>
      <p:ext uri="{BB962C8B-B14F-4D97-AF65-F5344CB8AC3E}">
        <p14:creationId xmlns:p14="http://schemas.microsoft.com/office/powerpoint/2010/main" val="2956619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4EC792-E468-62E9-D762-2891C22CC7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A5283C-DE33-9CC5-ECF9-537BF0BF6E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FEE92D-0BBA-06ED-BFFD-931712C04BDA}"/>
              </a:ext>
            </a:extLst>
          </p:cNvPr>
          <p:cNvSpPr>
            <a:spLocks noGrp="1"/>
          </p:cNvSpPr>
          <p:nvPr>
            <p:ph type="body" idx="1"/>
          </p:nvPr>
        </p:nvSpPr>
        <p:spPr/>
        <p:txBody>
          <a:bodyPr/>
          <a:lstStyle/>
          <a:p>
            <a:r>
              <a:rPr lang="en-US" dirty="0"/>
              <a:t>Instructor: </a:t>
            </a:r>
          </a:p>
          <a:p>
            <a:endParaRPr lang="en-US" dirty="0"/>
          </a:p>
          <a:p>
            <a:r>
              <a:rPr lang="en-US" dirty="0"/>
              <a:t>Landlord (and Agent’s, third parties of Landlord) now has the explicit right in the Lease to take pictures or videos of the property for the purpose of inspections or advertising. Landlord needs to take reasonable efforts to not show Tenant’s property or otherwise anything that may be identifiable back to the Tenant when taking these pictures or videos. </a:t>
            </a:r>
          </a:p>
        </p:txBody>
      </p:sp>
      <p:sp>
        <p:nvSpPr>
          <p:cNvPr id="4" name="Slide Number Placeholder 3">
            <a:extLst>
              <a:ext uri="{FF2B5EF4-FFF2-40B4-BE49-F238E27FC236}">
                <a16:creationId xmlns:a16="http://schemas.microsoft.com/office/drawing/2014/main" id="{962286B2-13C8-BAA8-67BF-FB24A1A7ACCC}"/>
              </a:ext>
            </a:extLst>
          </p:cNvPr>
          <p:cNvSpPr>
            <a:spLocks noGrp="1"/>
          </p:cNvSpPr>
          <p:nvPr>
            <p:ph type="sldNum" sz="quarter" idx="5"/>
          </p:nvPr>
        </p:nvSpPr>
        <p:spPr/>
        <p:txBody>
          <a:bodyPr/>
          <a:lstStyle/>
          <a:p>
            <a:fld id="{B98989FF-DE02-4F3A-AE24-28E2398A93AD}" type="slidenum">
              <a:rPr lang="en-US" smtClean="0"/>
              <a:t>5</a:t>
            </a:fld>
            <a:endParaRPr lang="en-US"/>
          </a:p>
        </p:txBody>
      </p:sp>
    </p:spTree>
    <p:extLst>
      <p:ext uri="{BB962C8B-B14F-4D97-AF65-F5344CB8AC3E}">
        <p14:creationId xmlns:p14="http://schemas.microsoft.com/office/powerpoint/2010/main" val="1842299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A4C896-3D81-68E1-7979-7B84894CBF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4C9409-6AF4-9CB4-3A61-C1BF6D0C5C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F29E20-42FE-7BF7-3A2D-543B99A93618}"/>
              </a:ext>
            </a:extLst>
          </p:cNvPr>
          <p:cNvSpPr>
            <a:spLocks noGrp="1"/>
          </p:cNvSpPr>
          <p:nvPr>
            <p:ph type="body" idx="1"/>
          </p:nvPr>
        </p:nvSpPr>
        <p:spPr/>
        <p:txBody>
          <a:bodyPr/>
          <a:lstStyle/>
          <a:p>
            <a:r>
              <a:rPr lang="en-US" dirty="0"/>
              <a:t>Instructor: </a:t>
            </a:r>
          </a:p>
          <a:p>
            <a:endParaRPr lang="en-US" dirty="0"/>
          </a:p>
          <a:p>
            <a:r>
              <a:rPr lang="en-US" dirty="0"/>
              <a:t>The VRLTA was updated to provide:</a:t>
            </a:r>
          </a:p>
          <a:p>
            <a:endParaRPr lang="en-US" dirty="0"/>
          </a:p>
          <a:p>
            <a:pPr fontAlgn="base"/>
            <a:r>
              <a:rPr lang="en-US" b="0" dirty="0">
                <a:effectLst/>
                <a:latin typeface="PT Serif" panose="020A0603040505020204" pitchFamily="18" charset="0"/>
              </a:rPr>
              <a:t>§ 55.1-1204.1. Fee disclosure statement.</a:t>
            </a:r>
          </a:p>
          <a:p>
            <a:pPr algn="l" fontAlgn="base"/>
            <a:r>
              <a:rPr lang="en-US" b="0" i="0" dirty="0">
                <a:solidFill>
                  <a:srgbClr val="444444"/>
                </a:solidFill>
                <a:effectLst/>
                <a:latin typeface="PT Serif" panose="020A0603040505020204" pitchFamily="18" charset="0"/>
              </a:rPr>
              <a:t>A landlord shall provide, beginning on the first page of the written rental agreement, a description of any rent and fees to be charged to the tenant in addition to the periodic rent. Immediately above the list of fees, the written rental agreement shall state: No fee shall be collected unless it is listed below or incorporated into this agreement by way of a separate addendum after execution of this rental agreement.</a:t>
            </a:r>
          </a:p>
          <a:p>
            <a:br>
              <a:rPr lang="en-US" dirty="0"/>
            </a:br>
            <a:r>
              <a:rPr lang="en-US" dirty="0"/>
              <a:t>This does </a:t>
            </a:r>
            <a:r>
              <a:rPr lang="en-US" b="1" dirty="0"/>
              <a:t>NOT</a:t>
            </a:r>
            <a:r>
              <a:rPr lang="en-US" dirty="0"/>
              <a:t> extend retroactively. </a:t>
            </a:r>
            <a:r>
              <a:rPr lang="en-US" b="0" dirty="0"/>
              <a:t>However, if you would like to have all of the fees listed with any and all changes that have been historically done or any current changes, you can use this addendum with the Lease Renewal Addendum. It is a separate addendum from the Lease Renewal and if used BOTH should be signed by the Tenant. </a:t>
            </a:r>
            <a:endParaRPr lang="en-US" dirty="0"/>
          </a:p>
          <a:p>
            <a:endParaRPr lang="en-US" dirty="0"/>
          </a:p>
          <a:p>
            <a:endParaRPr lang="en-US" dirty="0"/>
          </a:p>
          <a:p>
            <a:r>
              <a:rPr lang="en-US" dirty="0"/>
              <a:t>https://law.lis.virginia.gov/vacode/title55.1/chapter12/section55.1-1204.1/</a:t>
            </a:r>
          </a:p>
          <a:p>
            <a:endParaRPr lang="en-US" dirty="0"/>
          </a:p>
        </p:txBody>
      </p:sp>
      <p:sp>
        <p:nvSpPr>
          <p:cNvPr id="4" name="Slide Number Placeholder 3">
            <a:extLst>
              <a:ext uri="{FF2B5EF4-FFF2-40B4-BE49-F238E27FC236}">
                <a16:creationId xmlns:a16="http://schemas.microsoft.com/office/drawing/2014/main" id="{143C9C4B-898C-4F13-F9D2-F18335C9693A}"/>
              </a:ext>
            </a:extLst>
          </p:cNvPr>
          <p:cNvSpPr>
            <a:spLocks noGrp="1"/>
          </p:cNvSpPr>
          <p:nvPr>
            <p:ph type="sldNum" sz="quarter" idx="5"/>
          </p:nvPr>
        </p:nvSpPr>
        <p:spPr/>
        <p:txBody>
          <a:bodyPr/>
          <a:lstStyle/>
          <a:p>
            <a:fld id="{B98989FF-DE02-4F3A-AE24-28E2398A93AD}" type="slidenum">
              <a:rPr lang="en-US" smtClean="0"/>
              <a:t>6</a:t>
            </a:fld>
            <a:endParaRPr lang="en-US"/>
          </a:p>
        </p:txBody>
      </p:sp>
    </p:spTree>
    <p:extLst>
      <p:ext uri="{BB962C8B-B14F-4D97-AF65-F5344CB8AC3E}">
        <p14:creationId xmlns:p14="http://schemas.microsoft.com/office/powerpoint/2010/main" val="4138643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86D247-60A4-B49C-7271-602BB0E644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C083F9-76F1-7437-C66A-1A79B6869B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4ED8B3-420E-5E46-A6CD-0E2D3201894A}"/>
              </a:ext>
            </a:extLst>
          </p:cNvPr>
          <p:cNvSpPr>
            <a:spLocks noGrp="1"/>
          </p:cNvSpPr>
          <p:nvPr>
            <p:ph type="body" idx="1"/>
          </p:nvPr>
        </p:nvSpPr>
        <p:spPr/>
        <p:txBody>
          <a:bodyPr/>
          <a:lstStyle/>
          <a:p>
            <a:r>
              <a:rPr lang="en-US" dirty="0"/>
              <a:t>Instructor: </a:t>
            </a:r>
          </a:p>
          <a:p>
            <a:endParaRPr lang="en-US" dirty="0"/>
          </a:p>
          <a:p>
            <a:r>
              <a:rPr lang="en-US" dirty="0"/>
              <a:t>If you procured the Tenant and the Owner sells the property to that Tenant during the lease agreement, then the fees in Paragraph 25 would apply. </a:t>
            </a:r>
          </a:p>
          <a:p>
            <a:endParaRPr lang="en-US" dirty="0"/>
          </a:p>
        </p:txBody>
      </p:sp>
      <p:sp>
        <p:nvSpPr>
          <p:cNvPr id="4" name="Slide Number Placeholder 3">
            <a:extLst>
              <a:ext uri="{FF2B5EF4-FFF2-40B4-BE49-F238E27FC236}">
                <a16:creationId xmlns:a16="http://schemas.microsoft.com/office/drawing/2014/main" id="{32E36408-D576-5D57-6967-5EEF0206B9A6}"/>
              </a:ext>
            </a:extLst>
          </p:cNvPr>
          <p:cNvSpPr>
            <a:spLocks noGrp="1"/>
          </p:cNvSpPr>
          <p:nvPr>
            <p:ph type="sldNum" sz="quarter" idx="5"/>
          </p:nvPr>
        </p:nvSpPr>
        <p:spPr/>
        <p:txBody>
          <a:bodyPr/>
          <a:lstStyle/>
          <a:p>
            <a:fld id="{B98989FF-DE02-4F3A-AE24-28E2398A93AD}" type="slidenum">
              <a:rPr lang="en-US" smtClean="0"/>
              <a:t>7</a:t>
            </a:fld>
            <a:endParaRPr lang="en-US"/>
          </a:p>
        </p:txBody>
      </p:sp>
    </p:spTree>
    <p:extLst>
      <p:ext uri="{BB962C8B-B14F-4D97-AF65-F5344CB8AC3E}">
        <p14:creationId xmlns:p14="http://schemas.microsoft.com/office/powerpoint/2010/main" val="2347909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CBF15-7A9C-893B-FE5A-EFC73595CD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4ED77-BA5E-CA49-2EB4-19E7AD23CD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D61E5-370D-AF03-1972-0CD6F26FEBE7}"/>
              </a:ext>
            </a:extLst>
          </p:cNvPr>
          <p:cNvSpPr>
            <a:spLocks noGrp="1"/>
          </p:cNvSpPr>
          <p:nvPr>
            <p:ph type="body" idx="1"/>
          </p:nvPr>
        </p:nvSpPr>
        <p:spPr/>
        <p:txBody>
          <a:bodyPr/>
          <a:lstStyle/>
          <a:p>
            <a:r>
              <a:rPr lang="en-US" dirty="0"/>
              <a:t>Instructor: </a:t>
            </a:r>
          </a:p>
          <a:p>
            <a:endParaRPr lang="en-US" dirty="0"/>
          </a:p>
          <a:p>
            <a:r>
              <a:rPr lang="en-US" dirty="0"/>
              <a:t>This form is NOT the form you should use for any CIC authorizations. That one remains in the Property Management Agreement (last page). This form can be used as a one off when the Landlord provides the Agent with a legal authorization. The authorization must be memorialized here and both Landlord and Agent must sign it. This form is to save Agent’s the need to provide the entire PMA and other correspondence to a third party when an authorization does exist, instead the authorization can be memorialized here and provided to the third party. </a:t>
            </a:r>
          </a:p>
        </p:txBody>
      </p:sp>
      <p:sp>
        <p:nvSpPr>
          <p:cNvPr id="4" name="Slide Number Placeholder 3">
            <a:extLst>
              <a:ext uri="{FF2B5EF4-FFF2-40B4-BE49-F238E27FC236}">
                <a16:creationId xmlns:a16="http://schemas.microsoft.com/office/drawing/2014/main" id="{CFE5A170-0241-6FDF-8251-AD822D07A647}"/>
              </a:ext>
            </a:extLst>
          </p:cNvPr>
          <p:cNvSpPr>
            <a:spLocks noGrp="1"/>
          </p:cNvSpPr>
          <p:nvPr>
            <p:ph type="sldNum" sz="quarter" idx="5"/>
          </p:nvPr>
        </p:nvSpPr>
        <p:spPr/>
        <p:txBody>
          <a:bodyPr/>
          <a:lstStyle/>
          <a:p>
            <a:fld id="{B98989FF-DE02-4F3A-AE24-28E2398A93AD}" type="slidenum">
              <a:rPr lang="en-US" smtClean="0"/>
              <a:t>8</a:t>
            </a:fld>
            <a:endParaRPr lang="en-US"/>
          </a:p>
        </p:txBody>
      </p:sp>
    </p:spTree>
    <p:extLst>
      <p:ext uri="{BB962C8B-B14F-4D97-AF65-F5344CB8AC3E}">
        <p14:creationId xmlns:p14="http://schemas.microsoft.com/office/powerpoint/2010/main" val="3703158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0D2FA-C28B-9790-DE3C-7C5BDB5DA2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D71882-0BFE-9BDC-290A-00719B3B26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DC62F7-949F-11D7-A998-76BDA0F2E1E3}"/>
              </a:ext>
            </a:extLst>
          </p:cNvPr>
          <p:cNvSpPr>
            <a:spLocks noGrp="1"/>
          </p:cNvSpPr>
          <p:nvPr>
            <p:ph type="body" idx="1"/>
          </p:nvPr>
        </p:nvSpPr>
        <p:spPr/>
        <p:txBody>
          <a:bodyPr/>
          <a:lstStyle/>
          <a:p>
            <a:r>
              <a:rPr lang="en-US" dirty="0"/>
              <a:t>Instructor: </a:t>
            </a:r>
          </a:p>
          <a:p>
            <a:endParaRPr lang="en-US" dirty="0"/>
          </a:p>
          <a:p>
            <a:r>
              <a:rPr lang="en-US" dirty="0"/>
              <a:t>Form 420 – No, this form is not between you and your Broker. This form is between the customer and the firm. Multiple paragraphs have been deleted to offer more variation and choice to between the customer and the firm. This form is for NON Agency, the duties prescribed by the statute are listed in the Form and knowledge thereof is required before using this form. </a:t>
            </a:r>
          </a:p>
          <a:p>
            <a:endParaRPr lang="en-US" dirty="0"/>
          </a:p>
          <a:p>
            <a:r>
              <a:rPr lang="en-US" dirty="0"/>
              <a:t>Please consult with your broker before using this form. </a:t>
            </a:r>
          </a:p>
        </p:txBody>
      </p:sp>
      <p:sp>
        <p:nvSpPr>
          <p:cNvPr id="4" name="Slide Number Placeholder 3">
            <a:extLst>
              <a:ext uri="{FF2B5EF4-FFF2-40B4-BE49-F238E27FC236}">
                <a16:creationId xmlns:a16="http://schemas.microsoft.com/office/drawing/2014/main" id="{B36D92FD-BC18-6C79-B232-F33E5CA48939}"/>
              </a:ext>
            </a:extLst>
          </p:cNvPr>
          <p:cNvSpPr>
            <a:spLocks noGrp="1"/>
          </p:cNvSpPr>
          <p:nvPr>
            <p:ph type="sldNum" sz="quarter" idx="5"/>
          </p:nvPr>
        </p:nvSpPr>
        <p:spPr/>
        <p:txBody>
          <a:bodyPr/>
          <a:lstStyle/>
          <a:p>
            <a:fld id="{B98989FF-DE02-4F3A-AE24-28E2398A93AD}" type="slidenum">
              <a:rPr lang="en-US" smtClean="0"/>
              <a:t>9</a:t>
            </a:fld>
            <a:endParaRPr lang="en-US"/>
          </a:p>
        </p:txBody>
      </p:sp>
    </p:spTree>
    <p:extLst>
      <p:ext uri="{BB962C8B-B14F-4D97-AF65-F5344CB8AC3E}">
        <p14:creationId xmlns:p14="http://schemas.microsoft.com/office/powerpoint/2010/main" val="37136662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6800" y="5638800"/>
            <a:ext cx="7924800" cy="1066800"/>
          </a:xfrm>
        </p:spPr>
        <p:txBody>
          <a:bodyPr/>
          <a:lstStyle>
            <a:lvl1pPr marL="0" indent="0" algn="l">
              <a:buNone/>
              <a:defRPr>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04956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Blank Slide">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3839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9B9F1B3-8C46-4BBD-A2AE-B52CDAFC29AC}" type="datetime1">
              <a:rPr lang="en-US" altLang="en-US" smtClean="0"/>
              <a:pPr/>
              <a:t>12/9/2024</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30AD9BBB-1849-48B2-84B6-5E5578CBE4CC}" type="slidenum">
              <a:rPr lang="en-US" altLang="en-US" smtClean="0"/>
              <a:pPr/>
              <a:t>‹#›</a:t>
            </a:fld>
            <a:endParaRPr lang="en-US" altLang="en-US" dirty="0"/>
          </a:p>
        </p:txBody>
      </p:sp>
    </p:spTree>
    <p:extLst>
      <p:ext uri="{BB962C8B-B14F-4D97-AF65-F5344CB8AC3E}">
        <p14:creationId xmlns:p14="http://schemas.microsoft.com/office/powerpoint/2010/main" val="3956864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2D2971E1-1686-469E-8541-C0C5957598A2}" type="datetime1">
              <a:rPr lang="en-US" altLang="en-US" smtClean="0"/>
              <a:pPr/>
              <a:t>12/9/2024</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F2FB2A94-C4F4-40E0-A4FC-EE34A29C6302}" type="slidenum">
              <a:rPr lang="en-US" altLang="en-US" smtClean="0"/>
              <a:pPr/>
              <a:t>‹#›</a:t>
            </a:fld>
            <a:endParaRPr lang="en-US" altLang="en-US" dirty="0"/>
          </a:p>
        </p:txBody>
      </p:sp>
    </p:spTree>
    <p:extLst>
      <p:ext uri="{BB962C8B-B14F-4D97-AF65-F5344CB8AC3E}">
        <p14:creationId xmlns:p14="http://schemas.microsoft.com/office/powerpoint/2010/main" val="29382003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B9F1B3-8C46-4BBD-A2AE-B52CDAFC29AC}" type="datetime1">
              <a:rPr lang="en-US" altLang="en-US" smtClean="0"/>
              <a:pPr/>
              <a:t>12/9/2024</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30AD9BBB-1849-48B2-84B6-5E5578CBE4CC}" type="slidenum">
              <a:rPr lang="en-US" altLang="en-US" smtClean="0"/>
              <a:pPr/>
              <a:t>‹#›</a:t>
            </a:fld>
            <a:endParaRPr lang="en-US" altLang="en-US" dirty="0"/>
          </a:p>
        </p:txBody>
      </p:sp>
    </p:spTree>
    <p:extLst>
      <p:ext uri="{BB962C8B-B14F-4D97-AF65-F5344CB8AC3E}">
        <p14:creationId xmlns:p14="http://schemas.microsoft.com/office/powerpoint/2010/main" val="12078915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FC602C-62A6-4E76-AB13-D30148B6EEAE}" type="datetime1">
              <a:rPr lang="en-US" altLang="en-US" smtClean="0"/>
              <a:pPr/>
              <a:t>12/9/2024</a:t>
            </a:fld>
            <a:endParaRPr lang="en-US" alt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90CDB1E6-691A-487C-9408-0C7266D46E56}" type="slidenum">
              <a:rPr lang="en-US" altLang="en-US" smtClean="0"/>
              <a:pPr/>
              <a:t>‹#›</a:t>
            </a:fld>
            <a:endParaRPr lang="en-US" altLang="en-US" dirty="0"/>
          </a:p>
        </p:txBody>
      </p:sp>
    </p:spTree>
    <p:extLst>
      <p:ext uri="{BB962C8B-B14F-4D97-AF65-F5344CB8AC3E}">
        <p14:creationId xmlns:p14="http://schemas.microsoft.com/office/powerpoint/2010/main" val="3024663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B9F1B3-8C46-4BBD-A2AE-B52CDAFC29AC}" type="datetime1">
              <a:rPr lang="en-US" altLang="en-US" smtClean="0"/>
              <a:pPr/>
              <a:t>12/9/2024</a:t>
            </a:fld>
            <a:endParaRPr lang="en-US" alt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fld id="{30AD9BBB-1849-48B2-84B6-5E5578CBE4CC}" type="slidenum">
              <a:rPr lang="en-US" altLang="en-US" smtClean="0"/>
              <a:pPr/>
              <a:t>‹#›</a:t>
            </a:fld>
            <a:endParaRPr lang="en-US" altLang="en-US" dirty="0"/>
          </a:p>
        </p:txBody>
      </p:sp>
    </p:spTree>
    <p:extLst>
      <p:ext uri="{BB962C8B-B14F-4D97-AF65-F5344CB8AC3E}">
        <p14:creationId xmlns:p14="http://schemas.microsoft.com/office/powerpoint/2010/main" val="41543854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99B9F1B3-8C46-4BBD-A2AE-B52CDAFC29AC}" type="datetime1">
              <a:rPr lang="en-US" altLang="en-US" smtClean="0"/>
              <a:pPr/>
              <a:t>12/9/2024</a:t>
            </a:fld>
            <a:endParaRPr lang="en-US" altLang="en-US" dirty="0"/>
          </a:p>
        </p:txBody>
      </p:sp>
      <p:sp>
        <p:nvSpPr>
          <p:cNvPr id="5" name="Footer Placeholder 3"/>
          <p:cNvSpPr>
            <a:spLocks noGrp="1"/>
          </p:cNvSpPr>
          <p:nvPr>
            <p:ph type="ftr" sz="quarter" idx="11"/>
          </p:nvPr>
        </p:nvSpPr>
        <p:spPr/>
        <p:txBody>
          <a:bodyPr/>
          <a:lstStyle/>
          <a:p>
            <a:pPr>
              <a:defRPr/>
            </a:pPr>
            <a:endParaRPr lang="en-US" dirty="0"/>
          </a:p>
        </p:txBody>
      </p:sp>
      <p:sp>
        <p:nvSpPr>
          <p:cNvPr id="6" name="Slide Number Placeholder 4"/>
          <p:cNvSpPr>
            <a:spLocks noGrp="1"/>
          </p:cNvSpPr>
          <p:nvPr>
            <p:ph type="sldNum" sz="quarter" idx="12"/>
          </p:nvPr>
        </p:nvSpPr>
        <p:spPr/>
        <p:txBody>
          <a:bodyPr/>
          <a:lstStyle/>
          <a:p>
            <a:fld id="{30AD9BBB-1849-48B2-84B6-5E5578CBE4CC}" type="slidenum">
              <a:rPr lang="en-US" altLang="en-US" smtClean="0"/>
              <a:pPr/>
              <a:t>‹#›</a:t>
            </a:fld>
            <a:endParaRPr lang="en-US" altLang="en-US" dirty="0"/>
          </a:p>
        </p:txBody>
      </p:sp>
    </p:spTree>
    <p:extLst>
      <p:ext uri="{BB962C8B-B14F-4D97-AF65-F5344CB8AC3E}">
        <p14:creationId xmlns:p14="http://schemas.microsoft.com/office/powerpoint/2010/main" val="25002727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86F4052-8E00-408C-8AD2-8983416BCBD5}" type="datetime1">
              <a:rPr lang="en-US" altLang="en-US" smtClean="0"/>
              <a:pPr/>
              <a:t>12/9/2024</a:t>
            </a:fld>
            <a:endParaRPr lang="en-US" altLang="en-US" dirty="0"/>
          </a:p>
        </p:txBody>
      </p:sp>
      <p:sp>
        <p:nvSpPr>
          <p:cNvPr id="5" name="Footer Placeholder 2"/>
          <p:cNvSpPr>
            <a:spLocks noGrp="1"/>
          </p:cNvSpPr>
          <p:nvPr>
            <p:ph type="ftr" sz="quarter" idx="11"/>
          </p:nvPr>
        </p:nvSpPr>
        <p:spPr/>
        <p:txBody>
          <a:bodyPr/>
          <a:lstStyle/>
          <a:p>
            <a:pPr>
              <a:defRPr/>
            </a:pPr>
            <a:endParaRPr lang="en-US" dirty="0"/>
          </a:p>
        </p:txBody>
      </p:sp>
      <p:sp>
        <p:nvSpPr>
          <p:cNvPr id="6" name="Slide Number Placeholder 3"/>
          <p:cNvSpPr>
            <a:spLocks noGrp="1"/>
          </p:cNvSpPr>
          <p:nvPr>
            <p:ph type="sldNum" sz="quarter" idx="12"/>
          </p:nvPr>
        </p:nvSpPr>
        <p:spPr/>
        <p:txBody>
          <a:bodyPr/>
          <a:lstStyle/>
          <a:p>
            <a:fld id="{4AE1702D-91AE-46C8-9670-3BB11EBF2F9A}" type="slidenum">
              <a:rPr lang="en-US" altLang="en-US" smtClean="0"/>
              <a:pPr/>
              <a:t>‹#›</a:t>
            </a:fld>
            <a:endParaRPr lang="en-US" altLang="en-US" dirty="0"/>
          </a:p>
        </p:txBody>
      </p:sp>
    </p:spTree>
    <p:extLst>
      <p:ext uri="{BB962C8B-B14F-4D97-AF65-F5344CB8AC3E}">
        <p14:creationId xmlns:p14="http://schemas.microsoft.com/office/powerpoint/2010/main" val="1791182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99B9F1B3-8C46-4BBD-A2AE-B52CDAFC29AC}" type="datetime1">
              <a:rPr lang="en-US" altLang="en-US" smtClean="0"/>
              <a:pPr/>
              <a:t>12/9/2024</a:t>
            </a:fld>
            <a:endParaRPr lang="en-US" altLang="en-US" dirty="0"/>
          </a:p>
        </p:txBody>
      </p:sp>
      <p:sp>
        <p:nvSpPr>
          <p:cNvPr id="5" name="Footer Placeholder 5"/>
          <p:cNvSpPr>
            <a:spLocks noGrp="1"/>
          </p:cNvSpPr>
          <p:nvPr>
            <p:ph type="ftr" sz="quarter" idx="11"/>
          </p:nvPr>
        </p:nvSpPr>
        <p:spPr/>
        <p:txBody>
          <a:bodyPr/>
          <a:lstStyle/>
          <a:p>
            <a:pPr>
              <a:defRPr/>
            </a:pPr>
            <a:endParaRPr lang="en-US" dirty="0"/>
          </a:p>
        </p:txBody>
      </p:sp>
      <p:sp>
        <p:nvSpPr>
          <p:cNvPr id="6" name="Slide Number Placeholder 6"/>
          <p:cNvSpPr>
            <a:spLocks noGrp="1"/>
          </p:cNvSpPr>
          <p:nvPr>
            <p:ph type="sldNum" sz="quarter" idx="12"/>
          </p:nvPr>
        </p:nvSpPr>
        <p:spPr/>
        <p:txBody>
          <a:bodyPr/>
          <a:lstStyle/>
          <a:p>
            <a:fld id="{30AD9BBB-1849-48B2-84B6-5E5578CBE4CC}" type="slidenum">
              <a:rPr lang="en-US" altLang="en-US" smtClean="0"/>
              <a:pPr/>
              <a:t>‹#›</a:t>
            </a:fld>
            <a:endParaRPr lang="en-US" altLang="en-US" dirty="0"/>
          </a:p>
        </p:txBody>
      </p:sp>
    </p:spTree>
    <p:extLst>
      <p:ext uri="{BB962C8B-B14F-4D97-AF65-F5344CB8AC3E}">
        <p14:creationId xmlns:p14="http://schemas.microsoft.com/office/powerpoint/2010/main" val="10965931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B9F1B3-8C46-4BBD-A2AE-B52CDAFC29AC}" type="datetime1">
              <a:rPr lang="en-US" altLang="en-US" smtClean="0"/>
              <a:pPr/>
              <a:t>12/9/2024</a:t>
            </a:fld>
            <a:endParaRPr lang="en-US" alt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30AD9BBB-1849-48B2-84B6-5E5578CBE4CC}" type="slidenum">
              <a:rPr lang="en-US" altLang="en-US" smtClean="0"/>
              <a:pPr/>
              <a:t>‹#›</a:t>
            </a:fld>
            <a:endParaRPr lang="en-US" altLang="en-US" dirty="0"/>
          </a:p>
        </p:txBody>
      </p:sp>
    </p:spTree>
    <p:extLst>
      <p:ext uri="{BB962C8B-B14F-4D97-AF65-F5344CB8AC3E}">
        <p14:creationId xmlns:p14="http://schemas.microsoft.com/office/powerpoint/2010/main" val="790762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buClr>
                <a:schemeClr val="accent2"/>
              </a:buClr>
              <a:defRPr/>
            </a:lvl1pPr>
            <a:lvl2pPr>
              <a:buClr>
                <a:schemeClr val="accent3"/>
              </a:buCl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2D2971E1-1686-469E-8541-C0C5957598A2}" type="datetime1">
              <a:rPr lang="en-US" altLang="en-US" smtClean="0"/>
              <a:pPr/>
              <a:t>12/9/2024</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F2FB2A94-C4F4-40E0-A4FC-EE34A29C6302}" type="slidenum">
              <a:rPr lang="en-US" altLang="en-US" smtClean="0"/>
              <a:pPr/>
              <a:t>‹#›</a:t>
            </a:fld>
            <a:endParaRPr lang="en-US" altLang="en-US" dirty="0"/>
          </a:p>
        </p:txBody>
      </p:sp>
    </p:spTree>
    <p:extLst>
      <p:ext uri="{BB962C8B-B14F-4D97-AF65-F5344CB8AC3E}">
        <p14:creationId xmlns:p14="http://schemas.microsoft.com/office/powerpoint/2010/main" val="21878508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B9F1B3-8C46-4BBD-A2AE-B52CDAFC29AC}" type="datetime1">
              <a:rPr lang="en-US" altLang="en-US" smtClean="0"/>
              <a:pPr/>
              <a:t>12/9/2024</a:t>
            </a:fld>
            <a:endParaRPr lang="en-US" alt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30AD9BBB-1849-48B2-84B6-5E5578CBE4CC}" type="slidenum">
              <a:rPr lang="en-US" altLang="en-US" smtClean="0"/>
              <a:pPr/>
              <a:t>‹#›</a:t>
            </a:fld>
            <a:endParaRPr lang="en-US" altLang="en-US" dirty="0"/>
          </a:p>
        </p:txBody>
      </p:sp>
    </p:spTree>
    <p:extLst>
      <p:ext uri="{BB962C8B-B14F-4D97-AF65-F5344CB8AC3E}">
        <p14:creationId xmlns:p14="http://schemas.microsoft.com/office/powerpoint/2010/main" val="53658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9B9F1B3-8C46-4BBD-A2AE-B52CDAFC29AC}" type="datetime1">
              <a:rPr lang="en-US" altLang="en-US" smtClean="0"/>
              <a:pPr/>
              <a:t>12/9/2024</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30AD9BBB-1849-48B2-84B6-5E5578CBE4CC}" type="slidenum">
              <a:rPr lang="en-US" altLang="en-US" smtClean="0"/>
              <a:pPr/>
              <a:t>‹#›</a:t>
            </a:fld>
            <a:endParaRPr lang="en-US" altLang="en-US" dirty="0"/>
          </a:p>
        </p:txBody>
      </p:sp>
    </p:spTree>
    <p:extLst>
      <p:ext uri="{BB962C8B-B14F-4D97-AF65-F5344CB8AC3E}">
        <p14:creationId xmlns:p14="http://schemas.microsoft.com/office/powerpoint/2010/main" val="66946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9B9F1B3-8C46-4BBD-A2AE-B52CDAFC29AC}" type="datetime1">
              <a:rPr lang="en-US" altLang="en-US" smtClean="0"/>
              <a:pPr/>
              <a:t>12/9/2024</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30AD9BBB-1849-48B2-84B6-5E5578CBE4CC}" type="slidenum">
              <a:rPr lang="en-US" altLang="en-US" smtClean="0"/>
              <a:pPr/>
              <a:t>‹#›</a:t>
            </a:fld>
            <a:endParaRPr lang="en-US" altLang="en-US"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0597523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B9F1B3-8C46-4BBD-A2AE-B52CDAFC29AC}" type="datetime1">
              <a:rPr lang="en-US" altLang="en-US" smtClean="0"/>
              <a:pPr/>
              <a:t>12/9/2024</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30AD9BBB-1849-48B2-84B6-5E5578CBE4CC}" type="slidenum">
              <a:rPr lang="en-US" altLang="en-US" smtClean="0"/>
              <a:pPr/>
              <a:t>‹#›</a:t>
            </a:fld>
            <a:endParaRPr lang="en-US" altLang="en-US" dirty="0"/>
          </a:p>
        </p:txBody>
      </p:sp>
    </p:spTree>
    <p:extLst>
      <p:ext uri="{BB962C8B-B14F-4D97-AF65-F5344CB8AC3E}">
        <p14:creationId xmlns:p14="http://schemas.microsoft.com/office/powerpoint/2010/main" val="4155212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9B9F1B3-8C46-4BBD-A2AE-B52CDAFC29AC}" type="datetime1">
              <a:rPr lang="en-US" altLang="en-US" smtClean="0"/>
              <a:pPr/>
              <a:t>12/9/2024</a:t>
            </a:fld>
            <a:endParaRPr lang="en-US" altLang="en-US" dirty="0"/>
          </a:p>
        </p:txBody>
      </p:sp>
      <p:sp>
        <p:nvSpPr>
          <p:cNvPr id="4"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30AD9BBB-1849-48B2-84B6-5E5578CBE4CC}" type="slidenum">
              <a:rPr lang="en-US" altLang="en-US" smtClean="0"/>
              <a:pPr/>
              <a:t>‹#›</a:t>
            </a:fld>
            <a:endParaRPr lang="en-US" altLang="en-US" dirty="0"/>
          </a:p>
        </p:txBody>
      </p:sp>
    </p:spTree>
    <p:extLst>
      <p:ext uri="{BB962C8B-B14F-4D97-AF65-F5344CB8AC3E}">
        <p14:creationId xmlns:p14="http://schemas.microsoft.com/office/powerpoint/2010/main" val="10245867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9B9F1B3-8C46-4BBD-A2AE-B52CDAFC29AC}" type="datetime1">
              <a:rPr lang="en-US" altLang="en-US" smtClean="0"/>
              <a:pPr/>
              <a:t>12/9/2024</a:t>
            </a:fld>
            <a:endParaRPr lang="en-US" altLang="en-US" dirty="0"/>
          </a:p>
        </p:txBody>
      </p:sp>
      <p:sp>
        <p:nvSpPr>
          <p:cNvPr id="4"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30AD9BBB-1849-48B2-84B6-5E5578CBE4CC}" type="slidenum">
              <a:rPr lang="en-US" altLang="en-US" smtClean="0"/>
              <a:pPr/>
              <a:t>‹#›</a:t>
            </a:fld>
            <a:endParaRPr lang="en-US" altLang="en-US" dirty="0"/>
          </a:p>
        </p:txBody>
      </p:sp>
    </p:spTree>
    <p:extLst>
      <p:ext uri="{BB962C8B-B14F-4D97-AF65-F5344CB8AC3E}">
        <p14:creationId xmlns:p14="http://schemas.microsoft.com/office/powerpoint/2010/main" val="12955574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B9F1B3-8C46-4BBD-A2AE-B52CDAFC29AC}" type="datetime1">
              <a:rPr lang="en-US" altLang="en-US" smtClean="0"/>
              <a:pPr/>
              <a:t>12/9/2024</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30AD9BBB-1849-48B2-84B6-5E5578CBE4CC}" type="slidenum">
              <a:rPr lang="en-US" altLang="en-US" smtClean="0"/>
              <a:pPr/>
              <a:t>‹#›</a:t>
            </a:fld>
            <a:endParaRPr lang="en-US" altLang="en-US" dirty="0"/>
          </a:p>
        </p:txBody>
      </p:sp>
    </p:spTree>
    <p:extLst>
      <p:ext uri="{BB962C8B-B14F-4D97-AF65-F5344CB8AC3E}">
        <p14:creationId xmlns:p14="http://schemas.microsoft.com/office/powerpoint/2010/main" val="1308448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B9F1B3-8C46-4BBD-A2AE-B52CDAFC29AC}" type="datetime1">
              <a:rPr lang="en-US" altLang="en-US" smtClean="0"/>
              <a:pPr/>
              <a:t>12/9/2024</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30AD9BBB-1849-48B2-84B6-5E5578CBE4CC}" type="slidenum">
              <a:rPr lang="en-US" altLang="en-US" smtClean="0"/>
              <a:pPr/>
              <a:t>‹#›</a:t>
            </a:fld>
            <a:endParaRPr lang="en-US" altLang="en-US" dirty="0"/>
          </a:p>
        </p:txBody>
      </p:sp>
    </p:spTree>
    <p:extLst>
      <p:ext uri="{BB962C8B-B14F-4D97-AF65-F5344CB8AC3E}">
        <p14:creationId xmlns:p14="http://schemas.microsoft.com/office/powerpoint/2010/main" val="25159143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_Blank Slide">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7275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lank Slide">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99B9F1B3-8C46-4BBD-A2AE-B52CDAFC29AC}" type="datetime1">
              <a:rPr lang="en-US" altLang="en-US" smtClean="0"/>
              <a:pPr/>
              <a:t>12/9/2024</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30AD9BBB-1849-48B2-84B6-5E5578CBE4CC}" type="slidenum">
              <a:rPr lang="en-US" altLang="en-US" smtClean="0"/>
              <a:pPr/>
              <a:t>‹#›</a:t>
            </a:fld>
            <a:endParaRPr lang="en-US" altLang="en-US" dirty="0"/>
          </a:p>
        </p:txBody>
      </p:sp>
    </p:spTree>
    <p:extLst>
      <p:ext uri="{BB962C8B-B14F-4D97-AF65-F5344CB8AC3E}">
        <p14:creationId xmlns:p14="http://schemas.microsoft.com/office/powerpoint/2010/main" val="4222154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27FC602C-62A6-4E76-AB13-D30148B6EEAE}" type="datetime1">
              <a:rPr lang="en-US" altLang="en-US" smtClean="0"/>
              <a:pPr/>
              <a:t>12/9/2024</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90CDB1E6-691A-487C-9408-0C7266D46E56}" type="slidenum">
              <a:rPr lang="en-US" altLang="en-US" smtClean="0"/>
              <a:pPr/>
              <a:t>‹#›</a:t>
            </a:fld>
            <a:endParaRPr lang="en-US" altLang="en-US" dirty="0"/>
          </a:p>
        </p:txBody>
      </p:sp>
    </p:spTree>
    <p:extLst>
      <p:ext uri="{BB962C8B-B14F-4D97-AF65-F5344CB8AC3E}">
        <p14:creationId xmlns:p14="http://schemas.microsoft.com/office/powerpoint/2010/main" val="4203001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F86F4052-8E00-408C-8AD2-8983416BCBD5}" type="datetime1">
              <a:rPr lang="en-US" altLang="en-US" smtClean="0"/>
              <a:pPr/>
              <a:t>12/9/2024</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4AE1702D-91AE-46C8-9670-3BB11EBF2F9A}" type="slidenum">
              <a:rPr lang="en-US" altLang="en-US" smtClean="0"/>
              <a:pPr/>
              <a:t>‹#›</a:t>
            </a:fld>
            <a:endParaRPr lang="en-US" altLang="en-US" dirty="0"/>
          </a:p>
        </p:txBody>
      </p:sp>
    </p:spTree>
    <p:extLst>
      <p:ext uri="{BB962C8B-B14F-4D97-AF65-F5344CB8AC3E}">
        <p14:creationId xmlns:p14="http://schemas.microsoft.com/office/powerpoint/2010/main" val="1214187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Closing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8499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itle Slide for Pri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1731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9" name="Picture 8" descr="var logo white.jpg"/>
          <p:cNvPicPr>
            <a:picLocks noChangeAspect="1"/>
          </p:cNvPicPr>
          <p:nvPr userDrawn="1"/>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219200" y="2438400"/>
            <a:ext cx="3081338"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10" name="Date Placeholder 3"/>
          <p:cNvSpPr>
            <a:spLocks noGrp="1"/>
          </p:cNvSpPr>
          <p:nvPr>
            <p:ph type="dt" sz="half" idx="10"/>
          </p:nvPr>
        </p:nvSpPr>
        <p:spPr>
          <a:xfrm>
            <a:off x="4800600" y="6426200"/>
            <a:ext cx="1231900" cy="365125"/>
          </a:xfrm>
        </p:spPr>
        <p:txBody>
          <a:bodyPr/>
          <a:lstStyle>
            <a:lvl1pPr algn="l">
              <a:defRPr/>
            </a:lvl1pPr>
          </a:lstStyle>
          <a:p>
            <a:fld id="{CF67924B-847B-49B8-B042-02C36842C1CB}" type="datetime1">
              <a:rPr lang="en-US" altLang="en-US"/>
              <a:pPr/>
              <a:t>12/9/2024</a:t>
            </a:fld>
            <a:endParaRPr lang="en-US" altLang="en-US" dirty="0"/>
          </a:p>
        </p:txBody>
      </p:sp>
      <p:sp>
        <p:nvSpPr>
          <p:cNvPr id="11" name="Footer Placeholder 4"/>
          <p:cNvSpPr>
            <a:spLocks noGrp="1"/>
          </p:cNvSpPr>
          <p:nvPr>
            <p:ph type="ftr" sz="quarter" idx="11"/>
          </p:nvPr>
        </p:nvSpPr>
        <p:spPr>
          <a:xfrm>
            <a:off x="6311900" y="6426200"/>
            <a:ext cx="2616200" cy="365125"/>
          </a:xfrm>
        </p:spPr>
        <p:txBody>
          <a:bodyPr/>
          <a:lstStyle>
            <a:lvl1pPr algn="r">
              <a:defRPr/>
            </a:lvl1pPr>
          </a:lstStyle>
          <a:p>
            <a:pPr>
              <a:defRPr/>
            </a:pPr>
            <a:endParaRPr lang="en-US" dirty="0"/>
          </a:p>
        </p:txBody>
      </p:sp>
    </p:spTree>
    <p:extLst>
      <p:ext uri="{BB962C8B-B14F-4D97-AF65-F5344CB8AC3E}">
        <p14:creationId xmlns:p14="http://schemas.microsoft.com/office/powerpoint/2010/main" val="311620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882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19"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fld id="{99B9F1B3-8C46-4BBD-A2AE-B52CDAFC29AC}" type="datetime1">
              <a:rPr lang="en-US" altLang="en-US" smtClean="0"/>
              <a:pPr/>
              <a:t>12/9/2024</a:t>
            </a:fld>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fld id="{30AD9BBB-1849-48B2-84B6-5E5578CBE4CC}" type="slidenum">
              <a:rPr lang="en-US" altLang="en-US" smtClean="0"/>
              <a:pPr/>
              <a:t>‹#›</a:t>
            </a:fld>
            <a:endParaRPr lang="en-US" altLang="en-US" dirty="0"/>
          </a:p>
        </p:txBody>
      </p:sp>
    </p:spTree>
    <p:extLst>
      <p:ext uri="{BB962C8B-B14F-4D97-AF65-F5344CB8AC3E}">
        <p14:creationId xmlns:p14="http://schemas.microsoft.com/office/powerpoint/2010/main" val="280054485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708" r:id="rId10"/>
  </p:sldLayoutIdLst>
  <p:txStyles>
    <p:titleStyle>
      <a:lvl1pPr algn="ctr" rtl="0" eaLnBrk="1" fontAlgn="base" hangingPunct="1">
        <a:spcBef>
          <a:spcPct val="0"/>
        </a:spcBef>
        <a:spcAft>
          <a:spcPct val="0"/>
        </a:spcAft>
        <a:defRPr sz="44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lgn="ctr" rtl="0" eaLnBrk="1" fontAlgn="base" hangingPunct="1">
        <a:spcBef>
          <a:spcPct val="0"/>
        </a:spcBef>
        <a:spcAft>
          <a:spcPct val="0"/>
        </a:spcAft>
        <a:defRPr sz="4400">
          <a:solidFill>
            <a:schemeClr val="tx2"/>
          </a:solidFill>
          <a:latin typeface="Open Sans" pitchFamily="34" charset="0"/>
          <a:cs typeface="Open Sans" pitchFamily="34" charset="0"/>
        </a:defRPr>
      </a:lvl2pPr>
      <a:lvl3pPr algn="ctr" rtl="0" eaLnBrk="1" fontAlgn="base" hangingPunct="1">
        <a:spcBef>
          <a:spcPct val="0"/>
        </a:spcBef>
        <a:spcAft>
          <a:spcPct val="0"/>
        </a:spcAft>
        <a:defRPr sz="4400">
          <a:solidFill>
            <a:schemeClr val="tx2"/>
          </a:solidFill>
          <a:latin typeface="Open Sans" pitchFamily="34" charset="0"/>
          <a:cs typeface="Open Sans" pitchFamily="34" charset="0"/>
        </a:defRPr>
      </a:lvl3pPr>
      <a:lvl4pPr algn="ctr" rtl="0" eaLnBrk="1" fontAlgn="base" hangingPunct="1">
        <a:spcBef>
          <a:spcPct val="0"/>
        </a:spcBef>
        <a:spcAft>
          <a:spcPct val="0"/>
        </a:spcAft>
        <a:defRPr sz="4400">
          <a:solidFill>
            <a:schemeClr val="tx2"/>
          </a:solidFill>
          <a:latin typeface="Open Sans" pitchFamily="34" charset="0"/>
          <a:cs typeface="Open Sans" pitchFamily="34" charset="0"/>
        </a:defRPr>
      </a:lvl4pPr>
      <a:lvl5pPr algn="ctr" rtl="0" eaLnBrk="1" fontAlgn="base" hangingPunct="1">
        <a:spcBef>
          <a:spcPct val="0"/>
        </a:spcBef>
        <a:spcAft>
          <a:spcPct val="0"/>
        </a:spcAft>
        <a:defRPr sz="4400">
          <a:solidFill>
            <a:schemeClr val="tx2"/>
          </a:solidFill>
          <a:latin typeface="Open Sans" pitchFamily="34" charset="0"/>
          <a:cs typeface="Open Sans" pitchFamily="34" charset="0"/>
        </a:defRPr>
      </a:lvl5pPr>
      <a:lvl6pPr marL="457200" algn="ctr" rtl="0" eaLnBrk="1" fontAlgn="base" hangingPunct="1">
        <a:spcBef>
          <a:spcPct val="0"/>
        </a:spcBef>
        <a:spcAft>
          <a:spcPct val="0"/>
        </a:spcAft>
        <a:defRPr sz="4400">
          <a:solidFill>
            <a:schemeClr val="tx2"/>
          </a:solidFill>
          <a:latin typeface="Open Sans" pitchFamily="34" charset="0"/>
          <a:cs typeface="Open Sans" pitchFamily="34" charset="0"/>
        </a:defRPr>
      </a:lvl6pPr>
      <a:lvl7pPr marL="914400" algn="ctr" rtl="0" eaLnBrk="1" fontAlgn="base" hangingPunct="1">
        <a:spcBef>
          <a:spcPct val="0"/>
        </a:spcBef>
        <a:spcAft>
          <a:spcPct val="0"/>
        </a:spcAft>
        <a:defRPr sz="4400">
          <a:solidFill>
            <a:schemeClr val="tx2"/>
          </a:solidFill>
          <a:latin typeface="Open Sans" pitchFamily="34" charset="0"/>
          <a:cs typeface="Open Sans" pitchFamily="34" charset="0"/>
        </a:defRPr>
      </a:lvl7pPr>
      <a:lvl8pPr marL="1371600" algn="ctr" rtl="0" eaLnBrk="1" fontAlgn="base" hangingPunct="1">
        <a:spcBef>
          <a:spcPct val="0"/>
        </a:spcBef>
        <a:spcAft>
          <a:spcPct val="0"/>
        </a:spcAft>
        <a:defRPr sz="4400">
          <a:solidFill>
            <a:schemeClr val="tx2"/>
          </a:solidFill>
          <a:latin typeface="Open Sans" pitchFamily="34" charset="0"/>
          <a:cs typeface="Open Sans" pitchFamily="34" charset="0"/>
        </a:defRPr>
      </a:lvl8pPr>
      <a:lvl9pPr marL="1828800" algn="ctr" rtl="0" eaLnBrk="1" fontAlgn="base" hangingPunct="1">
        <a:spcBef>
          <a:spcPct val="0"/>
        </a:spcBef>
        <a:spcAft>
          <a:spcPct val="0"/>
        </a:spcAft>
        <a:defRPr sz="4400">
          <a:solidFill>
            <a:schemeClr val="tx2"/>
          </a:solidFill>
          <a:latin typeface="Open Sans" pitchFamily="34" charset="0"/>
          <a:cs typeface="Open Sans" pitchFamily="34" charset="0"/>
        </a:defRPr>
      </a:lvl9pPr>
    </p:titleStyle>
    <p:bodyStyle>
      <a:lvl1pPr marL="342900" indent="-342900" algn="l" rtl="0" eaLnBrk="1" fontAlgn="base" hangingPunct="1">
        <a:spcBef>
          <a:spcPct val="20000"/>
        </a:spcBef>
        <a:spcAft>
          <a:spcPct val="0"/>
        </a:spcAft>
        <a:buClr>
          <a:schemeClr val="tx2"/>
        </a:buClr>
        <a:buFont typeface="Arial" charset="0"/>
        <a:buChar char="•"/>
        <a:defRPr sz="3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rtl="0" eaLnBrk="1" fontAlgn="base" hangingPunct="1">
        <a:spcBef>
          <a:spcPct val="20000"/>
        </a:spcBef>
        <a:spcAft>
          <a:spcPct val="0"/>
        </a:spcAft>
        <a:buFont typeface="Arial" charset="0"/>
        <a:buChar char="–"/>
        <a:defRPr sz="28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rtl="0" eaLnBrk="1" fontAlgn="base" hangingPunct="1">
        <a:spcBef>
          <a:spcPct val="20000"/>
        </a:spcBef>
        <a:spcAft>
          <a:spcPct val="0"/>
        </a:spcAft>
        <a:buFont typeface="Arial" charset="0"/>
        <a:buChar char="•"/>
        <a:defRPr sz="24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eaLnBrk="1" fontAlgn="base" hangingPunct="1">
        <a:spcBef>
          <a:spcPct val="20000"/>
        </a:spcBef>
        <a:spcAft>
          <a:spcPct val="0"/>
        </a:spcAft>
        <a:buFont typeface="Arial" charset="0"/>
        <a:buChar char="–"/>
        <a:defRPr sz="20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eaLnBrk="1" fontAlgn="base" hangingPunct="1">
        <a:spcBef>
          <a:spcPct val="20000"/>
        </a:spcBef>
        <a:spcAft>
          <a:spcPct val="0"/>
        </a:spcAft>
        <a:buFont typeface="Arial" charset="0"/>
        <a:buChar char="»"/>
        <a:defRPr sz="20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9B9F1B3-8C46-4BBD-A2AE-B52CDAFC29AC}" type="datetime1">
              <a:rPr lang="en-US" altLang="en-US" smtClean="0"/>
              <a:pPr/>
              <a:t>12/9/2024</a:t>
            </a:fld>
            <a:endParaRPr lang="en-US" alt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30AD9BBB-1849-48B2-84B6-5E5578CBE4CC}" type="slidenum">
              <a:rPr lang="en-US" altLang="en-US" smtClean="0"/>
              <a:pPr/>
              <a:t>‹#›</a:t>
            </a:fld>
            <a:endParaRPr lang="en-US" altLang="en-US" dirty="0"/>
          </a:p>
        </p:txBody>
      </p:sp>
    </p:spTree>
    <p:extLst>
      <p:ext uri="{BB962C8B-B14F-4D97-AF65-F5344CB8AC3E}">
        <p14:creationId xmlns:p14="http://schemas.microsoft.com/office/powerpoint/2010/main" val="1447582487"/>
      </p:ext>
    </p:extLst>
  </p:cSld>
  <p:clrMap bg1="dk1" tx1="lt1" bg2="dk2"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 id="2147483777" r:id="rId18"/>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3" name="Picture 12">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5" name="Oval 14">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7" name="Picture 16">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9" name="Picture 18">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21" name="Rectangle 20">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2">
            <a:extLst>
              <a:ext uri="{FF2B5EF4-FFF2-40B4-BE49-F238E27FC236}">
                <a16:creationId xmlns:a16="http://schemas.microsoft.com/office/drawing/2014/main" id="{C6A81905-F480-46A4-BC10-215D24EA1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5E7B95-A845-B939-14FA-46D578DE280F}"/>
              </a:ext>
            </a:extLst>
          </p:cNvPr>
          <p:cNvSpPr txBox="1">
            <a:spLocks/>
          </p:cNvSpPr>
          <p:nvPr/>
        </p:nvSpPr>
        <p:spPr bwMode="auto">
          <a:xfrm>
            <a:off x="3880701" y="2356539"/>
            <a:ext cx="3916743" cy="195957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b" anchorCtr="0" compatLnSpc="1">
            <a:prstTxWarp prst="textNoShape">
              <a:avLst/>
            </a:prstTxWarp>
            <a:normAutofit/>
          </a:bodyPr>
          <a:lstStyle>
            <a:lvl1pPr algn="ctr" rtl="0" eaLnBrk="1" fontAlgn="base" hangingPunct="1">
              <a:spcBef>
                <a:spcPct val="0"/>
              </a:spcBef>
              <a:spcAft>
                <a:spcPct val="0"/>
              </a:spcAft>
              <a:defRPr sz="44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lgn="ctr" rtl="0" eaLnBrk="1" fontAlgn="base" hangingPunct="1">
              <a:spcBef>
                <a:spcPct val="0"/>
              </a:spcBef>
              <a:spcAft>
                <a:spcPct val="0"/>
              </a:spcAft>
              <a:defRPr sz="4400">
                <a:solidFill>
                  <a:schemeClr val="tx2"/>
                </a:solidFill>
                <a:latin typeface="Open Sans" pitchFamily="34" charset="0"/>
                <a:cs typeface="Open Sans" pitchFamily="34" charset="0"/>
              </a:defRPr>
            </a:lvl2pPr>
            <a:lvl3pPr algn="ctr" rtl="0" eaLnBrk="1" fontAlgn="base" hangingPunct="1">
              <a:spcBef>
                <a:spcPct val="0"/>
              </a:spcBef>
              <a:spcAft>
                <a:spcPct val="0"/>
              </a:spcAft>
              <a:defRPr sz="4400">
                <a:solidFill>
                  <a:schemeClr val="tx2"/>
                </a:solidFill>
                <a:latin typeface="Open Sans" pitchFamily="34" charset="0"/>
                <a:cs typeface="Open Sans" pitchFamily="34" charset="0"/>
              </a:defRPr>
            </a:lvl3pPr>
            <a:lvl4pPr algn="ctr" rtl="0" eaLnBrk="1" fontAlgn="base" hangingPunct="1">
              <a:spcBef>
                <a:spcPct val="0"/>
              </a:spcBef>
              <a:spcAft>
                <a:spcPct val="0"/>
              </a:spcAft>
              <a:defRPr sz="4400">
                <a:solidFill>
                  <a:schemeClr val="tx2"/>
                </a:solidFill>
                <a:latin typeface="Open Sans" pitchFamily="34" charset="0"/>
                <a:cs typeface="Open Sans" pitchFamily="34" charset="0"/>
              </a:defRPr>
            </a:lvl4pPr>
            <a:lvl5pPr algn="ctr" rtl="0" eaLnBrk="1" fontAlgn="base" hangingPunct="1">
              <a:spcBef>
                <a:spcPct val="0"/>
              </a:spcBef>
              <a:spcAft>
                <a:spcPct val="0"/>
              </a:spcAft>
              <a:defRPr sz="4400">
                <a:solidFill>
                  <a:schemeClr val="tx2"/>
                </a:solidFill>
                <a:latin typeface="Open Sans" pitchFamily="34" charset="0"/>
                <a:cs typeface="Open Sans" pitchFamily="34" charset="0"/>
              </a:defRPr>
            </a:lvl5pPr>
            <a:lvl6pPr marL="457200" algn="ctr" rtl="0" eaLnBrk="1" fontAlgn="base" hangingPunct="1">
              <a:spcBef>
                <a:spcPct val="0"/>
              </a:spcBef>
              <a:spcAft>
                <a:spcPct val="0"/>
              </a:spcAft>
              <a:defRPr sz="4400">
                <a:solidFill>
                  <a:schemeClr val="tx2"/>
                </a:solidFill>
                <a:latin typeface="Open Sans" pitchFamily="34" charset="0"/>
                <a:cs typeface="Open Sans" pitchFamily="34" charset="0"/>
              </a:defRPr>
            </a:lvl6pPr>
            <a:lvl7pPr marL="914400" algn="ctr" rtl="0" eaLnBrk="1" fontAlgn="base" hangingPunct="1">
              <a:spcBef>
                <a:spcPct val="0"/>
              </a:spcBef>
              <a:spcAft>
                <a:spcPct val="0"/>
              </a:spcAft>
              <a:defRPr sz="4400">
                <a:solidFill>
                  <a:schemeClr val="tx2"/>
                </a:solidFill>
                <a:latin typeface="Open Sans" pitchFamily="34" charset="0"/>
                <a:cs typeface="Open Sans" pitchFamily="34" charset="0"/>
              </a:defRPr>
            </a:lvl7pPr>
            <a:lvl8pPr marL="1371600" algn="ctr" rtl="0" eaLnBrk="1" fontAlgn="base" hangingPunct="1">
              <a:spcBef>
                <a:spcPct val="0"/>
              </a:spcBef>
              <a:spcAft>
                <a:spcPct val="0"/>
              </a:spcAft>
              <a:defRPr sz="4400">
                <a:solidFill>
                  <a:schemeClr val="tx2"/>
                </a:solidFill>
                <a:latin typeface="Open Sans" pitchFamily="34" charset="0"/>
                <a:cs typeface="Open Sans" pitchFamily="34" charset="0"/>
              </a:defRPr>
            </a:lvl8pPr>
            <a:lvl9pPr marL="1828800" algn="ctr" rtl="0" eaLnBrk="1" fontAlgn="base" hangingPunct="1">
              <a:spcBef>
                <a:spcPct val="0"/>
              </a:spcBef>
              <a:spcAft>
                <a:spcPct val="0"/>
              </a:spcAft>
              <a:defRPr sz="4400">
                <a:solidFill>
                  <a:schemeClr val="tx2"/>
                </a:solidFill>
                <a:latin typeface="Open Sans" pitchFamily="34" charset="0"/>
                <a:cs typeface="Open Sans" pitchFamily="34" charset="0"/>
              </a:defRPr>
            </a:lvl9pPr>
          </a:lstStyle>
          <a:p>
            <a:pPr algn="l" defTabSz="457200">
              <a:lnSpc>
                <a:spcPct val="90000"/>
              </a:lnSpc>
              <a:spcAft>
                <a:spcPts val="600"/>
              </a:spcAft>
            </a:pPr>
            <a:r>
              <a:rPr lang="en-US" sz="4000" b="0" i="0" kern="1200" dirty="0">
                <a:solidFill>
                  <a:srgbClr val="EBEBEB"/>
                </a:solidFill>
                <a:latin typeface="+mj-lt"/>
                <a:ea typeface="+mj-ea"/>
                <a:cs typeface="+mj-cs"/>
              </a:rPr>
              <a:t>Form Changes</a:t>
            </a:r>
          </a:p>
          <a:p>
            <a:pPr algn="l" defTabSz="457200">
              <a:lnSpc>
                <a:spcPct val="90000"/>
              </a:lnSpc>
              <a:spcAft>
                <a:spcPts val="600"/>
              </a:spcAft>
            </a:pPr>
            <a:endParaRPr lang="en-US" sz="4000" dirty="0">
              <a:solidFill>
                <a:srgbClr val="EBEBEB"/>
              </a:solidFill>
              <a:latin typeface="+mj-lt"/>
              <a:ea typeface="+mj-ea"/>
              <a:cs typeface="+mj-cs"/>
            </a:endParaRPr>
          </a:p>
          <a:p>
            <a:pPr algn="l" defTabSz="457200">
              <a:lnSpc>
                <a:spcPct val="90000"/>
              </a:lnSpc>
              <a:spcAft>
                <a:spcPts val="600"/>
              </a:spcAft>
            </a:pPr>
            <a:r>
              <a:rPr lang="en-US" sz="4000" b="0" i="0" kern="1200" dirty="0">
                <a:solidFill>
                  <a:srgbClr val="EBEBEB"/>
                </a:solidFill>
                <a:latin typeface="+mj-lt"/>
                <a:ea typeface="+mj-ea"/>
                <a:cs typeface="+mj-cs"/>
              </a:rPr>
              <a:t>January  202</a:t>
            </a:r>
            <a:r>
              <a:rPr lang="en-US" sz="4000" dirty="0">
                <a:solidFill>
                  <a:srgbClr val="EBEBEB"/>
                </a:solidFill>
                <a:latin typeface="+mj-lt"/>
                <a:ea typeface="+mj-ea"/>
                <a:cs typeface="+mj-cs"/>
              </a:rPr>
              <a:t>5</a:t>
            </a:r>
            <a:endParaRPr lang="en-US" sz="4000" b="0" i="0" kern="1200" dirty="0">
              <a:solidFill>
                <a:srgbClr val="EBEBEB"/>
              </a:solidFill>
              <a:latin typeface="+mj-lt"/>
              <a:ea typeface="+mj-ea"/>
              <a:cs typeface="+mj-cs"/>
            </a:endParaRPr>
          </a:p>
        </p:txBody>
      </p:sp>
      <p:sp>
        <p:nvSpPr>
          <p:cNvPr id="25"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101769"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7" name="Freeform: Shape 26">
            <a:extLst>
              <a:ext uri="{FF2B5EF4-FFF2-40B4-BE49-F238E27FC236}">
                <a16:creationId xmlns:a16="http://schemas.microsoft.com/office/drawing/2014/main" id="{09811DF6-66E4-43D5-B564-3151796531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61473" cy="6858000"/>
          </a:xfrm>
          <a:custGeom>
            <a:avLst/>
            <a:gdLst>
              <a:gd name="connsiteX0" fmla="*/ 3137249 w 4481964"/>
              <a:gd name="connsiteY0" fmla="*/ 0 h 6858000"/>
              <a:gd name="connsiteX1" fmla="*/ 4480787 w 4481964"/>
              <a:gd name="connsiteY1" fmla="*/ 0 h 6858000"/>
              <a:gd name="connsiteX2" fmla="*/ 4455742 w 4481964"/>
              <a:gd name="connsiteY2" fmla="*/ 155676 h 6858000"/>
              <a:gd name="connsiteX3" fmla="*/ 4431873 w 4481964"/>
              <a:gd name="connsiteY3" fmla="*/ 310667 h 6858000"/>
              <a:gd name="connsiteX4" fmla="*/ 4408509 w 4481964"/>
              <a:gd name="connsiteY4" fmla="*/ 466344 h 6858000"/>
              <a:gd name="connsiteX5" fmla="*/ 4388506 w 4481964"/>
              <a:gd name="connsiteY5" fmla="*/ 622706 h 6858000"/>
              <a:gd name="connsiteX6" fmla="*/ 4368335 w 4481964"/>
              <a:gd name="connsiteY6" fmla="*/ 778383 h 6858000"/>
              <a:gd name="connsiteX7" fmla="*/ 4349509 w 4481964"/>
              <a:gd name="connsiteY7" fmla="*/ 934745 h 6858000"/>
              <a:gd name="connsiteX8" fmla="*/ 4333373 w 4481964"/>
              <a:gd name="connsiteY8" fmla="*/ 1089050 h 6858000"/>
              <a:gd name="connsiteX9" fmla="*/ 4318077 w 4481964"/>
              <a:gd name="connsiteY9" fmla="*/ 1245413 h 6858000"/>
              <a:gd name="connsiteX10" fmla="*/ 4304125 w 4481964"/>
              <a:gd name="connsiteY10" fmla="*/ 1401089 h 6858000"/>
              <a:gd name="connsiteX11" fmla="*/ 4292023 w 4481964"/>
              <a:gd name="connsiteY11" fmla="*/ 1554023 h 6858000"/>
              <a:gd name="connsiteX12" fmla="*/ 4279920 w 4481964"/>
              <a:gd name="connsiteY12" fmla="*/ 1709013 h 6858000"/>
              <a:gd name="connsiteX13" fmla="*/ 4269835 w 4481964"/>
              <a:gd name="connsiteY13" fmla="*/ 1861947 h 6858000"/>
              <a:gd name="connsiteX14" fmla="*/ 4261935 w 4481964"/>
              <a:gd name="connsiteY14" fmla="*/ 2014880 h 6858000"/>
              <a:gd name="connsiteX15" fmla="*/ 4253698 w 4481964"/>
              <a:gd name="connsiteY15" fmla="*/ 2167128 h 6858000"/>
              <a:gd name="connsiteX16" fmla="*/ 4246807 w 4481964"/>
              <a:gd name="connsiteY16" fmla="*/ 2318004 h 6858000"/>
              <a:gd name="connsiteX17" fmla="*/ 4241932 w 4481964"/>
              <a:gd name="connsiteY17" fmla="*/ 2467508 h 6858000"/>
              <a:gd name="connsiteX18" fmla="*/ 4237730 w 4481964"/>
              <a:gd name="connsiteY18" fmla="*/ 2617013 h 6858000"/>
              <a:gd name="connsiteX19" fmla="*/ 4233696 w 4481964"/>
              <a:gd name="connsiteY19" fmla="*/ 2765145 h 6858000"/>
              <a:gd name="connsiteX20" fmla="*/ 4231847 w 4481964"/>
              <a:gd name="connsiteY20" fmla="*/ 2911221 h 6858000"/>
              <a:gd name="connsiteX21" fmla="*/ 4229830 w 4481964"/>
              <a:gd name="connsiteY21" fmla="*/ 3057296 h 6858000"/>
              <a:gd name="connsiteX22" fmla="*/ 4228821 w 4481964"/>
              <a:gd name="connsiteY22" fmla="*/ 3201314 h 6858000"/>
              <a:gd name="connsiteX23" fmla="*/ 4229830 w 4481964"/>
              <a:gd name="connsiteY23" fmla="*/ 3343960 h 6858000"/>
              <a:gd name="connsiteX24" fmla="*/ 4229830 w 4481964"/>
              <a:gd name="connsiteY24" fmla="*/ 3485235 h 6858000"/>
              <a:gd name="connsiteX25" fmla="*/ 4231847 w 4481964"/>
              <a:gd name="connsiteY25" fmla="*/ 3625138 h 6858000"/>
              <a:gd name="connsiteX26" fmla="*/ 4234872 w 4481964"/>
              <a:gd name="connsiteY26" fmla="*/ 3762298 h 6858000"/>
              <a:gd name="connsiteX27" fmla="*/ 4237730 w 4481964"/>
              <a:gd name="connsiteY27" fmla="*/ 3898087 h 6858000"/>
              <a:gd name="connsiteX28" fmla="*/ 4240924 w 4481964"/>
              <a:gd name="connsiteY28" fmla="*/ 4031132 h 6858000"/>
              <a:gd name="connsiteX29" fmla="*/ 4245798 w 4481964"/>
              <a:gd name="connsiteY29" fmla="*/ 4163491 h 6858000"/>
              <a:gd name="connsiteX30" fmla="*/ 4251009 w 4481964"/>
              <a:gd name="connsiteY30" fmla="*/ 4293793 h 6858000"/>
              <a:gd name="connsiteX31" fmla="*/ 4255715 w 4481964"/>
              <a:gd name="connsiteY31" fmla="*/ 4421352 h 6858000"/>
              <a:gd name="connsiteX32" fmla="*/ 4268995 w 4481964"/>
              <a:gd name="connsiteY32" fmla="*/ 4670298 h 6858000"/>
              <a:gd name="connsiteX33" fmla="*/ 4283114 w 4481964"/>
              <a:gd name="connsiteY33" fmla="*/ 4908956 h 6858000"/>
              <a:gd name="connsiteX34" fmla="*/ 4297906 w 4481964"/>
              <a:gd name="connsiteY34" fmla="*/ 5138013 h 6858000"/>
              <a:gd name="connsiteX35" fmla="*/ 4314211 w 4481964"/>
              <a:gd name="connsiteY35" fmla="*/ 5354726 h 6858000"/>
              <a:gd name="connsiteX36" fmla="*/ 4331188 w 4481964"/>
              <a:gd name="connsiteY36" fmla="*/ 5561838 h 6858000"/>
              <a:gd name="connsiteX37" fmla="*/ 4349509 w 4481964"/>
              <a:gd name="connsiteY37" fmla="*/ 5753862 h 6858000"/>
              <a:gd name="connsiteX38" fmla="*/ 4367495 w 4481964"/>
              <a:gd name="connsiteY38" fmla="*/ 5934227 h 6858000"/>
              <a:gd name="connsiteX39" fmla="*/ 4385480 w 4481964"/>
              <a:gd name="connsiteY39" fmla="*/ 6100191 h 6858000"/>
              <a:gd name="connsiteX40" fmla="*/ 4402457 w 4481964"/>
              <a:gd name="connsiteY40" fmla="*/ 6252438 h 6858000"/>
              <a:gd name="connsiteX41" fmla="*/ 4418594 w 4481964"/>
              <a:gd name="connsiteY41" fmla="*/ 6387541 h 6858000"/>
              <a:gd name="connsiteX42" fmla="*/ 4433890 w 4481964"/>
              <a:gd name="connsiteY42" fmla="*/ 6509613 h 6858000"/>
              <a:gd name="connsiteX43" fmla="*/ 4446665 w 4481964"/>
              <a:gd name="connsiteY43" fmla="*/ 6612483 h 6858000"/>
              <a:gd name="connsiteX44" fmla="*/ 4458767 w 4481964"/>
              <a:gd name="connsiteY44" fmla="*/ 6698894 h 6858000"/>
              <a:gd name="connsiteX45" fmla="*/ 4476081 w 4481964"/>
              <a:gd name="connsiteY45" fmla="*/ 6817538 h 6858000"/>
              <a:gd name="connsiteX46" fmla="*/ 4481964 w 4481964"/>
              <a:gd name="connsiteY46" fmla="*/ 6858000 h 6858000"/>
              <a:gd name="connsiteX47" fmla="*/ 3577807 w 4481964"/>
              <a:gd name="connsiteY47" fmla="*/ 6858000 h 6858000"/>
              <a:gd name="connsiteX48" fmla="*/ 3577807 w 4481964"/>
              <a:gd name="connsiteY48" fmla="*/ 6858000 h 6858000"/>
              <a:gd name="connsiteX49" fmla="*/ 0 w 4481964"/>
              <a:gd name="connsiteY49" fmla="*/ 6858000 h 6858000"/>
              <a:gd name="connsiteX50" fmla="*/ 0 w 4481964"/>
              <a:gd name="connsiteY50" fmla="*/ 0 h 6858000"/>
              <a:gd name="connsiteX51" fmla="*/ 3137249 w 448196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481964" h="6858000">
                <a:moveTo>
                  <a:pt x="3137249" y="0"/>
                </a:move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3577807" y="6858000"/>
                </a:lnTo>
                <a:lnTo>
                  <a:pt x="0" y="6858000"/>
                </a:lnTo>
                <a:lnTo>
                  <a:pt x="0" y="0"/>
                </a:lnTo>
                <a:lnTo>
                  <a:pt x="313724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Rectangle 28">
            <a:extLst>
              <a:ext uri="{FF2B5EF4-FFF2-40B4-BE49-F238E27FC236}">
                <a16:creationId xmlns:a16="http://schemas.microsoft.com/office/drawing/2014/main" id="{60817A52-B891-4228-A61E-0C0A57632D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 name="Graphic 5" descr="Lunch Box with solid fill">
            <a:extLst>
              <a:ext uri="{FF2B5EF4-FFF2-40B4-BE49-F238E27FC236}">
                <a16:creationId xmlns:a16="http://schemas.microsoft.com/office/drawing/2014/main" id="{0F4A041C-AE7F-1D2C-3626-087508AE253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p:blipFill>
        <p:spPr>
          <a:xfrm>
            <a:off x="485430" y="2441986"/>
            <a:ext cx="2202627" cy="2202627"/>
          </a:xfrm>
          <a:prstGeom prst="rect">
            <a:avLst/>
          </a:prstGeom>
          <a:effectLst/>
        </p:spPr>
      </p:pic>
    </p:spTree>
    <p:extLst>
      <p:ext uri="{BB962C8B-B14F-4D97-AF65-F5344CB8AC3E}">
        <p14:creationId xmlns:p14="http://schemas.microsoft.com/office/powerpoint/2010/main" val="21873489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2260D-3F69-84F4-8A85-0209B027A3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113D1C-71E3-95A2-6519-E606FAAA3145}"/>
              </a:ext>
            </a:extLst>
          </p:cNvPr>
          <p:cNvSpPr>
            <a:spLocks noGrp="1"/>
          </p:cNvSpPr>
          <p:nvPr>
            <p:ph type="title"/>
          </p:nvPr>
        </p:nvSpPr>
        <p:spPr/>
        <p:txBody>
          <a:bodyPr/>
          <a:lstStyle/>
          <a:p>
            <a:pPr algn="ctr"/>
            <a:r>
              <a:rPr lang="en-US" sz="2600" b="1" dirty="0"/>
              <a:t>Exclusive Listing</a:t>
            </a:r>
          </a:p>
        </p:txBody>
      </p:sp>
      <p:sp>
        <p:nvSpPr>
          <p:cNvPr id="3" name="Content Placeholder 2">
            <a:extLst>
              <a:ext uri="{FF2B5EF4-FFF2-40B4-BE49-F238E27FC236}">
                <a16:creationId xmlns:a16="http://schemas.microsoft.com/office/drawing/2014/main" id="{C7B6BBB8-9535-35C8-00D0-A92737CB335D}"/>
              </a:ext>
            </a:extLst>
          </p:cNvPr>
          <p:cNvSpPr>
            <a:spLocks noGrp="1"/>
          </p:cNvSpPr>
          <p:nvPr>
            <p:ph idx="1"/>
          </p:nvPr>
        </p:nvSpPr>
        <p:spPr>
          <a:xfrm>
            <a:off x="457200" y="1311442"/>
            <a:ext cx="8229600" cy="4525963"/>
          </a:xfrm>
        </p:spPr>
        <p:txBody>
          <a:bodyPr vert="horz" lIns="91440" tIns="45720" rIns="91440" bIns="45720" rtlCol="0" anchor="t">
            <a:normAutofit/>
          </a:bodyPr>
          <a:lstStyle/>
          <a:p>
            <a:pPr>
              <a:buClrTx/>
            </a:pPr>
            <a:r>
              <a:rPr lang="en-US" sz="2400" dirty="0"/>
              <a:t>Form 400</a:t>
            </a:r>
          </a:p>
          <a:p>
            <a:pPr lvl="1">
              <a:buClrTx/>
            </a:pPr>
            <a:r>
              <a:rPr lang="en-US" sz="2200" dirty="0"/>
              <a:t>Authorization Paragraph has been relocated.</a:t>
            </a:r>
          </a:p>
          <a:p>
            <a:pPr lvl="1">
              <a:buClrTx/>
            </a:pPr>
            <a:endParaRPr lang="en-US" sz="2200" dirty="0"/>
          </a:p>
        </p:txBody>
      </p:sp>
      <p:pic>
        <p:nvPicPr>
          <p:cNvPr id="5" name="Picture 4">
            <a:extLst>
              <a:ext uri="{FF2B5EF4-FFF2-40B4-BE49-F238E27FC236}">
                <a16:creationId xmlns:a16="http://schemas.microsoft.com/office/drawing/2014/main" id="{28AEEC74-DAF0-412B-988E-07524091A67D}"/>
              </a:ext>
            </a:extLst>
          </p:cNvPr>
          <p:cNvPicPr>
            <a:picLocks noChangeAspect="1"/>
          </p:cNvPicPr>
          <p:nvPr/>
        </p:nvPicPr>
        <p:blipFill>
          <a:blip r:embed="rId3"/>
          <a:stretch>
            <a:fillRect/>
          </a:stretch>
        </p:blipFill>
        <p:spPr>
          <a:xfrm>
            <a:off x="202669" y="2868069"/>
            <a:ext cx="8738661" cy="1941925"/>
          </a:xfrm>
          <a:prstGeom prst="rect">
            <a:avLst/>
          </a:prstGeom>
        </p:spPr>
      </p:pic>
    </p:spTree>
    <p:extLst>
      <p:ext uri="{BB962C8B-B14F-4D97-AF65-F5344CB8AC3E}">
        <p14:creationId xmlns:p14="http://schemas.microsoft.com/office/powerpoint/2010/main" val="1247240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B7EA0-1F6A-CAFA-B705-E8DA0F294A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F15AAE-214C-786A-23B2-2FBDF446EEC0}"/>
              </a:ext>
            </a:extLst>
          </p:cNvPr>
          <p:cNvSpPr>
            <a:spLocks noGrp="1"/>
          </p:cNvSpPr>
          <p:nvPr>
            <p:ph type="title"/>
          </p:nvPr>
        </p:nvSpPr>
        <p:spPr/>
        <p:txBody>
          <a:bodyPr/>
          <a:lstStyle/>
          <a:p>
            <a:pPr algn="ctr"/>
            <a:r>
              <a:rPr lang="en-US" sz="2600" b="1" dirty="0"/>
              <a:t>All Agency Agreements</a:t>
            </a:r>
          </a:p>
        </p:txBody>
      </p:sp>
      <p:sp>
        <p:nvSpPr>
          <p:cNvPr id="3" name="Content Placeholder 2">
            <a:extLst>
              <a:ext uri="{FF2B5EF4-FFF2-40B4-BE49-F238E27FC236}">
                <a16:creationId xmlns:a16="http://schemas.microsoft.com/office/drawing/2014/main" id="{5BAC5222-59EC-CB12-F90A-176DF626951F}"/>
              </a:ext>
            </a:extLst>
          </p:cNvPr>
          <p:cNvSpPr>
            <a:spLocks noGrp="1"/>
          </p:cNvSpPr>
          <p:nvPr>
            <p:ph idx="1"/>
          </p:nvPr>
        </p:nvSpPr>
        <p:spPr>
          <a:xfrm>
            <a:off x="457200" y="1311442"/>
            <a:ext cx="8229600" cy="4525963"/>
          </a:xfrm>
        </p:spPr>
        <p:txBody>
          <a:bodyPr vert="horz" lIns="91440" tIns="45720" rIns="91440" bIns="45720" rtlCol="0" anchor="t">
            <a:normAutofit/>
          </a:bodyPr>
          <a:lstStyle/>
          <a:p>
            <a:pPr>
              <a:buClrTx/>
            </a:pPr>
            <a:r>
              <a:rPr lang="en-US" sz="2400" dirty="0"/>
              <a:t>Tenant/Property Management/Commercial</a:t>
            </a:r>
          </a:p>
          <a:p>
            <a:pPr lvl="1">
              <a:buClrTx/>
            </a:pPr>
            <a:r>
              <a:rPr lang="en-US" sz="2200" dirty="0"/>
              <a:t>All agreements now contain the compensation disclosure.</a:t>
            </a:r>
          </a:p>
          <a:p>
            <a:pPr lvl="1">
              <a:buClrTx/>
            </a:pPr>
            <a:r>
              <a:rPr lang="en-US" sz="2200" dirty="0"/>
              <a:t>All agreements have been changed to reflect any prohibitions. </a:t>
            </a:r>
          </a:p>
          <a:p>
            <a:pPr>
              <a:buClrTx/>
            </a:pPr>
            <a:endParaRPr lang="en-US" sz="2400" dirty="0"/>
          </a:p>
          <a:p>
            <a:pPr lvl="1">
              <a:buClrTx/>
            </a:pPr>
            <a:endParaRPr lang="en-US" sz="2000" dirty="0"/>
          </a:p>
          <a:p>
            <a:pPr lvl="1">
              <a:buClrTx/>
            </a:pPr>
            <a:endParaRPr lang="en-US" sz="2200" dirty="0"/>
          </a:p>
        </p:txBody>
      </p:sp>
    </p:spTree>
    <p:extLst>
      <p:ext uri="{BB962C8B-B14F-4D97-AF65-F5344CB8AC3E}">
        <p14:creationId xmlns:p14="http://schemas.microsoft.com/office/powerpoint/2010/main" val="2378795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2" name="Picture 11">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4" name="Oval 13">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6" name="Picture 15">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8" name="Picture 17">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20" name="Rectangle 19">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C6A81905-F480-46A4-BC10-215D24EA1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A6E39B-C7EB-4455-8B08-1670C663A4C3}"/>
              </a:ext>
            </a:extLst>
          </p:cNvPr>
          <p:cNvSpPr>
            <a:spLocks noGrp="1"/>
          </p:cNvSpPr>
          <p:nvPr>
            <p:ph type="title" idx="4294967295"/>
          </p:nvPr>
        </p:nvSpPr>
        <p:spPr>
          <a:xfrm>
            <a:off x="3654009" y="1447800"/>
            <a:ext cx="3916743" cy="3329581"/>
          </a:xfrm>
        </p:spPr>
        <p:txBody>
          <a:bodyPr vert="horz" lIns="91440" tIns="45720" rIns="91440" bIns="45720" rtlCol="0" anchor="b">
            <a:normAutofit/>
          </a:bodyPr>
          <a:lstStyle/>
          <a:p>
            <a:pPr defTabSz="457200"/>
            <a:r>
              <a:rPr lang="en-US" sz="5000" b="0" i="0" kern="1200">
                <a:solidFill>
                  <a:srgbClr val="EBEBEB"/>
                </a:solidFill>
                <a:latin typeface="+mj-lt"/>
                <a:ea typeface="+mj-ea"/>
                <a:cs typeface="+mj-cs"/>
              </a:rPr>
              <a:t>Questions? </a:t>
            </a:r>
          </a:p>
        </p:txBody>
      </p:sp>
      <p:sp>
        <p:nvSpPr>
          <p:cNvPr id="24"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101769"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6" name="Freeform: Shape 25">
            <a:extLst>
              <a:ext uri="{FF2B5EF4-FFF2-40B4-BE49-F238E27FC236}">
                <a16:creationId xmlns:a16="http://schemas.microsoft.com/office/drawing/2014/main" id="{09811DF6-66E4-43D5-B564-3151796531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61473" cy="6858000"/>
          </a:xfrm>
          <a:custGeom>
            <a:avLst/>
            <a:gdLst>
              <a:gd name="connsiteX0" fmla="*/ 3137249 w 4481964"/>
              <a:gd name="connsiteY0" fmla="*/ 0 h 6858000"/>
              <a:gd name="connsiteX1" fmla="*/ 4480787 w 4481964"/>
              <a:gd name="connsiteY1" fmla="*/ 0 h 6858000"/>
              <a:gd name="connsiteX2" fmla="*/ 4455742 w 4481964"/>
              <a:gd name="connsiteY2" fmla="*/ 155676 h 6858000"/>
              <a:gd name="connsiteX3" fmla="*/ 4431873 w 4481964"/>
              <a:gd name="connsiteY3" fmla="*/ 310667 h 6858000"/>
              <a:gd name="connsiteX4" fmla="*/ 4408509 w 4481964"/>
              <a:gd name="connsiteY4" fmla="*/ 466344 h 6858000"/>
              <a:gd name="connsiteX5" fmla="*/ 4388506 w 4481964"/>
              <a:gd name="connsiteY5" fmla="*/ 622706 h 6858000"/>
              <a:gd name="connsiteX6" fmla="*/ 4368335 w 4481964"/>
              <a:gd name="connsiteY6" fmla="*/ 778383 h 6858000"/>
              <a:gd name="connsiteX7" fmla="*/ 4349509 w 4481964"/>
              <a:gd name="connsiteY7" fmla="*/ 934745 h 6858000"/>
              <a:gd name="connsiteX8" fmla="*/ 4333373 w 4481964"/>
              <a:gd name="connsiteY8" fmla="*/ 1089050 h 6858000"/>
              <a:gd name="connsiteX9" fmla="*/ 4318077 w 4481964"/>
              <a:gd name="connsiteY9" fmla="*/ 1245413 h 6858000"/>
              <a:gd name="connsiteX10" fmla="*/ 4304125 w 4481964"/>
              <a:gd name="connsiteY10" fmla="*/ 1401089 h 6858000"/>
              <a:gd name="connsiteX11" fmla="*/ 4292023 w 4481964"/>
              <a:gd name="connsiteY11" fmla="*/ 1554023 h 6858000"/>
              <a:gd name="connsiteX12" fmla="*/ 4279920 w 4481964"/>
              <a:gd name="connsiteY12" fmla="*/ 1709013 h 6858000"/>
              <a:gd name="connsiteX13" fmla="*/ 4269835 w 4481964"/>
              <a:gd name="connsiteY13" fmla="*/ 1861947 h 6858000"/>
              <a:gd name="connsiteX14" fmla="*/ 4261935 w 4481964"/>
              <a:gd name="connsiteY14" fmla="*/ 2014880 h 6858000"/>
              <a:gd name="connsiteX15" fmla="*/ 4253698 w 4481964"/>
              <a:gd name="connsiteY15" fmla="*/ 2167128 h 6858000"/>
              <a:gd name="connsiteX16" fmla="*/ 4246807 w 4481964"/>
              <a:gd name="connsiteY16" fmla="*/ 2318004 h 6858000"/>
              <a:gd name="connsiteX17" fmla="*/ 4241932 w 4481964"/>
              <a:gd name="connsiteY17" fmla="*/ 2467508 h 6858000"/>
              <a:gd name="connsiteX18" fmla="*/ 4237730 w 4481964"/>
              <a:gd name="connsiteY18" fmla="*/ 2617013 h 6858000"/>
              <a:gd name="connsiteX19" fmla="*/ 4233696 w 4481964"/>
              <a:gd name="connsiteY19" fmla="*/ 2765145 h 6858000"/>
              <a:gd name="connsiteX20" fmla="*/ 4231847 w 4481964"/>
              <a:gd name="connsiteY20" fmla="*/ 2911221 h 6858000"/>
              <a:gd name="connsiteX21" fmla="*/ 4229830 w 4481964"/>
              <a:gd name="connsiteY21" fmla="*/ 3057296 h 6858000"/>
              <a:gd name="connsiteX22" fmla="*/ 4228821 w 4481964"/>
              <a:gd name="connsiteY22" fmla="*/ 3201314 h 6858000"/>
              <a:gd name="connsiteX23" fmla="*/ 4229830 w 4481964"/>
              <a:gd name="connsiteY23" fmla="*/ 3343960 h 6858000"/>
              <a:gd name="connsiteX24" fmla="*/ 4229830 w 4481964"/>
              <a:gd name="connsiteY24" fmla="*/ 3485235 h 6858000"/>
              <a:gd name="connsiteX25" fmla="*/ 4231847 w 4481964"/>
              <a:gd name="connsiteY25" fmla="*/ 3625138 h 6858000"/>
              <a:gd name="connsiteX26" fmla="*/ 4234872 w 4481964"/>
              <a:gd name="connsiteY26" fmla="*/ 3762298 h 6858000"/>
              <a:gd name="connsiteX27" fmla="*/ 4237730 w 4481964"/>
              <a:gd name="connsiteY27" fmla="*/ 3898087 h 6858000"/>
              <a:gd name="connsiteX28" fmla="*/ 4240924 w 4481964"/>
              <a:gd name="connsiteY28" fmla="*/ 4031132 h 6858000"/>
              <a:gd name="connsiteX29" fmla="*/ 4245798 w 4481964"/>
              <a:gd name="connsiteY29" fmla="*/ 4163491 h 6858000"/>
              <a:gd name="connsiteX30" fmla="*/ 4251009 w 4481964"/>
              <a:gd name="connsiteY30" fmla="*/ 4293793 h 6858000"/>
              <a:gd name="connsiteX31" fmla="*/ 4255715 w 4481964"/>
              <a:gd name="connsiteY31" fmla="*/ 4421352 h 6858000"/>
              <a:gd name="connsiteX32" fmla="*/ 4268995 w 4481964"/>
              <a:gd name="connsiteY32" fmla="*/ 4670298 h 6858000"/>
              <a:gd name="connsiteX33" fmla="*/ 4283114 w 4481964"/>
              <a:gd name="connsiteY33" fmla="*/ 4908956 h 6858000"/>
              <a:gd name="connsiteX34" fmla="*/ 4297906 w 4481964"/>
              <a:gd name="connsiteY34" fmla="*/ 5138013 h 6858000"/>
              <a:gd name="connsiteX35" fmla="*/ 4314211 w 4481964"/>
              <a:gd name="connsiteY35" fmla="*/ 5354726 h 6858000"/>
              <a:gd name="connsiteX36" fmla="*/ 4331188 w 4481964"/>
              <a:gd name="connsiteY36" fmla="*/ 5561838 h 6858000"/>
              <a:gd name="connsiteX37" fmla="*/ 4349509 w 4481964"/>
              <a:gd name="connsiteY37" fmla="*/ 5753862 h 6858000"/>
              <a:gd name="connsiteX38" fmla="*/ 4367495 w 4481964"/>
              <a:gd name="connsiteY38" fmla="*/ 5934227 h 6858000"/>
              <a:gd name="connsiteX39" fmla="*/ 4385480 w 4481964"/>
              <a:gd name="connsiteY39" fmla="*/ 6100191 h 6858000"/>
              <a:gd name="connsiteX40" fmla="*/ 4402457 w 4481964"/>
              <a:gd name="connsiteY40" fmla="*/ 6252438 h 6858000"/>
              <a:gd name="connsiteX41" fmla="*/ 4418594 w 4481964"/>
              <a:gd name="connsiteY41" fmla="*/ 6387541 h 6858000"/>
              <a:gd name="connsiteX42" fmla="*/ 4433890 w 4481964"/>
              <a:gd name="connsiteY42" fmla="*/ 6509613 h 6858000"/>
              <a:gd name="connsiteX43" fmla="*/ 4446665 w 4481964"/>
              <a:gd name="connsiteY43" fmla="*/ 6612483 h 6858000"/>
              <a:gd name="connsiteX44" fmla="*/ 4458767 w 4481964"/>
              <a:gd name="connsiteY44" fmla="*/ 6698894 h 6858000"/>
              <a:gd name="connsiteX45" fmla="*/ 4476081 w 4481964"/>
              <a:gd name="connsiteY45" fmla="*/ 6817538 h 6858000"/>
              <a:gd name="connsiteX46" fmla="*/ 4481964 w 4481964"/>
              <a:gd name="connsiteY46" fmla="*/ 6858000 h 6858000"/>
              <a:gd name="connsiteX47" fmla="*/ 3577807 w 4481964"/>
              <a:gd name="connsiteY47" fmla="*/ 6858000 h 6858000"/>
              <a:gd name="connsiteX48" fmla="*/ 3577807 w 4481964"/>
              <a:gd name="connsiteY48" fmla="*/ 6858000 h 6858000"/>
              <a:gd name="connsiteX49" fmla="*/ 0 w 4481964"/>
              <a:gd name="connsiteY49" fmla="*/ 6858000 h 6858000"/>
              <a:gd name="connsiteX50" fmla="*/ 0 w 4481964"/>
              <a:gd name="connsiteY50" fmla="*/ 0 h 6858000"/>
              <a:gd name="connsiteX51" fmla="*/ 3137249 w 448196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481964" h="6858000">
                <a:moveTo>
                  <a:pt x="3137249" y="0"/>
                </a:move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3577807" y="6858000"/>
                </a:lnTo>
                <a:lnTo>
                  <a:pt x="0" y="6858000"/>
                </a:lnTo>
                <a:lnTo>
                  <a:pt x="0" y="0"/>
                </a:lnTo>
                <a:lnTo>
                  <a:pt x="313724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60817A52-B891-4228-A61E-0C0A57632D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descr="3D black question marks with one yellow question mark">
            <a:extLst>
              <a:ext uri="{FF2B5EF4-FFF2-40B4-BE49-F238E27FC236}">
                <a16:creationId xmlns:a16="http://schemas.microsoft.com/office/drawing/2014/main" id="{55CD0E9E-0537-0C27-CF16-B6281DCDEF16}"/>
              </a:ext>
            </a:extLst>
          </p:cNvPr>
          <p:cNvPicPr>
            <a:picLocks noChangeAspect="1"/>
          </p:cNvPicPr>
          <p:nvPr/>
        </p:nvPicPr>
        <p:blipFill rotWithShape="1">
          <a:blip r:embed="rId7"/>
          <a:srcRect l="51508" r="28641" b="1"/>
          <a:stretch/>
        </p:blipFill>
        <p:spPr>
          <a:xfrm>
            <a:off x="485430" y="1518337"/>
            <a:ext cx="2202627" cy="4049926"/>
          </a:xfrm>
          <a:prstGeom prst="rect">
            <a:avLst/>
          </a:prstGeom>
          <a:effectLst/>
        </p:spPr>
      </p:pic>
    </p:spTree>
    <p:extLst>
      <p:ext uri="{BB962C8B-B14F-4D97-AF65-F5344CB8AC3E}">
        <p14:creationId xmlns:p14="http://schemas.microsoft.com/office/powerpoint/2010/main" val="351880191"/>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7F580-F62D-4FAE-B828-AB70874B2BDE}"/>
              </a:ext>
            </a:extLst>
          </p:cNvPr>
          <p:cNvSpPr>
            <a:spLocks noGrp="1"/>
          </p:cNvSpPr>
          <p:nvPr>
            <p:ph type="title"/>
          </p:nvPr>
        </p:nvSpPr>
        <p:spPr/>
        <p:txBody>
          <a:bodyPr/>
          <a:lstStyle/>
          <a:p>
            <a:pPr algn="ctr"/>
            <a:r>
              <a:rPr lang="en-US" sz="2600" b="1" dirty="0"/>
              <a:t>Sales Contract</a:t>
            </a:r>
          </a:p>
        </p:txBody>
      </p:sp>
      <p:sp>
        <p:nvSpPr>
          <p:cNvPr id="3" name="Content Placeholder 2">
            <a:extLst>
              <a:ext uri="{FF2B5EF4-FFF2-40B4-BE49-F238E27FC236}">
                <a16:creationId xmlns:a16="http://schemas.microsoft.com/office/drawing/2014/main" id="{DD48703A-47F0-4B0B-AD03-F1CB3D00F044}"/>
              </a:ext>
            </a:extLst>
          </p:cNvPr>
          <p:cNvSpPr>
            <a:spLocks noGrp="1"/>
          </p:cNvSpPr>
          <p:nvPr>
            <p:ph idx="1"/>
          </p:nvPr>
        </p:nvSpPr>
        <p:spPr>
          <a:xfrm>
            <a:off x="457200" y="1311442"/>
            <a:ext cx="8229600" cy="4525963"/>
          </a:xfrm>
        </p:spPr>
        <p:txBody>
          <a:bodyPr vert="horz" lIns="91440" tIns="45720" rIns="91440" bIns="45720" rtlCol="0" anchor="t">
            <a:normAutofit/>
          </a:bodyPr>
          <a:lstStyle/>
          <a:p>
            <a:pPr>
              <a:buClrTx/>
            </a:pPr>
            <a:r>
              <a:rPr lang="en-US" sz="2400" dirty="0"/>
              <a:t>Form 600</a:t>
            </a:r>
          </a:p>
          <a:p>
            <a:pPr lvl="1">
              <a:buClrTx/>
            </a:pPr>
            <a:r>
              <a:rPr lang="en-US" sz="2200" dirty="0"/>
              <a:t>On or about has been removed. </a:t>
            </a:r>
          </a:p>
          <a:p>
            <a:pPr lvl="1">
              <a:buClrTx/>
            </a:pPr>
            <a:r>
              <a:rPr lang="en-US" sz="2200" dirty="0"/>
              <a:t>Now: On or before</a:t>
            </a:r>
          </a:p>
          <a:p>
            <a:pPr lvl="1">
              <a:buClrTx/>
            </a:pPr>
            <a:endParaRPr lang="en-US" sz="2200" dirty="0"/>
          </a:p>
        </p:txBody>
      </p:sp>
      <p:pic>
        <p:nvPicPr>
          <p:cNvPr id="5" name="Picture 4">
            <a:extLst>
              <a:ext uri="{FF2B5EF4-FFF2-40B4-BE49-F238E27FC236}">
                <a16:creationId xmlns:a16="http://schemas.microsoft.com/office/drawing/2014/main" id="{E27360CB-D3B2-3B76-F173-532A51E1BEDB}"/>
              </a:ext>
            </a:extLst>
          </p:cNvPr>
          <p:cNvPicPr>
            <a:picLocks noChangeAspect="1"/>
          </p:cNvPicPr>
          <p:nvPr/>
        </p:nvPicPr>
        <p:blipFill>
          <a:blip r:embed="rId3"/>
          <a:stretch>
            <a:fillRect/>
          </a:stretch>
        </p:blipFill>
        <p:spPr>
          <a:xfrm>
            <a:off x="457200" y="3165840"/>
            <a:ext cx="8160499" cy="1606575"/>
          </a:xfrm>
          <a:prstGeom prst="rect">
            <a:avLst/>
          </a:prstGeom>
        </p:spPr>
      </p:pic>
    </p:spTree>
    <p:extLst>
      <p:ext uri="{BB962C8B-B14F-4D97-AF65-F5344CB8AC3E}">
        <p14:creationId xmlns:p14="http://schemas.microsoft.com/office/powerpoint/2010/main" val="1341018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26642-6398-AA9F-63D2-7B951657DC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AAED9A-15EA-27CB-955F-0CC3E81FB8BA}"/>
              </a:ext>
            </a:extLst>
          </p:cNvPr>
          <p:cNvSpPr>
            <a:spLocks noGrp="1"/>
          </p:cNvSpPr>
          <p:nvPr>
            <p:ph type="title"/>
          </p:nvPr>
        </p:nvSpPr>
        <p:spPr/>
        <p:txBody>
          <a:bodyPr/>
          <a:lstStyle/>
          <a:p>
            <a:pPr algn="ctr"/>
            <a:r>
              <a:rPr lang="en-US" sz="2600" b="1" dirty="0"/>
              <a:t>Lease</a:t>
            </a:r>
          </a:p>
        </p:txBody>
      </p:sp>
      <p:sp>
        <p:nvSpPr>
          <p:cNvPr id="3" name="Content Placeholder 2">
            <a:extLst>
              <a:ext uri="{FF2B5EF4-FFF2-40B4-BE49-F238E27FC236}">
                <a16:creationId xmlns:a16="http://schemas.microsoft.com/office/drawing/2014/main" id="{B80E4A76-C232-D1AD-E86A-4556833D818E}"/>
              </a:ext>
            </a:extLst>
          </p:cNvPr>
          <p:cNvSpPr>
            <a:spLocks noGrp="1"/>
          </p:cNvSpPr>
          <p:nvPr>
            <p:ph idx="1"/>
          </p:nvPr>
        </p:nvSpPr>
        <p:spPr>
          <a:xfrm>
            <a:off x="457200" y="1311442"/>
            <a:ext cx="8229600" cy="4525963"/>
          </a:xfrm>
        </p:spPr>
        <p:txBody>
          <a:bodyPr vert="horz" lIns="91440" tIns="45720" rIns="91440" bIns="45720" rtlCol="0" anchor="t">
            <a:normAutofit/>
          </a:bodyPr>
          <a:lstStyle/>
          <a:p>
            <a:pPr>
              <a:buClrTx/>
            </a:pPr>
            <a:r>
              <a:rPr lang="en-US" sz="2400" dirty="0"/>
              <a:t>Form 200</a:t>
            </a:r>
          </a:p>
          <a:p>
            <a:pPr lvl="1">
              <a:buClrTx/>
            </a:pPr>
            <a:r>
              <a:rPr lang="en-US" sz="2200" dirty="0"/>
              <a:t>Mold has been added as a potential casualty. </a:t>
            </a:r>
          </a:p>
        </p:txBody>
      </p:sp>
      <p:pic>
        <p:nvPicPr>
          <p:cNvPr id="6" name="Picture 5">
            <a:extLst>
              <a:ext uri="{FF2B5EF4-FFF2-40B4-BE49-F238E27FC236}">
                <a16:creationId xmlns:a16="http://schemas.microsoft.com/office/drawing/2014/main" id="{44FC354C-57C6-0EB3-3881-284AC1700F65}"/>
              </a:ext>
            </a:extLst>
          </p:cNvPr>
          <p:cNvPicPr>
            <a:picLocks noChangeAspect="1"/>
          </p:cNvPicPr>
          <p:nvPr/>
        </p:nvPicPr>
        <p:blipFill>
          <a:blip r:embed="rId3"/>
          <a:stretch>
            <a:fillRect/>
          </a:stretch>
        </p:blipFill>
        <p:spPr>
          <a:xfrm>
            <a:off x="457200" y="2570062"/>
            <a:ext cx="8432528" cy="2550528"/>
          </a:xfrm>
          <a:prstGeom prst="rect">
            <a:avLst/>
          </a:prstGeom>
        </p:spPr>
      </p:pic>
    </p:spTree>
    <p:extLst>
      <p:ext uri="{BB962C8B-B14F-4D97-AF65-F5344CB8AC3E}">
        <p14:creationId xmlns:p14="http://schemas.microsoft.com/office/powerpoint/2010/main" val="2699801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0E355-6B62-A77F-1614-FBA8EB5C0F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321DBB-9EB8-0231-DA83-2D78980CDDE6}"/>
              </a:ext>
            </a:extLst>
          </p:cNvPr>
          <p:cNvSpPr>
            <a:spLocks noGrp="1"/>
          </p:cNvSpPr>
          <p:nvPr>
            <p:ph type="title"/>
          </p:nvPr>
        </p:nvSpPr>
        <p:spPr/>
        <p:txBody>
          <a:bodyPr/>
          <a:lstStyle/>
          <a:p>
            <a:pPr algn="ctr"/>
            <a:r>
              <a:rPr lang="en-US" sz="2600" b="1" dirty="0"/>
              <a:t>Lease</a:t>
            </a:r>
          </a:p>
        </p:txBody>
      </p:sp>
      <p:sp>
        <p:nvSpPr>
          <p:cNvPr id="3" name="Content Placeholder 2">
            <a:extLst>
              <a:ext uri="{FF2B5EF4-FFF2-40B4-BE49-F238E27FC236}">
                <a16:creationId xmlns:a16="http://schemas.microsoft.com/office/drawing/2014/main" id="{C5AC23C2-D41B-8524-01E1-6D05665CBDD6}"/>
              </a:ext>
            </a:extLst>
          </p:cNvPr>
          <p:cNvSpPr>
            <a:spLocks noGrp="1"/>
          </p:cNvSpPr>
          <p:nvPr>
            <p:ph idx="1"/>
          </p:nvPr>
        </p:nvSpPr>
        <p:spPr>
          <a:xfrm>
            <a:off x="457200" y="1311442"/>
            <a:ext cx="8229600" cy="4525963"/>
          </a:xfrm>
        </p:spPr>
        <p:txBody>
          <a:bodyPr vert="horz" lIns="91440" tIns="45720" rIns="91440" bIns="45720" rtlCol="0" anchor="t">
            <a:normAutofit/>
          </a:bodyPr>
          <a:lstStyle/>
          <a:p>
            <a:pPr>
              <a:buClrTx/>
            </a:pPr>
            <a:r>
              <a:rPr lang="en-US" sz="2400" dirty="0"/>
              <a:t>Form 200</a:t>
            </a:r>
          </a:p>
          <a:p>
            <a:pPr lvl="1">
              <a:buClrTx/>
            </a:pPr>
            <a:r>
              <a:rPr lang="en-US" sz="2200" dirty="0"/>
              <a:t>Certified Funds</a:t>
            </a:r>
          </a:p>
        </p:txBody>
      </p:sp>
      <p:pic>
        <p:nvPicPr>
          <p:cNvPr id="5" name="Picture 4">
            <a:extLst>
              <a:ext uri="{FF2B5EF4-FFF2-40B4-BE49-F238E27FC236}">
                <a16:creationId xmlns:a16="http://schemas.microsoft.com/office/drawing/2014/main" id="{DDCC2644-FD10-7CD9-1E31-1F01BC35FCFC}"/>
              </a:ext>
            </a:extLst>
          </p:cNvPr>
          <p:cNvPicPr>
            <a:picLocks noChangeAspect="1"/>
          </p:cNvPicPr>
          <p:nvPr/>
        </p:nvPicPr>
        <p:blipFill>
          <a:blip r:embed="rId3"/>
          <a:stretch>
            <a:fillRect/>
          </a:stretch>
        </p:blipFill>
        <p:spPr>
          <a:xfrm>
            <a:off x="1282531" y="2647910"/>
            <a:ext cx="6578938" cy="1562180"/>
          </a:xfrm>
          <a:prstGeom prst="rect">
            <a:avLst/>
          </a:prstGeom>
        </p:spPr>
      </p:pic>
    </p:spTree>
    <p:extLst>
      <p:ext uri="{BB962C8B-B14F-4D97-AF65-F5344CB8AC3E}">
        <p14:creationId xmlns:p14="http://schemas.microsoft.com/office/powerpoint/2010/main" val="2926117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EF556-B98C-23AF-90F6-A916C732AE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FC9363-AAD7-8021-E8DA-69D914A4D752}"/>
              </a:ext>
            </a:extLst>
          </p:cNvPr>
          <p:cNvSpPr>
            <a:spLocks noGrp="1"/>
          </p:cNvSpPr>
          <p:nvPr>
            <p:ph type="title"/>
          </p:nvPr>
        </p:nvSpPr>
        <p:spPr/>
        <p:txBody>
          <a:bodyPr/>
          <a:lstStyle/>
          <a:p>
            <a:pPr algn="ctr"/>
            <a:r>
              <a:rPr lang="en-US" sz="2600" b="1" dirty="0"/>
              <a:t>Lease</a:t>
            </a:r>
          </a:p>
        </p:txBody>
      </p:sp>
      <p:sp>
        <p:nvSpPr>
          <p:cNvPr id="3" name="Content Placeholder 2">
            <a:extLst>
              <a:ext uri="{FF2B5EF4-FFF2-40B4-BE49-F238E27FC236}">
                <a16:creationId xmlns:a16="http://schemas.microsoft.com/office/drawing/2014/main" id="{34905467-8660-76AA-F9BD-10CA6E2B73FC}"/>
              </a:ext>
            </a:extLst>
          </p:cNvPr>
          <p:cNvSpPr>
            <a:spLocks noGrp="1"/>
          </p:cNvSpPr>
          <p:nvPr>
            <p:ph idx="1"/>
          </p:nvPr>
        </p:nvSpPr>
        <p:spPr>
          <a:xfrm>
            <a:off x="457200" y="1311442"/>
            <a:ext cx="8229600" cy="4525963"/>
          </a:xfrm>
        </p:spPr>
        <p:txBody>
          <a:bodyPr vert="horz" lIns="91440" tIns="45720" rIns="91440" bIns="45720" rtlCol="0" anchor="t">
            <a:normAutofit/>
          </a:bodyPr>
          <a:lstStyle/>
          <a:p>
            <a:pPr>
              <a:buClrTx/>
            </a:pPr>
            <a:r>
              <a:rPr lang="en-US" sz="2400" dirty="0"/>
              <a:t>Form 200</a:t>
            </a:r>
          </a:p>
          <a:p>
            <a:pPr lvl="1">
              <a:buClrTx/>
            </a:pPr>
            <a:r>
              <a:rPr lang="en-US" sz="2200" dirty="0"/>
              <a:t>Pictures  and Inspections/Marketing</a:t>
            </a:r>
          </a:p>
        </p:txBody>
      </p:sp>
      <p:pic>
        <p:nvPicPr>
          <p:cNvPr id="6" name="Picture 5">
            <a:extLst>
              <a:ext uri="{FF2B5EF4-FFF2-40B4-BE49-F238E27FC236}">
                <a16:creationId xmlns:a16="http://schemas.microsoft.com/office/drawing/2014/main" id="{7E380F3B-329A-74E8-C293-93E0AAF66CA7}"/>
              </a:ext>
            </a:extLst>
          </p:cNvPr>
          <p:cNvPicPr>
            <a:picLocks noChangeAspect="1"/>
          </p:cNvPicPr>
          <p:nvPr/>
        </p:nvPicPr>
        <p:blipFill>
          <a:blip r:embed="rId3"/>
          <a:stretch>
            <a:fillRect/>
          </a:stretch>
        </p:blipFill>
        <p:spPr>
          <a:xfrm>
            <a:off x="484710" y="2711971"/>
            <a:ext cx="8244272" cy="1308884"/>
          </a:xfrm>
          <a:prstGeom prst="rect">
            <a:avLst/>
          </a:prstGeom>
        </p:spPr>
      </p:pic>
    </p:spTree>
    <p:extLst>
      <p:ext uri="{BB962C8B-B14F-4D97-AF65-F5344CB8AC3E}">
        <p14:creationId xmlns:p14="http://schemas.microsoft.com/office/powerpoint/2010/main" val="815666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3320B0-C3D3-1EE3-9B88-E318823741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36741A-FBD4-ECDE-2FA0-4F794209120E}"/>
              </a:ext>
            </a:extLst>
          </p:cNvPr>
          <p:cNvSpPr>
            <a:spLocks noGrp="1"/>
          </p:cNvSpPr>
          <p:nvPr>
            <p:ph type="title"/>
          </p:nvPr>
        </p:nvSpPr>
        <p:spPr/>
        <p:txBody>
          <a:bodyPr/>
          <a:lstStyle/>
          <a:p>
            <a:pPr algn="ctr"/>
            <a:r>
              <a:rPr lang="en-US" sz="2600" b="1" dirty="0"/>
              <a:t>Lease Renewals</a:t>
            </a:r>
          </a:p>
        </p:txBody>
      </p:sp>
      <p:sp>
        <p:nvSpPr>
          <p:cNvPr id="3" name="Content Placeholder 2">
            <a:extLst>
              <a:ext uri="{FF2B5EF4-FFF2-40B4-BE49-F238E27FC236}">
                <a16:creationId xmlns:a16="http://schemas.microsoft.com/office/drawing/2014/main" id="{25143484-B151-B891-9702-C1A25DA8C1F4}"/>
              </a:ext>
            </a:extLst>
          </p:cNvPr>
          <p:cNvSpPr>
            <a:spLocks noGrp="1"/>
          </p:cNvSpPr>
          <p:nvPr>
            <p:ph idx="1"/>
          </p:nvPr>
        </p:nvSpPr>
        <p:spPr>
          <a:xfrm>
            <a:off x="457200" y="1311442"/>
            <a:ext cx="8229600" cy="4525963"/>
          </a:xfrm>
        </p:spPr>
        <p:txBody>
          <a:bodyPr vert="horz" lIns="91440" tIns="45720" rIns="91440" bIns="45720" rtlCol="0" anchor="t">
            <a:normAutofit/>
          </a:bodyPr>
          <a:lstStyle/>
          <a:p>
            <a:pPr>
              <a:buClrTx/>
            </a:pPr>
            <a:r>
              <a:rPr lang="en-US" sz="2400" dirty="0"/>
              <a:t>Form 270C</a:t>
            </a:r>
          </a:p>
          <a:p>
            <a:pPr lvl="1">
              <a:buClrTx/>
            </a:pPr>
            <a:r>
              <a:rPr lang="en-US" sz="2200" dirty="0"/>
              <a:t>New Form</a:t>
            </a:r>
          </a:p>
          <a:p>
            <a:pPr lvl="1">
              <a:buClrTx/>
            </a:pPr>
            <a:r>
              <a:rPr lang="en-US" sz="2200" dirty="0"/>
              <a:t>Lease Fee Renewal Addendum</a:t>
            </a:r>
          </a:p>
        </p:txBody>
      </p:sp>
    </p:spTree>
    <p:extLst>
      <p:ext uri="{BB962C8B-B14F-4D97-AF65-F5344CB8AC3E}">
        <p14:creationId xmlns:p14="http://schemas.microsoft.com/office/powerpoint/2010/main" val="295170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45860-3D11-FDC2-B62A-B80C3E6EC5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93ACCA-422C-84C7-ABCA-19FACE372357}"/>
              </a:ext>
            </a:extLst>
          </p:cNvPr>
          <p:cNvSpPr>
            <a:spLocks noGrp="1"/>
          </p:cNvSpPr>
          <p:nvPr>
            <p:ph type="title"/>
          </p:nvPr>
        </p:nvSpPr>
        <p:spPr/>
        <p:txBody>
          <a:bodyPr/>
          <a:lstStyle/>
          <a:p>
            <a:pPr algn="ctr"/>
            <a:r>
              <a:rPr lang="en-US" sz="2600" b="1" dirty="0"/>
              <a:t>Property Management  Agreement</a:t>
            </a:r>
          </a:p>
        </p:txBody>
      </p:sp>
      <p:sp>
        <p:nvSpPr>
          <p:cNvPr id="3" name="Content Placeholder 2">
            <a:extLst>
              <a:ext uri="{FF2B5EF4-FFF2-40B4-BE49-F238E27FC236}">
                <a16:creationId xmlns:a16="http://schemas.microsoft.com/office/drawing/2014/main" id="{40CC505D-DA84-DE10-D61D-BD5A805DCA69}"/>
              </a:ext>
            </a:extLst>
          </p:cNvPr>
          <p:cNvSpPr>
            <a:spLocks noGrp="1"/>
          </p:cNvSpPr>
          <p:nvPr>
            <p:ph idx="1"/>
          </p:nvPr>
        </p:nvSpPr>
        <p:spPr>
          <a:xfrm>
            <a:off x="457200" y="1311442"/>
            <a:ext cx="8229600" cy="4525963"/>
          </a:xfrm>
        </p:spPr>
        <p:txBody>
          <a:bodyPr vert="horz" lIns="91440" tIns="45720" rIns="91440" bIns="45720" rtlCol="0" anchor="t">
            <a:normAutofit/>
          </a:bodyPr>
          <a:lstStyle/>
          <a:p>
            <a:pPr>
              <a:buClrTx/>
            </a:pPr>
            <a:r>
              <a:rPr lang="en-US" sz="2400" dirty="0"/>
              <a:t>Form 900</a:t>
            </a:r>
          </a:p>
          <a:p>
            <a:pPr lvl="1">
              <a:buClrTx/>
            </a:pPr>
            <a:r>
              <a:rPr lang="en-US" sz="2200" dirty="0"/>
              <a:t>Clarified the purpose of paragraph 25 – Sale. </a:t>
            </a:r>
          </a:p>
        </p:txBody>
      </p:sp>
      <p:pic>
        <p:nvPicPr>
          <p:cNvPr id="5" name="Picture 4">
            <a:extLst>
              <a:ext uri="{FF2B5EF4-FFF2-40B4-BE49-F238E27FC236}">
                <a16:creationId xmlns:a16="http://schemas.microsoft.com/office/drawing/2014/main" id="{C10E740A-6558-4C10-E2D2-6752BC59FC66}"/>
              </a:ext>
            </a:extLst>
          </p:cNvPr>
          <p:cNvPicPr>
            <a:picLocks noChangeAspect="1"/>
          </p:cNvPicPr>
          <p:nvPr/>
        </p:nvPicPr>
        <p:blipFill>
          <a:blip r:embed="rId3"/>
          <a:stretch>
            <a:fillRect/>
          </a:stretch>
        </p:blipFill>
        <p:spPr>
          <a:xfrm>
            <a:off x="575072" y="2995400"/>
            <a:ext cx="8229600" cy="838940"/>
          </a:xfrm>
          <a:prstGeom prst="rect">
            <a:avLst/>
          </a:prstGeom>
        </p:spPr>
      </p:pic>
    </p:spTree>
    <p:extLst>
      <p:ext uri="{BB962C8B-B14F-4D97-AF65-F5344CB8AC3E}">
        <p14:creationId xmlns:p14="http://schemas.microsoft.com/office/powerpoint/2010/main" val="3600463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595C6-CA10-DB08-DCCB-99D5297EFE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C60318-61CE-AA2E-B45E-F92A1DC7D8AE}"/>
              </a:ext>
            </a:extLst>
          </p:cNvPr>
          <p:cNvSpPr>
            <a:spLocks noGrp="1"/>
          </p:cNvSpPr>
          <p:nvPr>
            <p:ph type="title"/>
          </p:nvPr>
        </p:nvSpPr>
        <p:spPr/>
        <p:txBody>
          <a:bodyPr/>
          <a:lstStyle/>
          <a:p>
            <a:pPr algn="ctr"/>
            <a:r>
              <a:rPr lang="en-US" sz="2600" b="1" dirty="0"/>
              <a:t>Property Management  Authorizations</a:t>
            </a:r>
          </a:p>
        </p:txBody>
      </p:sp>
      <p:sp>
        <p:nvSpPr>
          <p:cNvPr id="3" name="Content Placeholder 2">
            <a:extLst>
              <a:ext uri="{FF2B5EF4-FFF2-40B4-BE49-F238E27FC236}">
                <a16:creationId xmlns:a16="http://schemas.microsoft.com/office/drawing/2014/main" id="{310EA5A0-BE10-574C-7E26-FFDA8BBEF43D}"/>
              </a:ext>
            </a:extLst>
          </p:cNvPr>
          <p:cNvSpPr>
            <a:spLocks noGrp="1"/>
          </p:cNvSpPr>
          <p:nvPr>
            <p:ph idx="1"/>
          </p:nvPr>
        </p:nvSpPr>
        <p:spPr>
          <a:xfrm>
            <a:off x="457200" y="1311442"/>
            <a:ext cx="8229600" cy="4525963"/>
          </a:xfrm>
        </p:spPr>
        <p:txBody>
          <a:bodyPr vert="horz" lIns="91440" tIns="45720" rIns="91440" bIns="45720" rtlCol="0" anchor="t">
            <a:normAutofit/>
          </a:bodyPr>
          <a:lstStyle/>
          <a:p>
            <a:pPr>
              <a:buClrTx/>
            </a:pPr>
            <a:r>
              <a:rPr lang="en-US" sz="2400" dirty="0"/>
              <a:t>Form 900B</a:t>
            </a:r>
          </a:p>
          <a:p>
            <a:pPr lvl="1">
              <a:buClrTx/>
            </a:pPr>
            <a:r>
              <a:rPr lang="en-US" sz="2200" dirty="0"/>
              <a:t>New Form</a:t>
            </a:r>
          </a:p>
          <a:p>
            <a:pPr lvl="1">
              <a:buClrTx/>
            </a:pPr>
            <a:r>
              <a:rPr lang="en-US" sz="2200" dirty="0"/>
              <a:t>Separate and apart than the CIC authorizations</a:t>
            </a:r>
          </a:p>
          <a:p>
            <a:pPr lvl="1">
              <a:buClrTx/>
            </a:pPr>
            <a:endParaRPr lang="en-US" sz="2200" dirty="0"/>
          </a:p>
        </p:txBody>
      </p:sp>
      <p:pic>
        <p:nvPicPr>
          <p:cNvPr id="6" name="Picture 5">
            <a:extLst>
              <a:ext uri="{FF2B5EF4-FFF2-40B4-BE49-F238E27FC236}">
                <a16:creationId xmlns:a16="http://schemas.microsoft.com/office/drawing/2014/main" id="{9C0370E0-8D6C-533E-E3C1-B0B3442D369F}"/>
              </a:ext>
            </a:extLst>
          </p:cNvPr>
          <p:cNvPicPr>
            <a:picLocks noChangeAspect="1"/>
          </p:cNvPicPr>
          <p:nvPr/>
        </p:nvPicPr>
        <p:blipFill>
          <a:blip r:embed="rId3"/>
          <a:stretch>
            <a:fillRect/>
          </a:stretch>
        </p:blipFill>
        <p:spPr>
          <a:xfrm>
            <a:off x="691157" y="3232023"/>
            <a:ext cx="7761685" cy="1772730"/>
          </a:xfrm>
          <a:prstGeom prst="rect">
            <a:avLst/>
          </a:prstGeom>
        </p:spPr>
      </p:pic>
    </p:spTree>
    <p:extLst>
      <p:ext uri="{BB962C8B-B14F-4D97-AF65-F5344CB8AC3E}">
        <p14:creationId xmlns:p14="http://schemas.microsoft.com/office/powerpoint/2010/main" val="3098805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1AD140-B7C4-599B-1679-A031C8F3E0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69658E-3B0F-5108-B6E3-7D2CA1D9977F}"/>
              </a:ext>
            </a:extLst>
          </p:cNvPr>
          <p:cNvSpPr>
            <a:spLocks noGrp="1"/>
          </p:cNvSpPr>
          <p:nvPr>
            <p:ph type="title"/>
          </p:nvPr>
        </p:nvSpPr>
        <p:spPr/>
        <p:txBody>
          <a:bodyPr/>
          <a:lstStyle/>
          <a:p>
            <a:pPr algn="ctr"/>
            <a:r>
              <a:rPr lang="en-US" sz="2600" b="1" dirty="0"/>
              <a:t>Independent Contractor – Non Agency</a:t>
            </a:r>
          </a:p>
        </p:txBody>
      </p:sp>
      <p:sp>
        <p:nvSpPr>
          <p:cNvPr id="3" name="Content Placeholder 2">
            <a:extLst>
              <a:ext uri="{FF2B5EF4-FFF2-40B4-BE49-F238E27FC236}">
                <a16:creationId xmlns:a16="http://schemas.microsoft.com/office/drawing/2014/main" id="{A9FBD0C4-BC30-8DE3-3D59-0E625AFB0E2F}"/>
              </a:ext>
            </a:extLst>
          </p:cNvPr>
          <p:cNvSpPr>
            <a:spLocks noGrp="1"/>
          </p:cNvSpPr>
          <p:nvPr>
            <p:ph idx="1"/>
          </p:nvPr>
        </p:nvSpPr>
        <p:spPr>
          <a:xfrm>
            <a:off x="457200" y="1311442"/>
            <a:ext cx="8229600" cy="4525963"/>
          </a:xfrm>
        </p:spPr>
        <p:txBody>
          <a:bodyPr vert="horz" lIns="91440" tIns="45720" rIns="91440" bIns="45720" rtlCol="0" anchor="t">
            <a:normAutofit/>
          </a:bodyPr>
          <a:lstStyle/>
          <a:p>
            <a:pPr>
              <a:buClrTx/>
            </a:pPr>
            <a:r>
              <a:rPr lang="en-US" sz="2400" dirty="0"/>
              <a:t>Form 420</a:t>
            </a:r>
          </a:p>
          <a:p>
            <a:pPr lvl="1">
              <a:buClrTx/>
            </a:pPr>
            <a:r>
              <a:rPr lang="en-US" sz="2200" dirty="0"/>
              <a:t>This is the NON Agency Form Agreement</a:t>
            </a:r>
          </a:p>
          <a:p>
            <a:pPr lvl="1">
              <a:buClrTx/>
            </a:pPr>
            <a:r>
              <a:rPr lang="en-US" sz="2200" dirty="0"/>
              <a:t>Form has had multiple paragraphs deleted.</a:t>
            </a:r>
          </a:p>
          <a:p>
            <a:pPr lvl="1">
              <a:buClrTx/>
            </a:pPr>
            <a:endParaRPr lang="en-US" sz="2200" dirty="0"/>
          </a:p>
        </p:txBody>
      </p:sp>
    </p:spTree>
    <p:extLst>
      <p:ext uri="{BB962C8B-B14F-4D97-AF65-F5344CB8AC3E}">
        <p14:creationId xmlns:p14="http://schemas.microsoft.com/office/powerpoint/2010/main" val="2089363775"/>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VR CE Template">
  <a:themeElements>
    <a:clrScheme name="Virginia REALTORS Colors">
      <a:dk1>
        <a:srgbClr val="183441"/>
      </a:dk1>
      <a:lt1>
        <a:srgbClr val="FBFFF5"/>
      </a:lt1>
      <a:dk2>
        <a:srgbClr val="183441"/>
      </a:dk2>
      <a:lt2>
        <a:srgbClr val="FBFFF5"/>
      </a:lt2>
      <a:accent1>
        <a:srgbClr val="91AA9D"/>
      </a:accent1>
      <a:accent2>
        <a:srgbClr val="F19F4A"/>
      </a:accent2>
      <a:accent3>
        <a:srgbClr val="3D5F6E"/>
      </a:accent3>
      <a:accent4>
        <a:srgbClr val="D1DBBC"/>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FE7025548F6494E8C1ABF7D2740F2F5" ma:contentTypeVersion="17" ma:contentTypeDescription="Create a new document." ma:contentTypeScope="" ma:versionID="4c1403f75766b9142f526e9e038634c6">
  <xsd:schema xmlns:xsd="http://www.w3.org/2001/XMLSchema" xmlns:xs="http://www.w3.org/2001/XMLSchema" xmlns:p="http://schemas.microsoft.com/office/2006/metadata/properties" xmlns:ns2="ba630d7b-8c89-47ad-91ac-97942cba60d1" xmlns:ns3="0207266a-8549-4d12-87c7-6d3d79637e47" targetNamespace="http://schemas.microsoft.com/office/2006/metadata/properties" ma:root="true" ma:fieldsID="69041064619fec56d016895da18e73d5" ns2:_="" ns3:_="">
    <xsd:import namespace="ba630d7b-8c89-47ad-91ac-97942cba60d1"/>
    <xsd:import namespace="0207266a-8549-4d12-87c7-6d3d79637e4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630d7b-8c89-47ad-91ac-97942cba60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ddee32d4-85ac-40c2-9e8e-56c60904338d" ma:termSetId="09814cd3-568e-fe90-9814-8d621ff8fb84" ma:anchorId="fba54fb3-c3e1-fe81-a776-ca4b69148c4d" ma:open="true" ma:isKeyword="false">
      <xsd:complexType>
        <xsd:sequence>
          <xsd:element ref="pc:Terms" minOccurs="0" maxOccurs="1"/>
        </xsd:sequence>
      </xsd:complex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207266a-8549-4d12-87c7-6d3d79637e4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055bc54e-6852-432d-a8bf-2ccd59860851}" ma:internalName="TaxCatchAll" ma:showField="CatchAllData" ma:web="0207266a-8549-4d12-87c7-6d3d79637e47">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0207266a-8549-4d12-87c7-6d3d79637e47">
      <UserInfo>
        <DisplayName/>
        <AccountId xsi:nil="true"/>
        <AccountType/>
      </UserInfo>
    </SharedWithUsers>
    <lcf76f155ced4ddcb4097134ff3c332f xmlns="ba630d7b-8c89-47ad-91ac-97942cba60d1">
      <Terms xmlns="http://schemas.microsoft.com/office/infopath/2007/PartnerControls"/>
    </lcf76f155ced4ddcb4097134ff3c332f>
    <TaxCatchAll xmlns="0207266a-8549-4d12-87c7-6d3d79637e47" xsi:nil="true"/>
  </documentManagement>
</p:properties>
</file>

<file path=customXml/itemProps1.xml><?xml version="1.0" encoding="utf-8"?>
<ds:datastoreItem xmlns:ds="http://schemas.openxmlformats.org/officeDocument/2006/customXml" ds:itemID="{AC3E6DC7-5032-45E0-BC10-B79785E548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630d7b-8c89-47ad-91ac-97942cba60d1"/>
    <ds:schemaRef ds:uri="0207266a-8549-4d12-87c7-6d3d79637e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3EF3EC2-46DB-4C55-8F15-484BFBAB8EFD}">
  <ds:schemaRefs>
    <ds:schemaRef ds:uri="http://schemas.microsoft.com/sharepoint/v3/contenttype/forms"/>
  </ds:schemaRefs>
</ds:datastoreItem>
</file>

<file path=customXml/itemProps3.xml><?xml version="1.0" encoding="utf-8"?>
<ds:datastoreItem xmlns:ds="http://schemas.openxmlformats.org/officeDocument/2006/customXml" ds:itemID="{75F72C9B-312D-4597-BCB5-1CFB6840FB73}">
  <ds:schemaRefs>
    <ds:schemaRef ds:uri="be3fa73c-5b09-499a-867e-8bd3e330f51a"/>
    <ds:schemaRef ds:uri="http://schemas.microsoft.com/office/2006/documentManagement/types"/>
    <ds:schemaRef ds:uri="http://schemas.microsoft.com/office/infopath/2007/PartnerControls"/>
    <ds:schemaRef ds:uri="http://purl.org/dc/dcmitype/"/>
    <ds:schemaRef ds:uri="http://purl.org/dc/elements/1.1/"/>
    <ds:schemaRef ds:uri="http://purl.org/dc/terms/"/>
    <ds:schemaRef ds:uri="http://schemas.microsoft.com/office/2006/metadata/properties"/>
    <ds:schemaRef ds:uri="http://schemas.openxmlformats.org/package/2006/metadata/core-properties"/>
    <ds:schemaRef ds:uri="c2cd7206-187e-49f0-a3aa-59822981a73a"/>
    <ds:schemaRef ds:uri="http://www.w3.org/XML/1998/namespace"/>
    <ds:schemaRef ds:uri="0207266a-8549-4d12-87c7-6d3d79637e47"/>
    <ds:schemaRef ds:uri="ba630d7b-8c89-47ad-91ac-97942cba60d1"/>
  </ds:schemaRefs>
</ds:datastoreItem>
</file>

<file path=docProps/app.xml><?xml version="1.0" encoding="utf-8"?>
<Properties xmlns="http://schemas.openxmlformats.org/officeDocument/2006/extended-properties" xmlns:vt="http://schemas.openxmlformats.org/officeDocument/2006/docPropsVTypes">
  <TotalTime>18456</TotalTime>
  <Words>897</Words>
  <Application>Microsoft Office PowerPoint</Application>
  <PresentationFormat>On-screen Show (4:3)</PresentationFormat>
  <Paragraphs>95</Paragraphs>
  <Slides>12</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Arial</vt:lpstr>
      <vt:lpstr>Calibri</vt:lpstr>
      <vt:lpstr>Century Gothic</vt:lpstr>
      <vt:lpstr>Open Sans</vt:lpstr>
      <vt:lpstr>PT Serif</vt:lpstr>
      <vt:lpstr>Wingdings 3</vt:lpstr>
      <vt:lpstr>VR CE Template</vt:lpstr>
      <vt:lpstr>Ion</vt:lpstr>
      <vt:lpstr>PowerPoint Presentation</vt:lpstr>
      <vt:lpstr>Sales Contract</vt:lpstr>
      <vt:lpstr>Lease</vt:lpstr>
      <vt:lpstr>Lease</vt:lpstr>
      <vt:lpstr>Lease</vt:lpstr>
      <vt:lpstr>Lease Renewals</vt:lpstr>
      <vt:lpstr>Property Management  Agreement</vt:lpstr>
      <vt:lpstr>Property Management  Authorizations</vt:lpstr>
      <vt:lpstr>Independent Contractor – Non Agency</vt:lpstr>
      <vt:lpstr>Exclusive Listing</vt:lpstr>
      <vt:lpstr>All Agency Agreements</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Farley</dc:creator>
  <cp:lastModifiedBy>Stephanie Flynn</cp:lastModifiedBy>
  <cp:revision>106</cp:revision>
  <dcterms:created xsi:type="dcterms:W3CDTF">2020-05-18T12:45:43Z</dcterms:created>
  <dcterms:modified xsi:type="dcterms:W3CDTF">2024-12-09T16:54:03Z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0x010100DFE7025548F6494E8C1ABF7D2740F2F5</vt:lpwstr>
  </property>
</Properties>
</file>