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1" r:id="rId1"/>
  </p:sldMasterIdLst>
  <p:notesMasterIdLst>
    <p:notesMasterId r:id="rId10"/>
  </p:notesMasterIdLst>
  <p:sldIdLst>
    <p:sldId id="256" r:id="rId2"/>
    <p:sldId id="259" r:id="rId3"/>
    <p:sldId id="260" r:id="rId4"/>
    <p:sldId id="257" r:id="rId5"/>
    <p:sldId id="258"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9623EF-5D35-4295-AE08-01FEA5AD4A14}" v="16" dt="2024-09-27T13:29:19.3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62967" autoAdjust="0"/>
  </p:normalViewPr>
  <p:slideViewPr>
    <p:cSldViewPr snapToGrid="0">
      <p:cViewPr varScale="1">
        <p:scale>
          <a:sx n="60" d="100"/>
          <a:sy n="60" d="100"/>
        </p:scale>
        <p:origin x="1325"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an Olk" userId="b7d9edd0-be85-4417-9c69-ded1ab0d7b80" providerId="ADAL" clId="{1F9623EF-5D35-4295-AE08-01FEA5AD4A14}"/>
    <pc:docChg chg="undo custSel addSld modSld">
      <pc:chgData name="Sean Olk" userId="b7d9edd0-be85-4417-9c69-ded1ab0d7b80" providerId="ADAL" clId="{1F9623EF-5D35-4295-AE08-01FEA5AD4A14}" dt="2024-09-27T14:32:02.545" v="559" actId="20577"/>
      <pc:docMkLst>
        <pc:docMk/>
      </pc:docMkLst>
      <pc:sldChg chg="addSp delSp modSp new mod setBg modNotesTx">
        <pc:chgData name="Sean Olk" userId="b7d9edd0-be85-4417-9c69-ded1ab0d7b80" providerId="ADAL" clId="{1F9623EF-5D35-4295-AE08-01FEA5AD4A14}" dt="2024-09-27T14:32:02.545" v="559" actId="20577"/>
        <pc:sldMkLst>
          <pc:docMk/>
          <pc:sldMk cId="3278992324" sldId="263"/>
        </pc:sldMkLst>
        <pc:spChg chg="mod">
          <ac:chgData name="Sean Olk" userId="b7d9edd0-be85-4417-9c69-ded1ab0d7b80" providerId="ADAL" clId="{1F9623EF-5D35-4295-AE08-01FEA5AD4A14}" dt="2024-09-27T13:28:52.854" v="361" actId="26606"/>
          <ac:spMkLst>
            <pc:docMk/>
            <pc:sldMk cId="3278992324" sldId="263"/>
            <ac:spMk id="2" creationId="{D29A979C-D72D-E7DC-63F2-F7AC3C1B5847}"/>
          </ac:spMkLst>
        </pc:spChg>
        <pc:spChg chg="add del mod">
          <ac:chgData name="Sean Olk" userId="b7d9edd0-be85-4417-9c69-ded1ab0d7b80" providerId="ADAL" clId="{1F9623EF-5D35-4295-AE08-01FEA5AD4A14}" dt="2024-09-27T13:29:04.978" v="362" actId="26606"/>
          <ac:spMkLst>
            <pc:docMk/>
            <pc:sldMk cId="3278992324" sldId="263"/>
            <ac:spMk id="3" creationId="{B429C4F5-F431-CEE1-77A3-632A0875E1A3}"/>
          </ac:spMkLst>
        </pc:spChg>
        <pc:spChg chg="add del">
          <ac:chgData name="Sean Olk" userId="b7d9edd0-be85-4417-9c69-ded1ab0d7b80" providerId="ADAL" clId="{1F9623EF-5D35-4295-AE08-01FEA5AD4A14}" dt="2024-09-27T13:28:11.220" v="354" actId="26606"/>
          <ac:spMkLst>
            <pc:docMk/>
            <pc:sldMk cId="3278992324" sldId="263"/>
            <ac:spMk id="9" creationId="{6E18D5F1-911E-4BCF-9AF0-F3A54D7C0F8D}"/>
          </ac:spMkLst>
        </pc:spChg>
        <pc:spChg chg="add del">
          <ac:chgData name="Sean Olk" userId="b7d9edd0-be85-4417-9c69-ded1ab0d7b80" providerId="ADAL" clId="{1F9623EF-5D35-4295-AE08-01FEA5AD4A14}" dt="2024-09-27T13:28:11.220" v="354" actId="26606"/>
          <ac:spMkLst>
            <pc:docMk/>
            <pc:sldMk cId="3278992324" sldId="263"/>
            <ac:spMk id="11" creationId="{EC84EE41-863A-4DE9-9A51-4F014D681F70}"/>
          </ac:spMkLst>
        </pc:spChg>
        <pc:spChg chg="add del">
          <ac:chgData name="Sean Olk" userId="b7d9edd0-be85-4417-9c69-ded1ab0d7b80" providerId="ADAL" clId="{1F9623EF-5D35-4295-AE08-01FEA5AD4A14}" dt="2024-09-27T13:28:52.854" v="361" actId="26606"/>
          <ac:spMkLst>
            <pc:docMk/>
            <pc:sldMk cId="3278992324" sldId="263"/>
            <ac:spMk id="21" creationId="{6E18D5F1-911E-4BCF-9AF0-F3A54D7C0F8D}"/>
          </ac:spMkLst>
        </pc:spChg>
        <pc:spChg chg="add del">
          <ac:chgData name="Sean Olk" userId="b7d9edd0-be85-4417-9c69-ded1ab0d7b80" providerId="ADAL" clId="{1F9623EF-5D35-4295-AE08-01FEA5AD4A14}" dt="2024-09-27T13:28:52.854" v="361" actId="26606"/>
          <ac:spMkLst>
            <pc:docMk/>
            <pc:sldMk cId="3278992324" sldId="263"/>
            <ac:spMk id="22" creationId="{EC84EE41-863A-4DE9-9A51-4F014D681F70}"/>
          </ac:spMkLst>
        </pc:spChg>
        <pc:graphicFrameChg chg="add del">
          <ac:chgData name="Sean Olk" userId="b7d9edd0-be85-4417-9c69-ded1ab0d7b80" providerId="ADAL" clId="{1F9623EF-5D35-4295-AE08-01FEA5AD4A14}" dt="2024-09-27T13:28:11.220" v="354" actId="26606"/>
          <ac:graphicFrameMkLst>
            <pc:docMk/>
            <pc:sldMk cId="3278992324" sldId="263"/>
            <ac:graphicFrameMk id="5" creationId="{88CED690-D51D-4418-B2A6-E3F1C2C78C65}"/>
          </ac:graphicFrameMkLst>
        </pc:graphicFrameChg>
        <pc:graphicFrameChg chg="add mod">
          <ac:chgData name="Sean Olk" userId="b7d9edd0-be85-4417-9c69-ded1ab0d7b80" providerId="ADAL" clId="{1F9623EF-5D35-4295-AE08-01FEA5AD4A14}" dt="2024-09-27T13:29:19.343" v="366" actId="20577"/>
          <ac:graphicFrameMkLst>
            <pc:docMk/>
            <pc:sldMk cId="3278992324" sldId="263"/>
            <ac:graphicFrameMk id="6" creationId="{AA37AE15-B9CE-32EF-54D1-2B82090EFF0F}"/>
          </ac:graphicFrameMkLst>
        </pc:graphicFrameChg>
        <pc:graphicFrameChg chg="add del">
          <ac:chgData name="Sean Olk" userId="b7d9edd0-be85-4417-9c69-ded1ab0d7b80" providerId="ADAL" clId="{1F9623EF-5D35-4295-AE08-01FEA5AD4A14}" dt="2024-09-27T13:28:19.849" v="356" actId="26606"/>
          <ac:graphicFrameMkLst>
            <pc:docMk/>
            <pc:sldMk cId="3278992324" sldId="263"/>
            <ac:graphicFrameMk id="19" creationId="{DCC6C656-51E5-9B42-3F21-5EBA324D3FD5}"/>
          </ac:graphicFrameMkLst>
        </pc:graphicFrameChg>
        <pc:graphicFrameChg chg="add del mod">
          <ac:chgData name="Sean Olk" userId="b7d9edd0-be85-4417-9c69-ded1ab0d7b80" providerId="ADAL" clId="{1F9623EF-5D35-4295-AE08-01FEA5AD4A14}" dt="2024-09-27T13:28:52.854" v="361" actId="26606"/>
          <ac:graphicFrameMkLst>
            <pc:docMk/>
            <pc:sldMk cId="3278992324" sldId="263"/>
            <ac:graphicFrameMk id="26" creationId="{88CED690-D51D-4418-B2A6-E3F1C2C78C65}"/>
          </ac:graphicFrameMkLst>
        </pc:graphicFrameChg>
        <pc:cxnChg chg="add del">
          <ac:chgData name="Sean Olk" userId="b7d9edd0-be85-4417-9c69-ded1ab0d7b80" providerId="ADAL" clId="{1F9623EF-5D35-4295-AE08-01FEA5AD4A14}" dt="2024-09-27T13:28:11.220" v="354" actId="26606"/>
          <ac:cxnSpMkLst>
            <pc:docMk/>
            <pc:sldMk cId="3278992324" sldId="263"/>
            <ac:cxnSpMk id="13" creationId="{00850E05-3320-4817-99CE-D56547FCA8C2}"/>
          </ac:cxnSpMkLst>
        </pc:cxnChg>
        <pc:cxnChg chg="add del">
          <ac:chgData name="Sean Olk" userId="b7d9edd0-be85-4417-9c69-ded1ab0d7b80" providerId="ADAL" clId="{1F9623EF-5D35-4295-AE08-01FEA5AD4A14}" dt="2024-09-27T13:28:11.220" v="354" actId="26606"/>
          <ac:cxnSpMkLst>
            <pc:docMk/>
            <pc:sldMk cId="3278992324" sldId="263"/>
            <ac:cxnSpMk id="15" creationId="{08990BBA-8A0B-4EF5-A122-0815DEC19410}"/>
          </ac:cxnSpMkLst>
        </pc:cxnChg>
        <pc:cxnChg chg="add del">
          <ac:chgData name="Sean Olk" userId="b7d9edd0-be85-4417-9c69-ded1ab0d7b80" providerId="ADAL" clId="{1F9623EF-5D35-4295-AE08-01FEA5AD4A14}" dt="2024-09-27T13:28:11.220" v="354" actId="26606"/>
          <ac:cxnSpMkLst>
            <pc:docMk/>
            <pc:sldMk cId="3278992324" sldId="263"/>
            <ac:cxnSpMk id="17" creationId="{4DA9946C-C93A-4350-AC54-937723F6B666}"/>
          </ac:cxnSpMkLst>
        </pc:cxnChg>
        <pc:cxnChg chg="add del">
          <ac:chgData name="Sean Olk" userId="b7d9edd0-be85-4417-9c69-ded1ab0d7b80" providerId="ADAL" clId="{1F9623EF-5D35-4295-AE08-01FEA5AD4A14}" dt="2024-09-27T13:28:52.854" v="361" actId="26606"/>
          <ac:cxnSpMkLst>
            <pc:docMk/>
            <pc:sldMk cId="3278992324" sldId="263"/>
            <ac:cxnSpMk id="23" creationId="{00850E05-3320-4817-99CE-D56547FCA8C2}"/>
          </ac:cxnSpMkLst>
        </pc:cxnChg>
        <pc:cxnChg chg="add del">
          <ac:chgData name="Sean Olk" userId="b7d9edd0-be85-4417-9c69-ded1ab0d7b80" providerId="ADAL" clId="{1F9623EF-5D35-4295-AE08-01FEA5AD4A14}" dt="2024-09-27T13:28:52.854" v="361" actId="26606"/>
          <ac:cxnSpMkLst>
            <pc:docMk/>
            <pc:sldMk cId="3278992324" sldId="263"/>
            <ac:cxnSpMk id="24" creationId="{08990BBA-8A0B-4EF5-A122-0815DEC19410}"/>
          </ac:cxnSpMkLst>
        </pc:cxnChg>
        <pc:cxnChg chg="add del">
          <ac:chgData name="Sean Olk" userId="b7d9edd0-be85-4417-9c69-ded1ab0d7b80" providerId="ADAL" clId="{1F9623EF-5D35-4295-AE08-01FEA5AD4A14}" dt="2024-09-27T13:28:52.854" v="361" actId="26606"/>
          <ac:cxnSpMkLst>
            <pc:docMk/>
            <pc:sldMk cId="3278992324" sldId="263"/>
            <ac:cxnSpMk id="25" creationId="{4DA9946C-C93A-4350-AC54-937723F6B666}"/>
          </ac:cxnSpMkLst>
        </pc:cxn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0F0A36-29AB-40AB-9ABC-0F5F1AFA97F9}"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81492F5C-7ABB-4B96-9A50-C44E072AED32}">
      <dgm:prSet/>
      <dgm:spPr/>
      <dgm:t>
        <a:bodyPr/>
        <a:lstStyle/>
        <a:p>
          <a:r>
            <a:rPr lang="en-US"/>
            <a:t>“REALTORS®, acting as listing brokers, have an affirmative obligation to disclose the existence of dual or variable rate commission arrangements.”  </a:t>
          </a:r>
        </a:p>
      </dgm:t>
    </dgm:pt>
    <dgm:pt modelId="{BCD1C805-831C-48E5-B32B-8B42F0C53DE6}" type="parTrans" cxnId="{1A655C82-0CAB-48C6-89DE-7EDCBECD5224}">
      <dgm:prSet/>
      <dgm:spPr/>
      <dgm:t>
        <a:bodyPr/>
        <a:lstStyle/>
        <a:p>
          <a:endParaRPr lang="en-US"/>
        </a:p>
      </dgm:t>
    </dgm:pt>
    <dgm:pt modelId="{0BC746F9-4069-4E53-966C-F27745629E8D}" type="sibTrans" cxnId="{1A655C82-0CAB-48C6-89DE-7EDCBECD5224}">
      <dgm:prSet/>
      <dgm:spPr/>
      <dgm:t>
        <a:bodyPr/>
        <a:lstStyle/>
        <a:p>
          <a:endParaRPr lang="en-US"/>
        </a:p>
      </dgm:t>
    </dgm:pt>
    <dgm:pt modelId="{7AE30004-0346-4DD5-A343-CA3466424C36}">
      <dgm:prSet/>
      <dgm:spPr/>
      <dgm:t>
        <a:bodyPr/>
        <a:lstStyle/>
        <a:p>
          <a:r>
            <a:rPr lang="en-US"/>
            <a:t>“The listing broker shall, as soon as practical, disclose the existence of such arrangements to potential cooperating brokers and shall, in response to inquiries from cooperating brokers, disclose the differential that would result in a cooperative transaction . . . .”</a:t>
          </a:r>
        </a:p>
      </dgm:t>
    </dgm:pt>
    <dgm:pt modelId="{2ABA8943-A55C-4BC9-8C0F-AD9035E6650C}" type="parTrans" cxnId="{7F3899D1-DB08-4268-9B03-F43800071A4F}">
      <dgm:prSet/>
      <dgm:spPr/>
      <dgm:t>
        <a:bodyPr/>
        <a:lstStyle/>
        <a:p>
          <a:endParaRPr lang="en-US"/>
        </a:p>
      </dgm:t>
    </dgm:pt>
    <dgm:pt modelId="{F95F3BAC-C9DD-423F-953E-E71171405792}" type="sibTrans" cxnId="{7F3899D1-DB08-4268-9B03-F43800071A4F}">
      <dgm:prSet/>
      <dgm:spPr/>
      <dgm:t>
        <a:bodyPr/>
        <a:lstStyle/>
        <a:p>
          <a:endParaRPr lang="en-US"/>
        </a:p>
      </dgm:t>
    </dgm:pt>
    <dgm:pt modelId="{4059A097-791A-4B0D-B751-56D6591A63C0}" type="pres">
      <dgm:prSet presAssocID="{E10F0A36-29AB-40AB-9ABC-0F5F1AFA97F9}" presName="linear" presStyleCnt="0">
        <dgm:presLayoutVars>
          <dgm:animLvl val="lvl"/>
          <dgm:resizeHandles val="exact"/>
        </dgm:presLayoutVars>
      </dgm:prSet>
      <dgm:spPr/>
    </dgm:pt>
    <dgm:pt modelId="{7736D487-8D56-452A-A402-C131EA39B742}" type="pres">
      <dgm:prSet presAssocID="{81492F5C-7ABB-4B96-9A50-C44E072AED32}" presName="parentText" presStyleLbl="node1" presStyleIdx="0" presStyleCnt="2">
        <dgm:presLayoutVars>
          <dgm:chMax val="0"/>
          <dgm:bulletEnabled val="1"/>
        </dgm:presLayoutVars>
      </dgm:prSet>
      <dgm:spPr/>
    </dgm:pt>
    <dgm:pt modelId="{D6353705-31E6-41E9-AFC5-ABAB3463D180}" type="pres">
      <dgm:prSet presAssocID="{0BC746F9-4069-4E53-966C-F27745629E8D}" presName="spacer" presStyleCnt="0"/>
      <dgm:spPr/>
    </dgm:pt>
    <dgm:pt modelId="{67069A2F-E20B-47EE-9B70-5F9EC5537428}" type="pres">
      <dgm:prSet presAssocID="{7AE30004-0346-4DD5-A343-CA3466424C36}" presName="parentText" presStyleLbl="node1" presStyleIdx="1" presStyleCnt="2">
        <dgm:presLayoutVars>
          <dgm:chMax val="0"/>
          <dgm:bulletEnabled val="1"/>
        </dgm:presLayoutVars>
      </dgm:prSet>
      <dgm:spPr/>
    </dgm:pt>
  </dgm:ptLst>
  <dgm:cxnLst>
    <dgm:cxn modelId="{1A655C82-0CAB-48C6-89DE-7EDCBECD5224}" srcId="{E10F0A36-29AB-40AB-9ABC-0F5F1AFA97F9}" destId="{81492F5C-7ABB-4B96-9A50-C44E072AED32}" srcOrd="0" destOrd="0" parTransId="{BCD1C805-831C-48E5-B32B-8B42F0C53DE6}" sibTransId="{0BC746F9-4069-4E53-966C-F27745629E8D}"/>
    <dgm:cxn modelId="{28F4BB8D-D3F7-4D20-AE92-4E52A6A0BF40}" type="presOf" srcId="{7AE30004-0346-4DD5-A343-CA3466424C36}" destId="{67069A2F-E20B-47EE-9B70-5F9EC5537428}" srcOrd="0" destOrd="0" presId="urn:microsoft.com/office/officeart/2005/8/layout/vList2"/>
    <dgm:cxn modelId="{7F3899D1-DB08-4268-9B03-F43800071A4F}" srcId="{E10F0A36-29AB-40AB-9ABC-0F5F1AFA97F9}" destId="{7AE30004-0346-4DD5-A343-CA3466424C36}" srcOrd="1" destOrd="0" parTransId="{2ABA8943-A55C-4BC9-8C0F-AD9035E6650C}" sibTransId="{F95F3BAC-C9DD-423F-953E-E71171405792}"/>
    <dgm:cxn modelId="{BD0762D3-FF1D-4DEA-9D23-A97E98B4E434}" type="presOf" srcId="{81492F5C-7ABB-4B96-9A50-C44E072AED32}" destId="{7736D487-8D56-452A-A402-C131EA39B742}" srcOrd="0" destOrd="0" presId="urn:microsoft.com/office/officeart/2005/8/layout/vList2"/>
    <dgm:cxn modelId="{DFDEE1F3-CA61-478D-8CA8-12435B717042}" type="presOf" srcId="{E10F0A36-29AB-40AB-9ABC-0F5F1AFA97F9}" destId="{4059A097-791A-4B0D-B751-56D6591A63C0}" srcOrd="0" destOrd="0" presId="urn:microsoft.com/office/officeart/2005/8/layout/vList2"/>
    <dgm:cxn modelId="{AF1D28FD-5304-4C2C-92A3-750D8CA06731}" type="presParOf" srcId="{4059A097-791A-4B0D-B751-56D6591A63C0}" destId="{7736D487-8D56-452A-A402-C131EA39B742}" srcOrd="0" destOrd="0" presId="urn:microsoft.com/office/officeart/2005/8/layout/vList2"/>
    <dgm:cxn modelId="{5776BE28-DE04-4D00-A3C6-231450386693}" type="presParOf" srcId="{4059A097-791A-4B0D-B751-56D6591A63C0}" destId="{D6353705-31E6-41E9-AFC5-ABAB3463D180}" srcOrd="1" destOrd="0" presId="urn:microsoft.com/office/officeart/2005/8/layout/vList2"/>
    <dgm:cxn modelId="{776A3193-A3D8-4FCC-A9A2-2C628F301824}" type="presParOf" srcId="{4059A097-791A-4B0D-B751-56D6591A63C0}" destId="{67069A2F-E20B-47EE-9B70-5F9EC5537428}"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00E780-708A-4983-8258-7AA77F3525D7}"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6C86080D-7411-42FB-BCF6-E6E3BBC98C85}">
      <dgm:prSet/>
      <dgm:spPr/>
      <dgm:t>
        <a:bodyPr/>
        <a:lstStyle/>
        <a:p>
          <a:pPr>
            <a:lnSpc>
              <a:spcPct val="100000"/>
            </a:lnSpc>
          </a:pPr>
          <a:r>
            <a:rPr lang="en-US" dirty="0"/>
            <a:t>NAR Code of Ethics </a:t>
          </a:r>
        </a:p>
      </dgm:t>
    </dgm:pt>
    <dgm:pt modelId="{E0D3EC33-CD28-49B6-81A5-6DBA7E8CC9B5}" type="parTrans" cxnId="{A1DCFE84-2F0E-47F9-9D18-8C3D34BF8EDE}">
      <dgm:prSet/>
      <dgm:spPr/>
      <dgm:t>
        <a:bodyPr/>
        <a:lstStyle/>
        <a:p>
          <a:endParaRPr lang="en-US"/>
        </a:p>
      </dgm:t>
    </dgm:pt>
    <dgm:pt modelId="{AECE5DC1-3909-4B15-BA6E-37408475D562}" type="sibTrans" cxnId="{A1DCFE84-2F0E-47F9-9D18-8C3D34BF8EDE}">
      <dgm:prSet/>
      <dgm:spPr/>
      <dgm:t>
        <a:bodyPr/>
        <a:lstStyle/>
        <a:p>
          <a:endParaRPr lang="en-US"/>
        </a:p>
      </dgm:t>
    </dgm:pt>
    <dgm:pt modelId="{A6042EF9-B321-44BE-A5E1-C488AFAD296F}">
      <dgm:prSet/>
      <dgm:spPr/>
      <dgm:t>
        <a:bodyPr/>
        <a:lstStyle/>
        <a:p>
          <a:pPr>
            <a:lnSpc>
              <a:spcPct val="100000"/>
            </a:lnSpc>
          </a:pPr>
          <a:r>
            <a:rPr lang="en-US" dirty="0"/>
            <a:t>https://www.nar.realtor/about-nar/governing-documents/code-of-ethics/2024-code-of-ethics-standards-of-practice</a:t>
          </a:r>
        </a:p>
      </dgm:t>
    </dgm:pt>
    <dgm:pt modelId="{23D06EC3-C333-4D26-ADF2-7B6902C22B5E}" type="parTrans" cxnId="{B167915C-9E89-4910-B7A1-5B9AED16E5E0}">
      <dgm:prSet/>
      <dgm:spPr/>
      <dgm:t>
        <a:bodyPr/>
        <a:lstStyle/>
        <a:p>
          <a:endParaRPr lang="en-US"/>
        </a:p>
      </dgm:t>
    </dgm:pt>
    <dgm:pt modelId="{9452672F-F963-46C5-AAB9-E2D4A629A329}" type="sibTrans" cxnId="{B167915C-9E89-4910-B7A1-5B9AED16E5E0}">
      <dgm:prSet/>
      <dgm:spPr/>
      <dgm:t>
        <a:bodyPr/>
        <a:lstStyle/>
        <a:p>
          <a:endParaRPr lang="en-US"/>
        </a:p>
      </dgm:t>
    </dgm:pt>
    <dgm:pt modelId="{45CF0EEF-DDB7-460C-A3EA-A89163004658}">
      <dgm:prSet/>
      <dgm:spPr/>
      <dgm:t>
        <a:bodyPr/>
        <a:lstStyle/>
        <a:p>
          <a:pPr>
            <a:lnSpc>
              <a:spcPct val="100000"/>
            </a:lnSpc>
          </a:pPr>
          <a:r>
            <a:rPr lang="en-US" dirty="0"/>
            <a:t>NAR Case Interpretations 3-8 &amp; 3-9 </a:t>
          </a:r>
        </a:p>
      </dgm:t>
    </dgm:pt>
    <dgm:pt modelId="{FC3332B1-9116-4C07-B0F9-159670BF4B05}" type="parTrans" cxnId="{72F75A5D-B129-4432-8128-D90DAFB6177D}">
      <dgm:prSet/>
      <dgm:spPr/>
      <dgm:t>
        <a:bodyPr/>
        <a:lstStyle/>
        <a:p>
          <a:endParaRPr lang="en-US"/>
        </a:p>
      </dgm:t>
    </dgm:pt>
    <dgm:pt modelId="{7830AD2A-6E7B-45EF-A432-8EE10E403C86}" type="sibTrans" cxnId="{72F75A5D-B129-4432-8128-D90DAFB6177D}">
      <dgm:prSet/>
      <dgm:spPr/>
      <dgm:t>
        <a:bodyPr/>
        <a:lstStyle/>
        <a:p>
          <a:endParaRPr lang="en-US"/>
        </a:p>
      </dgm:t>
    </dgm:pt>
    <dgm:pt modelId="{8B30AA0B-B57E-4086-A9E4-74E411D734A8}">
      <dgm:prSet/>
      <dgm:spPr/>
      <dgm:t>
        <a:bodyPr/>
        <a:lstStyle/>
        <a:p>
          <a:pPr>
            <a:lnSpc>
              <a:spcPct val="100000"/>
            </a:lnSpc>
          </a:pPr>
          <a:r>
            <a:rPr lang="en-US" dirty="0"/>
            <a:t>https://www.nar.realtor/code-of-ethics-and-arbitration-manual/case-interpretations-related-to-article-3	</a:t>
          </a:r>
        </a:p>
      </dgm:t>
    </dgm:pt>
    <dgm:pt modelId="{241C2934-1E05-4301-8C5B-10B7B571C911}" type="parTrans" cxnId="{27F97B79-F137-4428-B10B-1328CBD091DC}">
      <dgm:prSet/>
      <dgm:spPr/>
      <dgm:t>
        <a:bodyPr/>
        <a:lstStyle/>
        <a:p>
          <a:endParaRPr lang="en-US"/>
        </a:p>
      </dgm:t>
    </dgm:pt>
    <dgm:pt modelId="{CD223EA6-1A97-4A15-A984-9BB12F4ED040}" type="sibTrans" cxnId="{27F97B79-F137-4428-B10B-1328CBD091DC}">
      <dgm:prSet/>
      <dgm:spPr/>
      <dgm:t>
        <a:bodyPr/>
        <a:lstStyle/>
        <a:p>
          <a:endParaRPr lang="en-US"/>
        </a:p>
      </dgm:t>
    </dgm:pt>
    <dgm:pt modelId="{B8FBDB0E-0DAF-42AD-B2D6-D415B4DA7D3A}">
      <dgm:prSet/>
      <dgm:spPr/>
      <dgm:t>
        <a:bodyPr/>
        <a:lstStyle/>
        <a:p>
          <a:pPr>
            <a:lnSpc>
              <a:spcPct val="100000"/>
            </a:lnSpc>
          </a:pPr>
          <a:r>
            <a:rPr lang="en-US"/>
            <a:t>Virginia REALTORS® Legal Hotline</a:t>
          </a:r>
        </a:p>
      </dgm:t>
    </dgm:pt>
    <dgm:pt modelId="{08CD678B-64C2-4F2B-B4DD-8D355A478F8F}" type="parTrans" cxnId="{0A0FBBCC-A85A-401A-AFE5-27DBBCF44FE0}">
      <dgm:prSet/>
      <dgm:spPr/>
      <dgm:t>
        <a:bodyPr/>
        <a:lstStyle/>
        <a:p>
          <a:endParaRPr lang="en-US"/>
        </a:p>
      </dgm:t>
    </dgm:pt>
    <dgm:pt modelId="{85770030-E51B-42E9-9984-77AFBF54E69B}" type="sibTrans" cxnId="{0A0FBBCC-A85A-401A-AFE5-27DBBCF44FE0}">
      <dgm:prSet/>
      <dgm:spPr/>
      <dgm:t>
        <a:bodyPr/>
        <a:lstStyle/>
        <a:p>
          <a:endParaRPr lang="en-US"/>
        </a:p>
      </dgm:t>
    </dgm:pt>
    <dgm:pt modelId="{97939FAD-3308-4C49-BD9A-4F3C0664A45E}">
      <dgm:prSet/>
      <dgm:spPr/>
      <dgm:t>
        <a:bodyPr/>
        <a:lstStyle/>
        <a:p>
          <a:pPr>
            <a:lnSpc>
              <a:spcPct val="100000"/>
            </a:lnSpc>
          </a:pPr>
          <a:r>
            <a:rPr lang="en-US" dirty="0"/>
            <a:t>https://virginiarealtors.org/law-ethics/legal-hotline/</a:t>
          </a:r>
        </a:p>
      </dgm:t>
    </dgm:pt>
    <dgm:pt modelId="{7E513774-8B26-4F25-B591-F0FF4B65C296}" type="parTrans" cxnId="{9155FC93-4495-472A-ACDC-A8F228E14231}">
      <dgm:prSet/>
      <dgm:spPr/>
      <dgm:t>
        <a:bodyPr/>
        <a:lstStyle/>
        <a:p>
          <a:endParaRPr lang="en-US"/>
        </a:p>
      </dgm:t>
    </dgm:pt>
    <dgm:pt modelId="{B30624F2-52BB-4065-9951-FC69EB09D160}" type="sibTrans" cxnId="{9155FC93-4495-472A-ACDC-A8F228E14231}">
      <dgm:prSet/>
      <dgm:spPr/>
      <dgm:t>
        <a:bodyPr/>
        <a:lstStyle/>
        <a:p>
          <a:endParaRPr lang="en-US"/>
        </a:p>
      </dgm:t>
    </dgm:pt>
    <dgm:pt modelId="{78E64662-4B4D-4BB9-9CE4-FE16E00583FB}" type="pres">
      <dgm:prSet presAssocID="{BD00E780-708A-4983-8258-7AA77F3525D7}" presName="root" presStyleCnt="0">
        <dgm:presLayoutVars>
          <dgm:dir/>
          <dgm:resizeHandles val="exact"/>
        </dgm:presLayoutVars>
      </dgm:prSet>
      <dgm:spPr/>
    </dgm:pt>
    <dgm:pt modelId="{387BF8FD-4DB9-4275-9E76-CAC646D0E17D}" type="pres">
      <dgm:prSet presAssocID="{6C86080D-7411-42FB-BCF6-E6E3BBC98C85}" presName="compNode" presStyleCnt="0"/>
      <dgm:spPr/>
    </dgm:pt>
    <dgm:pt modelId="{ECEE50A5-3499-4355-9812-EB2052F4A99C}" type="pres">
      <dgm:prSet presAssocID="{6C86080D-7411-42FB-BCF6-E6E3BBC98C85}" presName="bgRect" presStyleLbl="bgShp" presStyleIdx="0" presStyleCnt="3"/>
      <dgm:spPr/>
    </dgm:pt>
    <dgm:pt modelId="{EA441A2A-B3E0-4EA8-9A1F-DD71D98E292B}" type="pres">
      <dgm:prSet presAssocID="{6C86080D-7411-42FB-BCF6-E6E3BBC98C8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ctor"/>
        </a:ext>
      </dgm:extLst>
    </dgm:pt>
    <dgm:pt modelId="{3FFB848B-D663-4A96-A769-E0A25DF07444}" type="pres">
      <dgm:prSet presAssocID="{6C86080D-7411-42FB-BCF6-E6E3BBC98C85}" presName="spaceRect" presStyleCnt="0"/>
      <dgm:spPr/>
    </dgm:pt>
    <dgm:pt modelId="{634D5806-5E3F-4F42-8A4A-B95034A74DAC}" type="pres">
      <dgm:prSet presAssocID="{6C86080D-7411-42FB-BCF6-E6E3BBC98C85}" presName="parTx" presStyleLbl="revTx" presStyleIdx="0" presStyleCnt="6">
        <dgm:presLayoutVars>
          <dgm:chMax val="0"/>
          <dgm:chPref val="0"/>
        </dgm:presLayoutVars>
      </dgm:prSet>
      <dgm:spPr/>
    </dgm:pt>
    <dgm:pt modelId="{273247C7-512E-4AFC-B276-C9D3826D7E60}" type="pres">
      <dgm:prSet presAssocID="{6C86080D-7411-42FB-BCF6-E6E3BBC98C85}" presName="desTx" presStyleLbl="revTx" presStyleIdx="1" presStyleCnt="6">
        <dgm:presLayoutVars/>
      </dgm:prSet>
      <dgm:spPr/>
    </dgm:pt>
    <dgm:pt modelId="{F20C0240-D50D-4971-AD78-F415A9D9988D}" type="pres">
      <dgm:prSet presAssocID="{AECE5DC1-3909-4B15-BA6E-37408475D562}" presName="sibTrans" presStyleCnt="0"/>
      <dgm:spPr/>
    </dgm:pt>
    <dgm:pt modelId="{3F37D040-E92E-4091-B327-AB999E2B3930}" type="pres">
      <dgm:prSet presAssocID="{45CF0EEF-DDB7-460C-A3EA-A89163004658}" presName="compNode" presStyleCnt="0"/>
      <dgm:spPr/>
    </dgm:pt>
    <dgm:pt modelId="{38C3E711-7D0D-42D0-9BB9-E990A42E3D5B}" type="pres">
      <dgm:prSet presAssocID="{45CF0EEF-DDB7-460C-A3EA-A89163004658}" presName="bgRect" presStyleLbl="bgShp" presStyleIdx="1" presStyleCnt="3"/>
      <dgm:spPr/>
    </dgm:pt>
    <dgm:pt modelId="{72CF319C-4E67-4E75-8C7D-7B396DC044ED}" type="pres">
      <dgm:prSet presAssocID="{45CF0EEF-DDB7-460C-A3EA-A8916300465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losed Quotation Mark"/>
        </a:ext>
      </dgm:extLst>
    </dgm:pt>
    <dgm:pt modelId="{A197C162-33A4-45BA-ACAC-858379C9D79F}" type="pres">
      <dgm:prSet presAssocID="{45CF0EEF-DDB7-460C-A3EA-A89163004658}" presName="spaceRect" presStyleCnt="0"/>
      <dgm:spPr/>
    </dgm:pt>
    <dgm:pt modelId="{54BD2C04-6269-40F5-817B-14CD6FDA28BC}" type="pres">
      <dgm:prSet presAssocID="{45CF0EEF-DDB7-460C-A3EA-A89163004658}" presName="parTx" presStyleLbl="revTx" presStyleIdx="2" presStyleCnt="6">
        <dgm:presLayoutVars>
          <dgm:chMax val="0"/>
          <dgm:chPref val="0"/>
        </dgm:presLayoutVars>
      </dgm:prSet>
      <dgm:spPr/>
    </dgm:pt>
    <dgm:pt modelId="{B0B22140-6317-4546-88F3-1813E975AAE4}" type="pres">
      <dgm:prSet presAssocID="{45CF0EEF-DDB7-460C-A3EA-A89163004658}" presName="desTx" presStyleLbl="revTx" presStyleIdx="3" presStyleCnt="6">
        <dgm:presLayoutVars/>
      </dgm:prSet>
      <dgm:spPr/>
    </dgm:pt>
    <dgm:pt modelId="{6277DE57-CD85-4891-8A8B-2E7643FF80DC}" type="pres">
      <dgm:prSet presAssocID="{7830AD2A-6E7B-45EF-A432-8EE10E403C86}" presName="sibTrans" presStyleCnt="0"/>
      <dgm:spPr/>
    </dgm:pt>
    <dgm:pt modelId="{33E29A57-3D81-4F2B-A8E1-AA67FD86A43C}" type="pres">
      <dgm:prSet presAssocID="{B8FBDB0E-0DAF-42AD-B2D6-D415B4DA7D3A}" presName="compNode" presStyleCnt="0"/>
      <dgm:spPr/>
    </dgm:pt>
    <dgm:pt modelId="{91ACC6C8-6C71-4CC3-8578-C2B700BD750D}" type="pres">
      <dgm:prSet presAssocID="{B8FBDB0E-0DAF-42AD-B2D6-D415B4DA7D3A}" presName="bgRect" presStyleLbl="bgShp" presStyleIdx="2" presStyleCnt="3"/>
      <dgm:spPr/>
    </dgm:pt>
    <dgm:pt modelId="{6315C638-46A4-409A-9403-E1CEBEE43F0C}" type="pres">
      <dgm:prSet presAssocID="{B8FBDB0E-0DAF-42AD-B2D6-D415B4DA7D3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Receiver"/>
        </a:ext>
      </dgm:extLst>
    </dgm:pt>
    <dgm:pt modelId="{F207756A-D2CF-49C3-97AE-BC1B057F1DE5}" type="pres">
      <dgm:prSet presAssocID="{B8FBDB0E-0DAF-42AD-B2D6-D415B4DA7D3A}" presName="spaceRect" presStyleCnt="0"/>
      <dgm:spPr/>
    </dgm:pt>
    <dgm:pt modelId="{21E5D632-64E7-4DB8-B8FE-4DEF00686C92}" type="pres">
      <dgm:prSet presAssocID="{B8FBDB0E-0DAF-42AD-B2D6-D415B4DA7D3A}" presName="parTx" presStyleLbl="revTx" presStyleIdx="4" presStyleCnt="6">
        <dgm:presLayoutVars>
          <dgm:chMax val="0"/>
          <dgm:chPref val="0"/>
        </dgm:presLayoutVars>
      </dgm:prSet>
      <dgm:spPr/>
    </dgm:pt>
    <dgm:pt modelId="{9147767D-3D3A-463A-864D-97BD5FC59E2D}" type="pres">
      <dgm:prSet presAssocID="{B8FBDB0E-0DAF-42AD-B2D6-D415B4DA7D3A}" presName="desTx" presStyleLbl="revTx" presStyleIdx="5" presStyleCnt="6">
        <dgm:presLayoutVars/>
      </dgm:prSet>
      <dgm:spPr/>
    </dgm:pt>
  </dgm:ptLst>
  <dgm:cxnLst>
    <dgm:cxn modelId="{AE5C7129-FE88-4117-982C-12553F5A9DB5}" type="presOf" srcId="{8B30AA0B-B57E-4086-A9E4-74E411D734A8}" destId="{B0B22140-6317-4546-88F3-1813E975AAE4}" srcOrd="0" destOrd="0" presId="urn:microsoft.com/office/officeart/2018/2/layout/IconVerticalSolidList"/>
    <dgm:cxn modelId="{8D71C929-B255-4500-A66C-44CA8B07B54F}" type="presOf" srcId="{B8FBDB0E-0DAF-42AD-B2D6-D415B4DA7D3A}" destId="{21E5D632-64E7-4DB8-B8FE-4DEF00686C92}" srcOrd="0" destOrd="0" presId="urn:microsoft.com/office/officeart/2018/2/layout/IconVerticalSolidList"/>
    <dgm:cxn modelId="{01FD4335-5DD3-45A8-BEC9-005AE0A2F913}" type="presOf" srcId="{45CF0EEF-DDB7-460C-A3EA-A89163004658}" destId="{54BD2C04-6269-40F5-817B-14CD6FDA28BC}" srcOrd="0" destOrd="0" presId="urn:microsoft.com/office/officeart/2018/2/layout/IconVerticalSolidList"/>
    <dgm:cxn modelId="{B167915C-9E89-4910-B7A1-5B9AED16E5E0}" srcId="{6C86080D-7411-42FB-BCF6-E6E3BBC98C85}" destId="{A6042EF9-B321-44BE-A5E1-C488AFAD296F}" srcOrd="0" destOrd="0" parTransId="{23D06EC3-C333-4D26-ADF2-7B6902C22B5E}" sibTransId="{9452672F-F963-46C5-AAB9-E2D4A629A329}"/>
    <dgm:cxn modelId="{72F75A5D-B129-4432-8128-D90DAFB6177D}" srcId="{BD00E780-708A-4983-8258-7AA77F3525D7}" destId="{45CF0EEF-DDB7-460C-A3EA-A89163004658}" srcOrd="1" destOrd="0" parTransId="{FC3332B1-9116-4C07-B0F9-159670BF4B05}" sibTransId="{7830AD2A-6E7B-45EF-A432-8EE10E403C86}"/>
    <dgm:cxn modelId="{27F97B79-F137-4428-B10B-1328CBD091DC}" srcId="{45CF0EEF-DDB7-460C-A3EA-A89163004658}" destId="{8B30AA0B-B57E-4086-A9E4-74E411D734A8}" srcOrd="0" destOrd="0" parTransId="{241C2934-1E05-4301-8C5B-10B7B571C911}" sibTransId="{CD223EA6-1A97-4A15-A984-9BB12F4ED040}"/>
    <dgm:cxn modelId="{49B39F5A-D464-4E6B-8285-901F520C4106}" type="presOf" srcId="{A6042EF9-B321-44BE-A5E1-C488AFAD296F}" destId="{273247C7-512E-4AFC-B276-C9D3826D7E60}" srcOrd="0" destOrd="0" presId="urn:microsoft.com/office/officeart/2018/2/layout/IconVerticalSolidList"/>
    <dgm:cxn modelId="{A1DCFE84-2F0E-47F9-9D18-8C3D34BF8EDE}" srcId="{BD00E780-708A-4983-8258-7AA77F3525D7}" destId="{6C86080D-7411-42FB-BCF6-E6E3BBC98C85}" srcOrd="0" destOrd="0" parTransId="{E0D3EC33-CD28-49B6-81A5-6DBA7E8CC9B5}" sibTransId="{AECE5DC1-3909-4B15-BA6E-37408475D562}"/>
    <dgm:cxn modelId="{9155FC93-4495-472A-ACDC-A8F228E14231}" srcId="{B8FBDB0E-0DAF-42AD-B2D6-D415B4DA7D3A}" destId="{97939FAD-3308-4C49-BD9A-4F3C0664A45E}" srcOrd="0" destOrd="0" parTransId="{7E513774-8B26-4F25-B591-F0FF4B65C296}" sibTransId="{B30624F2-52BB-4065-9951-FC69EB09D160}"/>
    <dgm:cxn modelId="{BFFFC4C4-D354-47A4-BA14-CC74E2187B25}" type="presOf" srcId="{BD00E780-708A-4983-8258-7AA77F3525D7}" destId="{78E64662-4B4D-4BB9-9CE4-FE16E00583FB}" srcOrd="0" destOrd="0" presId="urn:microsoft.com/office/officeart/2018/2/layout/IconVerticalSolidList"/>
    <dgm:cxn modelId="{0A0FBBCC-A85A-401A-AFE5-27DBBCF44FE0}" srcId="{BD00E780-708A-4983-8258-7AA77F3525D7}" destId="{B8FBDB0E-0DAF-42AD-B2D6-D415B4DA7D3A}" srcOrd="2" destOrd="0" parTransId="{08CD678B-64C2-4F2B-B4DD-8D355A478F8F}" sibTransId="{85770030-E51B-42E9-9984-77AFBF54E69B}"/>
    <dgm:cxn modelId="{823F2ADE-4AB6-41AD-AD4F-BB80084B4691}" type="presOf" srcId="{6C86080D-7411-42FB-BCF6-E6E3BBC98C85}" destId="{634D5806-5E3F-4F42-8A4A-B95034A74DAC}" srcOrd="0" destOrd="0" presId="urn:microsoft.com/office/officeart/2018/2/layout/IconVerticalSolidList"/>
    <dgm:cxn modelId="{5D19B7F2-3D86-498E-907C-CC95DD09C546}" type="presOf" srcId="{97939FAD-3308-4C49-BD9A-4F3C0664A45E}" destId="{9147767D-3D3A-463A-864D-97BD5FC59E2D}" srcOrd="0" destOrd="0" presId="urn:microsoft.com/office/officeart/2018/2/layout/IconVerticalSolidList"/>
    <dgm:cxn modelId="{63CBBA70-A014-4355-96A5-9B9043DF3326}" type="presParOf" srcId="{78E64662-4B4D-4BB9-9CE4-FE16E00583FB}" destId="{387BF8FD-4DB9-4275-9E76-CAC646D0E17D}" srcOrd="0" destOrd="0" presId="urn:microsoft.com/office/officeart/2018/2/layout/IconVerticalSolidList"/>
    <dgm:cxn modelId="{BEAE55D9-42F0-4A4F-B1AA-D8E7167D1897}" type="presParOf" srcId="{387BF8FD-4DB9-4275-9E76-CAC646D0E17D}" destId="{ECEE50A5-3499-4355-9812-EB2052F4A99C}" srcOrd="0" destOrd="0" presId="urn:microsoft.com/office/officeart/2018/2/layout/IconVerticalSolidList"/>
    <dgm:cxn modelId="{BFA93079-552C-4ED4-886F-BF667087F74A}" type="presParOf" srcId="{387BF8FD-4DB9-4275-9E76-CAC646D0E17D}" destId="{EA441A2A-B3E0-4EA8-9A1F-DD71D98E292B}" srcOrd="1" destOrd="0" presId="urn:microsoft.com/office/officeart/2018/2/layout/IconVerticalSolidList"/>
    <dgm:cxn modelId="{F7EBE232-B25F-415A-84BB-3FC0E2E45465}" type="presParOf" srcId="{387BF8FD-4DB9-4275-9E76-CAC646D0E17D}" destId="{3FFB848B-D663-4A96-A769-E0A25DF07444}" srcOrd="2" destOrd="0" presId="urn:microsoft.com/office/officeart/2018/2/layout/IconVerticalSolidList"/>
    <dgm:cxn modelId="{A72FEBE5-1E3D-41C9-98F3-C6D11D08D177}" type="presParOf" srcId="{387BF8FD-4DB9-4275-9E76-CAC646D0E17D}" destId="{634D5806-5E3F-4F42-8A4A-B95034A74DAC}" srcOrd="3" destOrd="0" presId="urn:microsoft.com/office/officeart/2018/2/layout/IconVerticalSolidList"/>
    <dgm:cxn modelId="{E67C96F9-686E-4150-BB36-4CF2F48CC6F2}" type="presParOf" srcId="{387BF8FD-4DB9-4275-9E76-CAC646D0E17D}" destId="{273247C7-512E-4AFC-B276-C9D3826D7E60}" srcOrd="4" destOrd="0" presId="urn:microsoft.com/office/officeart/2018/2/layout/IconVerticalSolidList"/>
    <dgm:cxn modelId="{4B8383F4-3FDB-4D82-8084-10172B1D7B4D}" type="presParOf" srcId="{78E64662-4B4D-4BB9-9CE4-FE16E00583FB}" destId="{F20C0240-D50D-4971-AD78-F415A9D9988D}" srcOrd="1" destOrd="0" presId="urn:microsoft.com/office/officeart/2018/2/layout/IconVerticalSolidList"/>
    <dgm:cxn modelId="{9EA95395-5D7D-4F3D-A157-C97EA0A9A8BF}" type="presParOf" srcId="{78E64662-4B4D-4BB9-9CE4-FE16E00583FB}" destId="{3F37D040-E92E-4091-B327-AB999E2B3930}" srcOrd="2" destOrd="0" presId="urn:microsoft.com/office/officeart/2018/2/layout/IconVerticalSolidList"/>
    <dgm:cxn modelId="{E8F062AB-CC6B-45D0-884D-2481665C5B89}" type="presParOf" srcId="{3F37D040-E92E-4091-B327-AB999E2B3930}" destId="{38C3E711-7D0D-42D0-9BB9-E990A42E3D5B}" srcOrd="0" destOrd="0" presId="urn:microsoft.com/office/officeart/2018/2/layout/IconVerticalSolidList"/>
    <dgm:cxn modelId="{AC949D2D-FA89-47F0-9BDD-6BC0BD567584}" type="presParOf" srcId="{3F37D040-E92E-4091-B327-AB999E2B3930}" destId="{72CF319C-4E67-4E75-8C7D-7B396DC044ED}" srcOrd="1" destOrd="0" presId="urn:microsoft.com/office/officeart/2018/2/layout/IconVerticalSolidList"/>
    <dgm:cxn modelId="{07F6D7D1-9CB3-40DE-848C-BAA52B477E93}" type="presParOf" srcId="{3F37D040-E92E-4091-B327-AB999E2B3930}" destId="{A197C162-33A4-45BA-ACAC-858379C9D79F}" srcOrd="2" destOrd="0" presId="urn:microsoft.com/office/officeart/2018/2/layout/IconVerticalSolidList"/>
    <dgm:cxn modelId="{D0BA62C4-908C-423F-9171-0BB3497336A3}" type="presParOf" srcId="{3F37D040-E92E-4091-B327-AB999E2B3930}" destId="{54BD2C04-6269-40F5-817B-14CD6FDA28BC}" srcOrd="3" destOrd="0" presId="urn:microsoft.com/office/officeart/2018/2/layout/IconVerticalSolidList"/>
    <dgm:cxn modelId="{1D392CF5-C899-4F9E-9DDB-3262494F8232}" type="presParOf" srcId="{3F37D040-E92E-4091-B327-AB999E2B3930}" destId="{B0B22140-6317-4546-88F3-1813E975AAE4}" srcOrd="4" destOrd="0" presId="urn:microsoft.com/office/officeart/2018/2/layout/IconVerticalSolidList"/>
    <dgm:cxn modelId="{3620A090-4B31-4163-8895-F4FE82CC0832}" type="presParOf" srcId="{78E64662-4B4D-4BB9-9CE4-FE16E00583FB}" destId="{6277DE57-CD85-4891-8A8B-2E7643FF80DC}" srcOrd="3" destOrd="0" presId="urn:microsoft.com/office/officeart/2018/2/layout/IconVerticalSolidList"/>
    <dgm:cxn modelId="{4F80F505-265D-44DB-A664-2D0344603236}" type="presParOf" srcId="{78E64662-4B4D-4BB9-9CE4-FE16E00583FB}" destId="{33E29A57-3D81-4F2B-A8E1-AA67FD86A43C}" srcOrd="4" destOrd="0" presId="urn:microsoft.com/office/officeart/2018/2/layout/IconVerticalSolidList"/>
    <dgm:cxn modelId="{3BE0CF5C-2955-45B9-A007-0631CEFB9EDA}" type="presParOf" srcId="{33E29A57-3D81-4F2B-A8E1-AA67FD86A43C}" destId="{91ACC6C8-6C71-4CC3-8578-C2B700BD750D}" srcOrd="0" destOrd="0" presId="urn:microsoft.com/office/officeart/2018/2/layout/IconVerticalSolidList"/>
    <dgm:cxn modelId="{E23A41BD-A4D8-44AC-A3D2-FCD8066303D3}" type="presParOf" srcId="{33E29A57-3D81-4F2B-A8E1-AA67FD86A43C}" destId="{6315C638-46A4-409A-9403-E1CEBEE43F0C}" srcOrd="1" destOrd="0" presId="urn:microsoft.com/office/officeart/2018/2/layout/IconVerticalSolidList"/>
    <dgm:cxn modelId="{9D0C6D4F-3201-47FB-8F50-0494B6C744CF}" type="presParOf" srcId="{33E29A57-3D81-4F2B-A8E1-AA67FD86A43C}" destId="{F207756A-D2CF-49C3-97AE-BC1B057F1DE5}" srcOrd="2" destOrd="0" presId="urn:microsoft.com/office/officeart/2018/2/layout/IconVerticalSolidList"/>
    <dgm:cxn modelId="{AFC3D78D-CB77-4665-86F1-69CB01071497}" type="presParOf" srcId="{33E29A57-3D81-4F2B-A8E1-AA67FD86A43C}" destId="{21E5D632-64E7-4DB8-B8FE-4DEF00686C92}" srcOrd="3" destOrd="0" presId="urn:microsoft.com/office/officeart/2018/2/layout/IconVerticalSolidList"/>
    <dgm:cxn modelId="{C71E7430-4994-4EC6-BAC4-6B0B7CFC19C6}" type="presParOf" srcId="{33E29A57-3D81-4F2B-A8E1-AA67FD86A43C}" destId="{9147767D-3D3A-463A-864D-97BD5FC59E2D}"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36D487-8D56-452A-A402-C131EA39B742}">
      <dsp:nvSpPr>
        <dsp:cNvPr id="0" name=""/>
        <dsp:cNvSpPr/>
      </dsp:nvSpPr>
      <dsp:spPr>
        <a:xfrm>
          <a:off x="0" y="36978"/>
          <a:ext cx="5464315" cy="256372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“REALTORS®, acting as listing brokers, have an affirmative obligation to disclose the existence of dual or variable rate commission arrangements.”  </a:t>
          </a:r>
        </a:p>
      </dsp:txBody>
      <dsp:txXfrm>
        <a:off x="125151" y="162129"/>
        <a:ext cx="5214013" cy="2313423"/>
      </dsp:txXfrm>
    </dsp:sp>
    <dsp:sp modelId="{67069A2F-E20B-47EE-9B70-5F9EC5537428}">
      <dsp:nvSpPr>
        <dsp:cNvPr id="0" name=""/>
        <dsp:cNvSpPr/>
      </dsp:nvSpPr>
      <dsp:spPr>
        <a:xfrm>
          <a:off x="0" y="2661184"/>
          <a:ext cx="5464315" cy="2563725"/>
        </a:xfrm>
        <a:prstGeom prst="roundRect">
          <a:avLst/>
        </a:prstGeom>
        <a:solidFill>
          <a:schemeClr val="accent2">
            <a:hueOff val="-5936795"/>
            <a:satOff val="0"/>
            <a:lumOff val="-241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“The listing broker shall, as soon as practical, disclose the existence of such arrangements to potential cooperating brokers and shall, in response to inquiries from cooperating brokers, disclose the differential that would result in a cooperative transaction . . . .”</a:t>
          </a:r>
        </a:p>
      </dsp:txBody>
      <dsp:txXfrm>
        <a:off x="125151" y="2786335"/>
        <a:ext cx="5214013" cy="23134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EE50A5-3499-4355-9812-EB2052F4A99C}">
      <dsp:nvSpPr>
        <dsp:cNvPr id="0" name=""/>
        <dsp:cNvSpPr/>
      </dsp:nvSpPr>
      <dsp:spPr>
        <a:xfrm>
          <a:off x="0" y="314"/>
          <a:ext cx="10506991" cy="73488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441A2A-B3E0-4EA8-9A1F-DD71D98E292B}">
      <dsp:nvSpPr>
        <dsp:cNvPr id="0" name=""/>
        <dsp:cNvSpPr/>
      </dsp:nvSpPr>
      <dsp:spPr>
        <a:xfrm>
          <a:off x="222302" y="165662"/>
          <a:ext cx="404186" cy="4041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4D5806-5E3F-4F42-8A4A-B95034A74DAC}">
      <dsp:nvSpPr>
        <dsp:cNvPr id="0" name=""/>
        <dsp:cNvSpPr/>
      </dsp:nvSpPr>
      <dsp:spPr>
        <a:xfrm>
          <a:off x="848790" y="314"/>
          <a:ext cx="4728145" cy="7348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775" tIns="77775" rIns="77775" bIns="77775" numCol="1" spcCol="1270" anchor="ctr" anchorCtr="0">
          <a:noAutofit/>
        </a:bodyPr>
        <a:lstStyle/>
        <a:p>
          <a:pPr marL="0" lvl="0" indent="0" algn="l" defTabSz="1022350">
            <a:lnSpc>
              <a:spcPct val="100000"/>
            </a:lnSpc>
            <a:spcBef>
              <a:spcPct val="0"/>
            </a:spcBef>
            <a:spcAft>
              <a:spcPct val="35000"/>
            </a:spcAft>
            <a:buNone/>
          </a:pPr>
          <a:r>
            <a:rPr lang="en-US" sz="2300" kern="1200" dirty="0"/>
            <a:t>NAR Code of Ethics </a:t>
          </a:r>
        </a:p>
      </dsp:txBody>
      <dsp:txXfrm>
        <a:off x="848790" y="314"/>
        <a:ext cx="4728145" cy="734883"/>
      </dsp:txXfrm>
    </dsp:sp>
    <dsp:sp modelId="{273247C7-512E-4AFC-B276-C9D3826D7E60}">
      <dsp:nvSpPr>
        <dsp:cNvPr id="0" name=""/>
        <dsp:cNvSpPr/>
      </dsp:nvSpPr>
      <dsp:spPr>
        <a:xfrm>
          <a:off x="5576936" y="314"/>
          <a:ext cx="4930054" cy="7348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775" tIns="77775" rIns="77775" bIns="77775" numCol="1" spcCol="1270" anchor="ctr" anchorCtr="0">
          <a:noAutofit/>
        </a:bodyPr>
        <a:lstStyle/>
        <a:p>
          <a:pPr marL="0" lvl="0" indent="0" algn="l" defTabSz="577850">
            <a:lnSpc>
              <a:spcPct val="100000"/>
            </a:lnSpc>
            <a:spcBef>
              <a:spcPct val="0"/>
            </a:spcBef>
            <a:spcAft>
              <a:spcPct val="35000"/>
            </a:spcAft>
            <a:buNone/>
          </a:pPr>
          <a:r>
            <a:rPr lang="en-US" sz="1300" kern="1200" dirty="0"/>
            <a:t>https://www.nar.realtor/about-nar/governing-documents/code-of-ethics/2024-code-of-ethics-standards-of-practice</a:t>
          </a:r>
        </a:p>
      </dsp:txBody>
      <dsp:txXfrm>
        <a:off x="5576936" y="314"/>
        <a:ext cx="4930054" cy="734883"/>
      </dsp:txXfrm>
    </dsp:sp>
    <dsp:sp modelId="{38C3E711-7D0D-42D0-9BB9-E990A42E3D5B}">
      <dsp:nvSpPr>
        <dsp:cNvPr id="0" name=""/>
        <dsp:cNvSpPr/>
      </dsp:nvSpPr>
      <dsp:spPr>
        <a:xfrm>
          <a:off x="0" y="918918"/>
          <a:ext cx="10506991" cy="73488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CF319C-4E67-4E75-8C7D-7B396DC044ED}">
      <dsp:nvSpPr>
        <dsp:cNvPr id="0" name=""/>
        <dsp:cNvSpPr/>
      </dsp:nvSpPr>
      <dsp:spPr>
        <a:xfrm>
          <a:off x="222302" y="1084267"/>
          <a:ext cx="404186" cy="4041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BD2C04-6269-40F5-817B-14CD6FDA28BC}">
      <dsp:nvSpPr>
        <dsp:cNvPr id="0" name=""/>
        <dsp:cNvSpPr/>
      </dsp:nvSpPr>
      <dsp:spPr>
        <a:xfrm>
          <a:off x="848790" y="918918"/>
          <a:ext cx="4728145" cy="7348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775" tIns="77775" rIns="77775" bIns="77775" numCol="1" spcCol="1270" anchor="ctr" anchorCtr="0">
          <a:noAutofit/>
        </a:bodyPr>
        <a:lstStyle/>
        <a:p>
          <a:pPr marL="0" lvl="0" indent="0" algn="l" defTabSz="1022350">
            <a:lnSpc>
              <a:spcPct val="100000"/>
            </a:lnSpc>
            <a:spcBef>
              <a:spcPct val="0"/>
            </a:spcBef>
            <a:spcAft>
              <a:spcPct val="35000"/>
            </a:spcAft>
            <a:buNone/>
          </a:pPr>
          <a:r>
            <a:rPr lang="en-US" sz="2300" kern="1200" dirty="0"/>
            <a:t>NAR Case Interpretations 3-8 &amp; 3-9 </a:t>
          </a:r>
        </a:p>
      </dsp:txBody>
      <dsp:txXfrm>
        <a:off x="848790" y="918918"/>
        <a:ext cx="4728145" cy="734883"/>
      </dsp:txXfrm>
    </dsp:sp>
    <dsp:sp modelId="{B0B22140-6317-4546-88F3-1813E975AAE4}">
      <dsp:nvSpPr>
        <dsp:cNvPr id="0" name=""/>
        <dsp:cNvSpPr/>
      </dsp:nvSpPr>
      <dsp:spPr>
        <a:xfrm>
          <a:off x="5576936" y="918918"/>
          <a:ext cx="4930054" cy="7348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775" tIns="77775" rIns="77775" bIns="77775" numCol="1" spcCol="1270" anchor="ctr" anchorCtr="0">
          <a:noAutofit/>
        </a:bodyPr>
        <a:lstStyle/>
        <a:p>
          <a:pPr marL="0" lvl="0" indent="0" algn="l" defTabSz="577850">
            <a:lnSpc>
              <a:spcPct val="100000"/>
            </a:lnSpc>
            <a:spcBef>
              <a:spcPct val="0"/>
            </a:spcBef>
            <a:spcAft>
              <a:spcPct val="35000"/>
            </a:spcAft>
            <a:buNone/>
          </a:pPr>
          <a:r>
            <a:rPr lang="en-US" sz="1300" kern="1200" dirty="0"/>
            <a:t>https://www.nar.realtor/code-of-ethics-and-arbitration-manual/case-interpretations-related-to-article-3	</a:t>
          </a:r>
        </a:p>
      </dsp:txBody>
      <dsp:txXfrm>
        <a:off x="5576936" y="918918"/>
        <a:ext cx="4930054" cy="734883"/>
      </dsp:txXfrm>
    </dsp:sp>
    <dsp:sp modelId="{91ACC6C8-6C71-4CC3-8578-C2B700BD750D}">
      <dsp:nvSpPr>
        <dsp:cNvPr id="0" name=""/>
        <dsp:cNvSpPr/>
      </dsp:nvSpPr>
      <dsp:spPr>
        <a:xfrm>
          <a:off x="0" y="1837523"/>
          <a:ext cx="10506991" cy="73488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15C638-46A4-409A-9403-E1CEBEE43F0C}">
      <dsp:nvSpPr>
        <dsp:cNvPr id="0" name=""/>
        <dsp:cNvSpPr/>
      </dsp:nvSpPr>
      <dsp:spPr>
        <a:xfrm>
          <a:off x="222302" y="2002872"/>
          <a:ext cx="404186" cy="40418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E5D632-64E7-4DB8-B8FE-4DEF00686C92}">
      <dsp:nvSpPr>
        <dsp:cNvPr id="0" name=""/>
        <dsp:cNvSpPr/>
      </dsp:nvSpPr>
      <dsp:spPr>
        <a:xfrm>
          <a:off x="848790" y="1837523"/>
          <a:ext cx="4728145" cy="7348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775" tIns="77775" rIns="77775" bIns="77775" numCol="1" spcCol="1270" anchor="ctr" anchorCtr="0">
          <a:noAutofit/>
        </a:bodyPr>
        <a:lstStyle/>
        <a:p>
          <a:pPr marL="0" lvl="0" indent="0" algn="l" defTabSz="1022350">
            <a:lnSpc>
              <a:spcPct val="100000"/>
            </a:lnSpc>
            <a:spcBef>
              <a:spcPct val="0"/>
            </a:spcBef>
            <a:spcAft>
              <a:spcPct val="35000"/>
            </a:spcAft>
            <a:buNone/>
          </a:pPr>
          <a:r>
            <a:rPr lang="en-US" sz="2300" kern="1200"/>
            <a:t>Virginia REALTORS® Legal Hotline</a:t>
          </a:r>
        </a:p>
      </dsp:txBody>
      <dsp:txXfrm>
        <a:off x="848790" y="1837523"/>
        <a:ext cx="4728145" cy="734883"/>
      </dsp:txXfrm>
    </dsp:sp>
    <dsp:sp modelId="{9147767D-3D3A-463A-864D-97BD5FC59E2D}">
      <dsp:nvSpPr>
        <dsp:cNvPr id="0" name=""/>
        <dsp:cNvSpPr/>
      </dsp:nvSpPr>
      <dsp:spPr>
        <a:xfrm>
          <a:off x="5576936" y="1837523"/>
          <a:ext cx="4930054" cy="7348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7775" tIns="77775" rIns="77775" bIns="77775" numCol="1" spcCol="1270" anchor="ctr" anchorCtr="0">
          <a:noAutofit/>
        </a:bodyPr>
        <a:lstStyle/>
        <a:p>
          <a:pPr marL="0" lvl="0" indent="0" algn="l" defTabSz="577850">
            <a:lnSpc>
              <a:spcPct val="100000"/>
            </a:lnSpc>
            <a:spcBef>
              <a:spcPct val="0"/>
            </a:spcBef>
            <a:spcAft>
              <a:spcPct val="35000"/>
            </a:spcAft>
            <a:buNone/>
          </a:pPr>
          <a:r>
            <a:rPr lang="en-US" sz="1300" kern="1200" dirty="0"/>
            <a:t>https://virginiarealtors.org/law-ethics/legal-hotline/</a:t>
          </a:r>
        </a:p>
      </dsp:txBody>
      <dsp:txXfrm>
        <a:off x="5576936" y="1837523"/>
        <a:ext cx="4930054" cy="73488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030840-487F-4061-9940-1A03940DF07B}" type="datetimeFigureOut">
              <a:rPr lang="en-US" smtClean="0"/>
              <a:t>9/27/2024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53A1AB-35CE-49CB-8965-D4C1534B0BDE}" type="slidenum">
              <a:rPr lang="en-US" smtClean="0"/>
              <a:t>‹#›</a:t>
            </a:fld>
            <a:endParaRPr lang="en-US"/>
          </a:p>
        </p:txBody>
      </p:sp>
    </p:spTree>
    <p:extLst>
      <p:ext uri="{BB962C8B-B14F-4D97-AF65-F5344CB8AC3E}">
        <p14:creationId xmlns:p14="http://schemas.microsoft.com/office/powerpoint/2010/main" val="2342897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5"/>
          </p:nvPr>
        </p:nvSpPr>
        <p:spPr/>
        <p:txBody>
          <a:bodyPr/>
          <a:lstStyle/>
          <a:p>
            <a:fld id="{0553A1AB-35CE-49CB-8965-D4C1534B0BDE}" type="slidenum">
              <a:rPr lang="en-US" smtClean="0"/>
              <a:t>2</a:t>
            </a:fld>
            <a:endParaRPr lang="en-US"/>
          </a:p>
        </p:txBody>
      </p:sp>
    </p:spTree>
    <p:extLst>
      <p:ext uri="{BB962C8B-B14F-4D97-AF65-F5344CB8AC3E}">
        <p14:creationId xmlns:p14="http://schemas.microsoft.com/office/powerpoint/2010/main" val="1460095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Virginia REALTORS® Exclusive Authorization to Sell Agreement (Form 400) provides the option for setting a dual or variable rate commission arrangement. </a:t>
            </a:r>
          </a:p>
          <a:p>
            <a:endParaRPr lang="en-US" dirty="0"/>
          </a:p>
          <a:p>
            <a:r>
              <a:rPr lang="en-US" dirty="0"/>
              <a:t>The listing firm may charge different professional service fees based on the agency relationship that develops in the transaction. </a:t>
            </a:r>
          </a:p>
          <a:p>
            <a:endParaRPr lang="en-US" dirty="0"/>
          </a:p>
        </p:txBody>
      </p:sp>
      <p:sp>
        <p:nvSpPr>
          <p:cNvPr id="4" name="Slide Number Placeholder 3"/>
          <p:cNvSpPr>
            <a:spLocks noGrp="1"/>
          </p:cNvSpPr>
          <p:nvPr>
            <p:ph type="sldNum" sz="quarter" idx="5"/>
          </p:nvPr>
        </p:nvSpPr>
        <p:spPr/>
        <p:txBody>
          <a:bodyPr/>
          <a:lstStyle/>
          <a:p>
            <a:fld id="{0553A1AB-35CE-49CB-8965-D4C1534B0BDE}" type="slidenum">
              <a:rPr lang="en-US" smtClean="0"/>
              <a:t>3</a:t>
            </a:fld>
            <a:endParaRPr lang="en-US"/>
          </a:p>
        </p:txBody>
      </p:sp>
    </p:spTree>
    <p:extLst>
      <p:ext uri="{BB962C8B-B14F-4D97-AF65-F5344CB8AC3E}">
        <p14:creationId xmlns:p14="http://schemas.microsoft.com/office/powerpoint/2010/main" val="2712074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5"/>
          </p:nvPr>
        </p:nvSpPr>
        <p:spPr/>
        <p:txBody>
          <a:bodyPr/>
          <a:lstStyle/>
          <a:p>
            <a:fld id="{0553A1AB-35CE-49CB-8965-D4C1534B0BDE}" type="slidenum">
              <a:rPr lang="en-US" smtClean="0"/>
              <a:t>4</a:t>
            </a:fld>
            <a:endParaRPr lang="en-US"/>
          </a:p>
        </p:txBody>
      </p:sp>
    </p:spTree>
    <p:extLst>
      <p:ext uri="{BB962C8B-B14F-4D97-AF65-F5344CB8AC3E}">
        <p14:creationId xmlns:p14="http://schemas.microsoft.com/office/powerpoint/2010/main" val="1654275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fontAlgn="base"/>
            <a:r>
              <a:rPr lang="en-US" sz="1800" dirty="0">
                <a:effectLst/>
                <a:latin typeface="Calibri" panose="020F0502020204030204" pitchFamily="34" charset="0"/>
                <a:ea typeface="Times New Roman" panose="02020603050405020304" pitchFamily="18" charset="0"/>
              </a:rPr>
              <a:t>[Read Slide]</a:t>
            </a:r>
          </a:p>
          <a:p>
            <a:pPr marL="0" marR="0" fontAlgn="base"/>
            <a:endParaRPr lang="en-US" sz="1800" dirty="0">
              <a:effectLst/>
              <a:latin typeface="Calibri" panose="020F0502020204030204" pitchFamily="34" charset="0"/>
              <a:ea typeface="Times New Roman" panose="02020603050405020304" pitchFamily="18" charset="0"/>
            </a:endParaRPr>
          </a:p>
          <a:p>
            <a:pPr marL="0" marR="0" fontAlgn="base"/>
            <a:r>
              <a:rPr lang="en-US" sz="1800" dirty="0">
                <a:effectLst/>
                <a:latin typeface="Calibri" panose="020F0502020204030204" pitchFamily="34" charset="0"/>
                <a:ea typeface="Times New Roman" panose="02020603050405020304" pitchFamily="18" charset="0"/>
              </a:rPr>
              <a:t>Some important things to remember about this Standard of Practice: the listing broker has an affirmative obligation to disclose the existence of the variable rate. This used to be done easily with a check box or field in the MLS systems. Now that cooperative compensation is prohibited on the MLS, most if not all MLSs have removed the field to disclose the existence of a variable rate commission. So, listing agents need to make this disclosure in some other way. </a:t>
            </a: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553A1AB-35CE-49CB-8965-D4C1534B0BDE}" type="slidenum">
              <a:rPr lang="en-US" smtClean="0"/>
              <a:t>5</a:t>
            </a:fld>
            <a:endParaRPr lang="en-US"/>
          </a:p>
        </p:txBody>
      </p:sp>
    </p:spTree>
    <p:extLst>
      <p:ext uri="{BB962C8B-B14F-4D97-AF65-F5344CB8AC3E}">
        <p14:creationId xmlns:p14="http://schemas.microsoft.com/office/powerpoint/2010/main" val="1187502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5"/>
          </p:nvPr>
        </p:nvSpPr>
        <p:spPr/>
        <p:txBody>
          <a:bodyPr/>
          <a:lstStyle/>
          <a:p>
            <a:fld id="{0553A1AB-35CE-49CB-8965-D4C1534B0BDE}" type="slidenum">
              <a:rPr lang="en-US" smtClean="0"/>
              <a:t>6</a:t>
            </a:fld>
            <a:endParaRPr lang="en-US"/>
          </a:p>
        </p:txBody>
      </p:sp>
    </p:spTree>
    <p:extLst>
      <p:ext uri="{BB962C8B-B14F-4D97-AF65-F5344CB8AC3E}">
        <p14:creationId xmlns:p14="http://schemas.microsoft.com/office/powerpoint/2010/main" val="153820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rPr>
              <a:t>[Read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rPr>
              <a:t>Why does this Standard of Practice exist in the first place?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rPr>
              <a:t>If a listing broker charges the seller less overall commission when a transaction involves dual representation than if the transaction involves a buyer broker from another firm, then two offers at the same purchase price will net the seller different amounts at closing. If the buyer represented by a broker from another firm is aware of the difference in the commission amounts, then it gives that buyer an equal opportunity to make a competitive offer with a buyer represented by the listing firm. </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0553A1AB-35CE-49CB-8965-D4C1534B0BDE}" type="slidenum">
              <a:rPr lang="en-US" smtClean="0"/>
              <a:t>7</a:t>
            </a:fld>
            <a:endParaRPr lang="en-US"/>
          </a:p>
        </p:txBody>
      </p:sp>
    </p:spTree>
    <p:extLst>
      <p:ext uri="{BB962C8B-B14F-4D97-AF65-F5344CB8AC3E}">
        <p14:creationId xmlns:p14="http://schemas.microsoft.com/office/powerpoint/2010/main" val="2075491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resources on this issue. </a:t>
            </a:r>
          </a:p>
          <a:p>
            <a:endParaRPr lang="en-US" dirty="0"/>
          </a:p>
          <a:p>
            <a:r>
              <a:rPr lang="en-US" dirty="0"/>
              <a:t>NAR’s case interpretations highlight how an ethics violation may occur by failing to disclose a dual/variable rate </a:t>
            </a:r>
            <a:r>
              <a:rPr lang="en-US"/>
              <a:t>commission arrangement. </a:t>
            </a:r>
            <a:endParaRPr lang="en-US" dirty="0"/>
          </a:p>
        </p:txBody>
      </p:sp>
      <p:sp>
        <p:nvSpPr>
          <p:cNvPr id="4" name="Slide Number Placeholder 3"/>
          <p:cNvSpPr>
            <a:spLocks noGrp="1"/>
          </p:cNvSpPr>
          <p:nvPr>
            <p:ph type="sldNum" sz="quarter" idx="5"/>
          </p:nvPr>
        </p:nvSpPr>
        <p:spPr/>
        <p:txBody>
          <a:bodyPr/>
          <a:lstStyle/>
          <a:p>
            <a:fld id="{0553A1AB-35CE-49CB-8965-D4C1534B0BDE}" type="slidenum">
              <a:rPr lang="en-US" smtClean="0"/>
              <a:t>8</a:t>
            </a:fld>
            <a:endParaRPr lang="en-US"/>
          </a:p>
        </p:txBody>
      </p:sp>
    </p:spTree>
    <p:extLst>
      <p:ext uri="{BB962C8B-B14F-4D97-AF65-F5344CB8AC3E}">
        <p14:creationId xmlns:p14="http://schemas.microsoft.com/office/powerpoint/2010/main" val="184329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342FE-E00B-4FAF-8F73-F722060EBA12}"/>
              </a:ext>
            </a:extLst>
          </p:cNvPr>
          <p:cNvSpPr>
            <a:spLocks noGrp="1"/>
          </p:cNvSpPr>
          <p:nvPr>
            <p:ph type="ctrTitle"/>
          </p:nvPr>
        </p:nvSpPr>
        <p:spPr>
          <a:xfrm>
            <a:off x="482600" y="978408"/>
            <a:ext cx="10506991" cy="2531555"/>
          </a:xfrm>
          <a:prstGeom prst="rect">
            <a:avLst/>
          </a:prstGeom>
        </p:spPr>
        <p:txBody>
          <a:bodyPr anchor="b"/>
          <a:lstStyle>
            <a:lvl1pPr algn="l">
              <a:defRPr sz="6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7C1CCE2-4461-473E-B23C-34C8CCF04B3A}"/>
              </a:ext>
            </a:extLst>
          </p:cNvPr>
          <p:cNvSpPr>
            <a:spLocks noGrp="1"/>
          </p:cNvSpPr>
          <p:nvPr>
            <p:ph type="subTitle" idx="1"/>
          </p:nvPr>
        </p:nvSpPr>
        <p:spPr>
          <a:xfrm>
            <a:off x="482600" y="3602038"/>
            <a:ext cx="10506991" cy="2277554"/>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FAA551A-CE2F-4E35-A714-B1F04D4B4E8E}"/>
              </a:ext>
            </a:extLst>
          </p:cNvPr>
          <p:cNvSpPr>
            <a:spLocks noGrp="1"/>
          </p:cNvSpPr>
          <p:nvPr>
            <p:ph type="dt" sz="half" idx="10"/>
          </p:nvPr>
        </p:nvSpPr>
        <p:spPr/>
        <p:txBody>
          <a:bodyPr/>
          <a:lstStyle/>
          <a:p>
            <a:fld id="{81B8F32D-D8B6-4B9E-9CBF-DCAC30B7B93D}" type="datetimeFigureOut">
              <a:rPr lang="en-US" smtClean="0"/>
              <a:t>9/27/2024</a:t>
            </a:fld>
            <a:endParaRPr lang="en-US"/>
          </a:p>
        </p:txBody>
      </p:sp>
      <p:sp>
        <p:nvSpPr>
          <p:cNvPr id="5" name="Footer Placeholder 4">
            <a:extLst>
              <a:ext uri="{FF2B5EF4-FFF2-40B4-BE49-F238E27FC236}">
                <a16:creationId xmlns:a16="http://schemas.microsoft.com/office/drawing/2014/main" id="{26B5C907-6594-4DFF-A32B-449C3BA968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76D75-E9DA-4660-AC52-51BA63FCB94D}"/>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0" name="Straight Connector 9">
            <a:extLst>
              <a:ext uri="{FF2B5EF4-FFF2-40B4-BE49-F238E27FC236}">
                <a16:creationId xmlns:a16="http://schemas.microsoft.com/office/drawing/2014/main" id="{A2EFA84C-D756-4DC7-AA46-68D776F37FA4}"/>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57619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1999A10-4355-4A13-B008-196B21ABEEAF}"/>
              </a:ext>
              <a:ext uri="{C183D7F6-B498-43B3-948B-1728B52AA6E4}">
                <adec:decorative xmlns:adec="http://schemas.microsoft.com/office/drawing/2017/decorative" val="1"/>
              </a:ext>
            </a:extLst>
          </p:cNvPr>
          <p:cNvSpPr/>
          <p:nvPr/>
        </p:nvSpPr>
        <p:spPr>
          <a:xfrm>
            <a:off x="482600" y="483576"/>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36D448-AFEA-4483-B0E4-002840525CDD}"/>
              </a:ext>
            </a:extLst>
          </p:cNvPr>
          <p:cNvSpPr>
            <a:spLocks noGrp="1"/>
          </p:cNvSpPr>
          <p:nvPr>
            <p:ph type="title"/>
          </p:nvPr>
        </p:nvSpPr>
        <p:spPr>
          <a:xfrm>
            <a:off x="482600" y="978408"/>
            <a:ext cx="10506991" cy="1755263"/>
          </a:xfrm>
          <a:prstGeom prst="rect">
            <a:avLst/>
          </a:prstGeo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CF216234-4516-4303-8F60-A8127D89A5E5}"/>
              </a:ext>
            </a:extLst>
          </p:cNvPr>
          <p:cNvSpPr>
            <a:spLocks noGrp="1"/>
          </p:cNvSpPr>
          <p:nvPr>
            <p:ph type="body" orient="vert" idx="1"/>
          </p:nvPr>
        </p:nvSpPr>
        <p:spPr>
          <a:xfrm>
            <a:off x="484192" y="3103131"/>
            <a:ext cx="10506991" cy="30929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6B5D50-A474-462B-A807-DF186B1C2F48}"/>
              </a:ext>
            </a:extLst>
          </p:cNvPr>
          <p:cNvSpPr>
            <a:spLocks noGrp="1"/>
          </p:cNvSpPr>
          <p:nvPr>
            <p:ph type="dt" sz="half" idx="10"/>
          </p:nvPr>
        </p:nvSpPr>
        <p:spPr/>
        <p:txBody>
          <a:bodyPr/>
          <a:lstStyle/>
          <a:p>
            <a:fld id="{81B8F32D-D8B6-4B9E-9CBF-DCAC30B7B93D}" type="datetimeFigureOut">
              <a:rPr lang="en-US" smtClean="0"/>
              <a:t>9/27/2024</a:t>
            </a:fld>
            <a:endParaRPr lang="en-US"/>
          </a:p>
        </p:txBody>
      </p:sp>
      <p:sp>
        <p:nvSpPr>
          <p:cNvPr id="5" name="Footer Placeholder 4">
            <a:extLst>
              <a:ext uri="{FF2B5EF4-FFF2-40B4-BE49-F238E27FC236}">
                <a16:creationId xmlns:a16="http://schemas.microsoft.com/office/drawing/2014/main" id="{F8BF1DAF-2E2D-46ED-AA3E-3D2FE4039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2FC771-EB13-4EB5-A0A2-3968C6ABBD4E}"/>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8" name="Straight Connector 7">
            <a:extLst>
              <a:ext uri="{FF2B5EF4-FFF2-40B4-BE49-F238E27FC236}">
                <a16:creationId xmlns:a16="http://schemas.microsoft.com/office/drawing/2014/main" id="{B3B596B8-8230-4695-8D76-F06AFA8156C3}"/>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C53EBF93-5FD9-4F4E-8485-7B937145CD0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09597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B4D06-C7C6-4949-8EB2-F03ED999A2BB}"/>
              </a:ext>
            </a:extLst>
          </p:cNvPr>
          <p:cNvSpPr>
            <a:spLocks noGrp="1"/>
          </p:cNvSpPr>
          <p:nvPr>
            <p:ph type="title" orient="vert"/>
          </p:nvPr>
        </p:nvSpPr>
        <p:spPr>
          <a:xfrm>
            <a:off x="8041710" y="978408"/>
            <a:ext cx="2947881" cy="5124777"/>
          </a:xfrm>
          <a:prstGeom prst="rect">
            <a:avLst/>
          </a:prstGeo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C921B9D-8C11-4176-AF22-89F972E21284}"/>
              </a:ext>
            </a:extLst>
          </p:cNvPr>
          <p:cNvSpPr>
            <a:spLocks noGrp="1"/>
          </p:cNvSpPr>
          <p:nvPr>
            <p:ph type="body" orient="vert" idx="1"/>
          </p:nvPr>
        </p:nvSpPr>
        <p:spPr>
          <a:xfrm>
            <a:off x="484632" y="978408"/>
            <a:ext cx="7256453" cy="51247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AFA9E1C-8E18-4A35-9BD8-427B1D14BB8E}"/>
              </a:ext>
            </a:extLst>
          </p:cNvPr>
          <p:cNvSpPr>
            <a:spLocks noGrp="1"/>
          </p:cNvSpPr>
          <p:nvPr>
            <p:ph type="dt" sz="half" idx="10"/>
          </p:nvPr>
        </p:nvSpPr>
        <p:spPr/>
        <p:txBody>
          <a:bodyPr/>
          <a:lstStyle/>
          <a:p>
            <a:fld id="{81B8F32D-D8B6-4B9E-9CBF-DCAC30B7B93D}" type="datetimeFigureOut">
              <a:rPr lang="en-US" smtClean="0"/>
              <a:t>9/27/2024</a:t>
            </a:fld>
            <a:endParaRPr lang="en-US"/>
          </a:p>
        </p:txBody>
      </p:sp>
      <p:sp>
        <p:nvSpPr>
          <p:cNvPr id="5" name="Footer Placeholder 4">
            <a:extLst>
              <a:ext uri="{FF2B5EF4-FFF2-40B4-BE49-F238E27FC236}">
                <a16:creationId xmlns:a16="http://schemas.microsoft.com/office/drawing/2014/main" id="{2E116CDB-7BB6-4DD2-A626-6DA8E569F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D0403B-439E-449F-83B1-799EEC239A2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64290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43735-A77F-440D-9448-6AE7C204D377}"/>
              </a:ext>
            </a:extLst>
          </p:cNvPr>
          <p:cNvSpPr>
            <a:spLocks noGrp="1"/>
          </p:cNvSpPr>
          <p:nvPr>
            <p:ph type="title"/>
          </p:nvPr>
        </p:nvSpPr>
        <p:spPr>
          <a:xfrm>
            <a:off x="482600" y="978408"/>
            <a:ext cx="10634472" cy="2157984"/>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276C6EE-D55E-454B-B28C-EC73D1DB4A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2A2905-6D2E-4319-9521-61452AB8F996}"/>
              </a:ext>
            </a:extLst>
          </p:cNvPr>
          <p:cNvSpPr>
            <a:spLocks noGrp="1"/>
          </p:cNvSpPr>
          <p:nvPr>
            <p:ph type="dt" sz="half" idx="10"/>
          </p:nvPr>
        </p:nvSpPr>
        <p:spPr/>
        <p:txBody>
          <a:bodyPr/>
          <a:lstStyle/>
          <a:p>
            <a:fld id="{81B8F32D-D8B6-4B9E-9CBF-DCAC30B7B93D}" type="datetimeFigureOut">
              <a:rPr lang="en-US" smtClean="0"/>
              <a:t>9/27/2024</a:t>
            </a:fld>
            <a:endParaRPr lang="en-US"/>
          </a:p>
        </p:txBody>
      </p:sp>
      <p:sp>
        <p:nvSpPr>
          <p:cNvPr id="5" name="Footer Placeholder 4">
            <a:extLst>
              <a:ext uri="{FF2B5EF4-FFF2-40B4-BE49-F238E27FC236}">
                <a16:creationId xmlns:a16="http://schemas.microsoft.com/office/drawing/2014/main" id="{6DAC7550-84E8-49D3-B419-6F5F327DA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AD2C6B-EA5D-4D97-BC84-6C860D53636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829242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1B299E6-11CC-4181-86C3-528A13F1F556}"/>
              </a:ext>
              <a:ext uri="{C183D7F6-B498-43B3-948B-1728B52AA6E4}">
                <adec:decorative xmlns:adec="http://schemas.microsoft.com/office/drawing/2017/decorative" val="1"/>
              </a:ext>
            </a:extLst>
          </p:cNvPr>
          <p:cNvSpPr/>
          <p:nvPr/>
        </p:nvSpPr>
        <p:spPr>
          <a:xfrm>
            <a:off x="481007" y="3922232"/>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03473-0A64-4F9F-833B-8D64E39019B1}"/>
              </a:ext>
            </a:extLst>
          </p:cNvPr>
          <p:cNvSpPr>
            <a:spLocks noGrp="1"/>
          </p:cNvSpPr>
          <p:nvPr>
            <p:ph type="title"/>
          </p:nvPr>
        </p:nvSpPr>
        <p:spPr>
          <a:xfrm>
            <a:off x="482600" y="978409"/>
            <a:ext cx="10515600" cy="2716769"/>
          </a:xfrm>
          <a:prstGeom prst="rect">
            <a:avLst/>
          </a:prstGeo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6873736-B424-40F2-B562-6DC10E5EDE4F}"/>
              </a:ext>
            </a:extLst>
          </p:cNvPr>
          <p:cNvSpPr>
            <a:spLocks noGrp="1"/>
          </p:cNvSpPr>
          <p:nvPr>
            <p:ph type="body" idx="1"/>
          </p:nvPr>
        </p:nvSpPr>
        <p:spPr>
          <a:xfrm>
            <a:off x="482600" y="4171445"/>
            <a:ext cx="10515600" cy="1918205"/>
          </a:xfrm>
        </p:spPr>
        <p:txBody>
          <a:bodyPr>
            <a:normAutofit/>
          </a:bodyPr>
          <a:lstStyle>
            <a:lvl1pPr marL="0" indent="0">
              <a:buNone/>
              <a:defRPr lang="en-US" sz="2400" i="1" kern="1200" dirty="0" smtClean="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Date Placeholder 3">
            <a:extLst>
              <a:ext uri="{FF2B5EF4-FFF2-40B4-BE49-F238E27FC236}">
                <a16:creationId xmlns:a16="http://schemas.microsoft.com/office/drawing/2014/main" id="{74348851-37C0-478D-B722-D76C817DC49D}"/>
              </a:ext>
            </a:extLst>
          </p:cNvPr>
          <p:cNvSpPr>
            <a:spLocks noGrp="1"/>
          </p:cNvSpPr>
          <p:nvPr>
            <p:ph type="dt" sz="half" idx="10"/>
          </p:nvPr>
        </p:nvSpPr>
        <p:spPr/>
        <p:txBody>
          <a:bodyPr/>
          <a:lstStyle/>
          <a:p>
            <a:fld id="{81B8F32D-D8B6-4B9E-9CBF-DCAC30B7B93D}" type="datetimeFigureOut">
              <a:rPr lang="en-US" smtClean="0"/>
              <a:t>9/27/2024</a:t>
            </a:fld>
            <a:endParaRPr lang="en-US"/>
          </a:p>
        </p:txBody>
      </p:sp>
      <p:sp>
        <p:nvSpPr>
          <p:cNvPr id="5" name="Footer Placeholder 4">
            <a:extLst>
              <a:ext uri="{FF2B5EF4-FFF2-40B4-BE49-F238E27FC236}">
                <a16:creationId xmlns:a16="http://schemas.microsoft.com/office/drawing/2014/main" id="{263E063E-66CE-4C18-91FA-D14AE052D7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A66D3D-FD62-470C-BC3C-A03771A32F60}"/>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1" name="Straight Connector 10">
            <a:extLst>
              <a:ext uri="{FF2B5EF4-FFF2-40B4-BE49-F238E27FC236}">
                <a16:creationId xmlns:a16="http://schemas.microsoft.com/office/drawing/2014/main" id="{DDFF0049-0231-4557-A707-569556F0CA83}"/>
              </a:ext>
              <a:ext uri="{C183D7F6-B498-43B3-948B-1728B52AA6E4}">
                <adec:decorative xmlns:adec="http://schemas.microsoft.com/office/drawing/2017/decorative" val="1"/>
              </a:ext>
            </a:extLst>
          </p:cNvPr>
          <p:cNvCxnSpPr>
            <a:cxnSpLocks/>
          </p:cNvCxnSpPr>
          <p:nvPr/>
        </p:nvCxnSpPr>
        <p:spPr>
          <a:xfrm>
            <a:off x="481007" y="3922232"/>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457A0DB1-87C8-4BF4-B2A2-F9CA6ED05AC4}"/>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6C29209-8A8F-48A7-8BA2-AFADA37CBD4F}"/>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58531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166BE9C-AE7C-4C39-9694-C32D6939B965}"/>
              </a:ext>
              <a:ext uri="{C183D7F6-B498-43B3-948B-1728B52AA6E4}">
                <adec:decorative xmlns:adec="http://schemas.microsoft.com/office/drawing/2017/decorative" val="1"/>
              </a:ext>
            </a:extLst>
          </p:cNvPr>
          <p:cNvSpPr/>
          <p:nvPr/>
        </p:nvSpPr>
        <p:spPr>
          <a:xfrm>
            <a:off x="481007" y="483577"/>
            <a:ext cx="11147071" cy="2434824"/>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ACC42C-303A-4BDF-990A-2B07967BC9A9}"/>
              </a:ext>
            </a:extLst>
          </p:cNvPr>
          <p:cNvSpPr>
            <a:spLocks noGrp="1"/>
          </p:cNvSpPr>
          <p:nvPr>
            <p:ph type="title"/>
          </p:nvPr>
        </p:nvSpPr>
        <p:spPr>
          <a:xfrm>
            <a:off x="482599" y="978408"/>
            <a:ext cx="11147071" cy="1755263"/>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C55CEF-353E-4E14-83AD-ACADDC08D943}"/>
              </a:ext>
            </a:extLst>
          </p:cNvPr>
          <p:cNvSpPr>
            <a:spLocks noGrp="1"/>
          </p:cNvSpPr>
          <p:nvPr>
            <p:ph sz="half" idx="1"/>
          </p:nvPr>
        </p:nvSpPr>
        <p:spPr>
          <a:xfrm>
            <a:off x="48260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2E55ECEF-9654-4AC1-BF77-7BC602BBD434}"/>
              </a:ext>
            </a:extLst>
          </p:cNvPr>
          <p:cNvSpPr>
            <a:spLocks noGrp="1"/>
          </p:cNvSpPr>
          <p:nvPr>
            <p:ph sz="half" idx="2"/>
          </p:nvPr>
        </p:nvSpPr>
        <p:spPr>
          <a:xfrm>
            <a:off x="621112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4922FC8-BC06-407B-A82B-DA62B33A1CD4}"/>
              </a:ext>
            </a:extLst>
          </p:cNvPr>
          <p:cNvSpPr>
            <a:spLocks noGrp="1"/>
          </p:cNvSpPr>
          <p:nvPr>
            <p:ph type="dt" sz="half" idx="10"/>
          </p:nvPr>
        </p:nvSpPr>
        <p:spPr/>
        <p:txBody>
          <a:bodyPr/>
          <a:lstStyle/>
          <a:p>
            <a:fld id="{81B8F32D-D8B6-4B9E-9CBF-DCAC30B7B93D}" type="datetimeFigureOut">
              <a:rPr lang="en-US" smtClean="0"/>
              <a:t>9/27/2024</a:t>
            </a:fld>
            <a:endParaRPr lang="en-US"/>
          </a:p>
        </p:txBody>
      </p:sp>
      <p:sp>
        <p:nvSpPr>
          <p:cNvPr id="6" name="Footer Placeholder 5">
            <a:extLst>
              <a:ext uri="{FF2B5EF4-FFF2-40B4-BE49-F238E27FC236}">
                <a16:creationId xmlns:a16="http://schemas.microsoft.com/office/drawing/2014/main" id="{7915B701-4E1F-48AA-8A3C-ED5DD9151E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6BCA31-8AC7-46F5-BCAB-41D54DF83D78}"/>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9" name="Straight Connector 8">
            <a:extLst>
              <a:ext uri="{FF2B5EF4-FFF2-40B4-BE49-F238E27FC236}">
                <a16:creationId xmlns:a16="http://schemas.microsoft.com/office/drawing/2014/main" id="{21BA86D8-2A29-4A0E-AEA0-39B41C4187DE}"/>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085E13E-918A-4D04-9E84-94148D7C878E}"/>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98832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5E892-D975-4DD6-8583-A14DDBE85F0C}"/>
              </a:ext>
            </a:extLst>
          </p:cNvPr>
          <p:cNvSpPr>
            <a:spLocks noGrp="1"/>
          </p:cNvSpPr>
          <p:nvPr>
            <p:ph type="title"/>
          </p:nvPr>
        </p:nvSpPr>
        <p:spPr>
          <a:xfrm>
            <a:off x="484631" y="978407"/>
            <a:ext cx="11145039" cy="1339584"/>
          </a:xfrm>
          <a:prstGeom prst="rect">
            <a:avLst/>
          </a:prstGeom>
        </p:spPr>
        <p:txBody>
          <a:bodyPr anchor="b"/>
          <a:lstStyle/>
          <a:p>
            <a:r>
              <a:rPr lang="en-US"/>
              <a:t>Click to edit Master title style</a:t>
            </a:r>
            <a:endParaRPr lang="en-US" dirty="0"/>
          </a:p>
        </p:txBody>
      </p:sp>
      <p:sp>
        <p:nvSpPr>
          <p:cNvPr id="3" name="Text Placeholder 2">
            <a:extLst>
              <a:ext uri="{FF2B5EF4-FFF2-40B4-BE49-F238E27FC236}">
                <a16:creationId xmlns:a16="http://schemas.microsoft.com/office/drawing/2014/main" id="{7F1F7700-CECC-4881-BE5C-A13CD825B73B}"/>
              </a:ext>
            </a:extLst>
          </p:cNvPr>
          <p:cNvSpPr>
            <a:spLocks noGrp="1"/>
          </p:cNvSpPr>
          <p:nvPr>
            <p:ph type="body" idx="1"/>
          </p:nvPr>
        </p:nvSpPr>
        <p:spPr>
          <a:xfrm>
            <a:off x="484632" y="2500921"/>
            <a:ext cx="5346222" cy="823912"/>
          </a:xfrm>
        </p:spPr>
        <p:txBody>
          <a:bodyPr anchor="b">
            <a:normAutofit/>
          </a:bodyPr>
          <a:lstStyle>
            <a:lvl1pPr marL="0" indent="0">
              <a:buNone/>
              <a:defRPr lang="en-US" sz="2400" b="0" i="1"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Content Placeholder 3">
            <a:extLst>
              <a:ext uri="{FF2B5EF4-FFF2-40B4-BE49-F238E27FC236}">
                <a16:creationId xmlns:a16="http://schemas.microsoft.com/office/drawing/2014/main" id="{4CA50766-520A-44C5-943E-569222B74104}"/>
              </a:ext>
            </a:extLst>
          </p:cNvPr>
          <p:cNvSpPr>
            <a:spLocks noGrp="1"/>
          </p:cNvSpPr>
          <p:nvPr>
            <p:ph sz="half" idx="2"/>
          </p:nvPr>
        </p:nvSpPr>
        <p:spPr>
          <a:xfrm>
            <a:off x="484632" y="3428999"/>
            <a:ext cx="5346222"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72F7E42-976A-4239-8006-D68538D4B71F}"/>
              </a:ext>
            </a:extLst>
          </p:cNvPr>
          <p:cNvSpPr>
            <a:spLocks noGrp="1"/>
          </p:cNvSpPr>
          <p:nvPr>
            <p:ph type="body" sz="quarter" idx="3"/>
          </p:nvPr>
        </p:nvSpPr>
        <p:spPr>
          <a:xfrm>
            <a:off x="6257120" y="2500921"/>
            <a:ext cx="5372551" cy="823912"/>
          </a:xfrm>
        </p:spPr>
        <p:txBody>
          <a:bodyPr anchor="b"/>
          <a:lstStyle>
            <a:lvl1pPr marL="0" indent="0">
              <a:buNone/>
              <a:defRPr lang="en-US" sz="2400" b="0" i="1" kern="120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8CA329-951F-4391-ADC5-7EA320B7782F}"/>
              </a:ext>
            </a:extLst>
          </p:cNvPr>
          <p:cNvSpPr>
            <a:spLocks noGrp="1"/>
          </p:cNvSpPr>
          <p:nvPr>
            <p:ph sz="quarter" idx="4"/>
          </p:nvPr>
        </p:nvSpPr>
        <p:spPr>
          <a:xfrm>
            <a:off x="6257120" y="3428999"/>
            <a:ext cx="5372551"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9FBEC22A-DA46-460C-B865-D928C20AE763}"/>
              </a:ext>
            </a:extLst>
          </p:cNvPr>
          <p:cNvSpPr>
            <a:spLocks noGrp="1"/>
          </p:cNvSpPr>
          <p:nvPr>
            <p:ph type="dt" sz="half" idx="10"/>
          </p:nvPr>
        </p:nvSpPr>
        <p:spPr/>
        <p:txBody>
          <a:bodyPr/>
          <a:lstStyle/>
          <a:p>
            <a:fld id="{81B8F32D-D8B6-4B9E-9CBF-DCAC30B7B93D}" type="datetimeFigureOut">
              <a:rPr lang="en-US" smtClean="0"/>
              <a:t>9/27/2024</a:t>
            </a:fld>
            <a:endParaRPr lang="en-US"/>
          </a:p>
        </p:txBody>
      </p:sp>
      <p:sp>
        <p:nvSpPr>
          <p:cNvPr id="8" name="Footer Placeholder 7">
            <a:extLst>
              <a:ext uri="{FF2B5EF4-FFF2-40B4-BE49-F238E27FC236}">
                <a16:creationId xmlns:a16="http://schemas.microsoft.com/office/drawing/2014/main" id="{4EB2D647-42C5-4AB7-BB71-3A44065716E7}"/>
              </a:ext>
            </a:extLst>
          </p:cNvPr>
          <p:cNvSpPr>
            <a:spLocks noGrp="1"/>
          </p:cNvSpPr>
          <p:nvPr>
            <p:ph type="ftr" sz="quarter" idx="11"/>
          </p:nvPr>
        </p:nvSpPr>
        <p:spPr>
          <a:xfrm>
            <a:off x="484632" y="6419088"/>
            <a:ext cx="4114800" cy="365125"/>
          </a:xfrm>
        </p:spPr>
        <p:txBody>
          <a:bodyPr/>
          <a:lstStyle/>
          <a:p>
            <a:endParaRPr lang="en-US"/>
          </a:p>
        </p:txBody>
      </p:sp>
      <p:sp>
        <p:nvSpPr>
          <p:cNvPr id="9" name="Slide Number Placeholder 8">
            <a:extLst>
              <a:ext uri="{FF2B5EF4-FFF2-40B4-BE49-F238E27FC236}">
                <a16:creationId xmlns:a16="http://schemas.microsoft.com/office/drawing/2014/main" id="{590B2B67-714C-46DA-85E5-598B4244D3B0}"/>
              </a:ext>
            </a:extLst>
          </p:cNvPr>
          <p:cNvSpPr>
            <a:spLocks noGrp="1"/>
          </p:cNvSpPr>
          <p:nvPr>
            <p:ph type="sldNum" sz="quarter" idx="12"/>
          </p:nvPr>
        </p:nvSpPr>
        <p:spPr>
          <a:xfrm>
            <a:off x="10989591" y="-7190"/>
            <a:ext cx="640080" cy="365125"/>
          </a:xfrm>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979183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D4B6724-AB30-4E7C-BE2B-ECD94FF1B463}"/>
              </a:ext>
              <a:ext uri="{C183D7F6-B498-43B3-948B-1728B52AA6E4}">
                <adec:decorative xmlns:adec="http://schemas.microsoft.com/office/drawing/2017/decorative" val="1"/>
              </a:ext>
            </a:extLst>
          </p:cNvPr>
          <p:cNvSpPr/>
          <p:nvPr/>
        </p:nvSpPr>
        <p:spPr>
          <a:xfrm>
            <a:off x="481007" y="3933311"/>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1D4BAB-2678-4A19-A575-C47CAF1446E5}"/>
              </a:ext>
            </a:extLst>
          </p:cNvPr>
          <p:cNvSpPr>
            <a:spLocks noGrp="1"/>
          </p:cNvSpPr>
          <p:nvPr>
            <p:ph type="title"/>
          </p:nvPr>
        </p:nvSpPr>
        <p:spPr>
          <a:xfrm>
            <a:off x="482600" y="978408"/>
            <a:ext cx="10634472" cy="2591509"/>
          </a:xfrm>
          <a:prstGeom prst="rect">
            <a:avLst/>
          </a:prstGeom>
        </p:spPr>
        <p:txBody>
          <a:bodyPr anchor="b"/>
          <a:lstStyle/>
          <a:p>
            <a:r>
              <a:rPr lang="en-US"/>
              <a:t>Click to edit Master title style</a:t>
            </a:r>
            <a:endParaRPr lang="en-US" dirty="0"/>
          </a:p>
        </p:txBody>
      </p:sp>
      <p:sp>
        <p:nvSpPr>
          <p:cNvPr id="3" name="Date Placeholder 2">
            <a:extLst>
              <a:ext uri="{FF2B5EF4-FFF2-40B4-BE49-F238E27FC236}">
                <a16:creationId xmlns:a16="http://schemas.microsoft.com/office/drawing/2014/main" id="{4047C89E-0ABD-4FD2-924C-894345ADFED8}"/>
              </a:ext>
            </a:extLst>
          </p:cNvPr>
          <p:cNvSpPr>
            <a:spLocks noGrp="1"/>
          </p:cNvSpPr>
          <p:nvPr>
            <p:ph type="dt" sz="half" idx="10"/>
          </p:nvPr>
        </p:nvSpPr>
        <p:spPr/>
        <p:txBody>
          <a:bodyPr/>
          <a:lstStyle/>
          <a:p>
            <a:fld id="{81B8F32D-D8B6-4B9E-9CBF-DCAC30B7B93D}" type="datetimeFigureOut">
              <a:rPr lang="en-US" smtClean="0"/>
              <a:t>9/27/2024</a:t>
            </a:fld>
            <a:endParaRPr lang="en-US"/>
          </a:p>
        </p:txBody>
      </p:sp>
      <p:sp>
        <p:nvSpPr>
          <p:cNvPr id="4" name="Footer Placeholder 3">
            <a:extLst>
              <a:ext uri="{FF2B5EF4-FFF2-40B4-BE49-F238E27FC236}">
                <a16:creationId xmlns:a16="http://schemas.microsoft.com/office/drawing/2014/main" id="{553026CE-9CC8-403B-88B1-184D16532A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B3D616-3C18-401B-A792-E75149FDFC47}"/>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7" name="Straight Connector 6">
            <a:extLst>
              <a:ext uri="{FF2B5EF4-FFF2-40B4-BE49-F238E27FC236}">
                <a16:creationId xmlns:a16="http://schemas.microsoft.com/office/drawing/2014/main" id="{04EC6F70-D800-4067-A36A-5BBFC8018E2D}"/>
              </a:ext>
              <a:ext uri="{C183D7F6-B498-43B3-948B-1728B52AA6E4}">
                <adec:decorative xmlns:adec="http://schemas.microsoft.com/office/drawing/2017/decorative" val="1"/>
              </a:ext>
            </a:extLst>
          </p:cNvPr>
          <p:cNvCxnSpPr>
            <a:cxnSpLocks/>
          </p:cNvCxnSpPr>
          <p:nvPr/>
        </p:nvCxnSpPr>
        <p:spPr>
          <a:xfrm>
            <a:off x="482600" y="393331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42B66CB6-8988-4FBA-8524-726765A5F2AA}"/>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8336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C73F84-0C6B-4EF4-9405-C389824999D4}"/>
              </a:ext>
            </a:extLst>
          </p:cNvPr>
          <p:cNvSpPr>
            <a:spLocks noGrp="1"/>
          </p:cNvSpPr>
          <p:nvPr>
            <p:ph type="dt" sz="half" idx="10"/>
          </p:nvPr>
        </p:nvSpPr>
        <p:spPr/>
        <p:txBody>
          <a:bodyPr/>
          <a:lstStyle/>
          <a:p>
            <a:fld id="{81B8F32D-D8B6-4B9E-9CBF-DCAC30B7B93D}" type="datetimeFigureOut">
              <a:rPr lang="en-US" smtClean="0"/>
              <a:t>9/27/2024</a:t>
            </a:fld>
            <a:endParaRPr lang="en-US"/>
          </a:p>
        </p:txBody>
      </p:sp>
      <p:sp>
        <p:nvSpPr>
          <p:cNvPr id="3" name="Footer Placeholder 2">
            <a:extLst>
              <a:ext uri="{FF2B5EF4-FFF2-40B4-BE49-F238E27FC236}">
                <a16:creationId xmlns:a16="http://schemas.microsoft.com/office/drawing/2014/main" id="{DCCEC807-744E-4C5C-8B15-09AED3E570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FBCB19-9F4B-474C-85C1-4A645A971827}"/>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296987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A88B0-DD6B-449B-AE32-D3192081E76F}"/>
              </a:ext>
            </a:extLst>
          </p:cNvPr>
          <p:cNvSpPr>
            <a:spLocks noGrp="1"/>
          </p:cNvSpPr>
          <p:nvPr>
            <p:ph type="title"/>
          </p:nvPr>
        </p:nvSpPr>
        <p:spPr>
          <a:xfrm>
            <a:off x="484632" y="978408"/>
            <a:ext cx="4287393" cy="2450592"/>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4F22ED6-5B69-4B3B-BF96-3A75F2107FA6}"/>
              </a:ext>
            </a:extLst>
          </p:cNvPr>
          <p:cNvSpPr>
            <a:spLocks noGrp="1"/>
          </p:cNvSpPr>
          <p:nvPr>
            <p:ph idx="1"/>
          </p:nvPr>
        </p:nvSpPr>
        <p:spPr>
          <a:xfrm>
            <a:off x="5183187" y="987425"/>
            <a:ext cx="6446484"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07704043-D45F-440A-A15D-2718A913E05A}"/>
              </a:ext>
            </a:extLst>
          </p:cNvPr>
          <p:cNvSpPr>
            <a:spLocks noGrp="1"/>
          </p:cNvSpPr>
          <p:nvPr>
            <p:ph type="body" sz="half" idx="2"/>
          </p:nvPr>
        </p:nvSpPr>
        <p:spPr>
          <a:xfrm>
            <a:off x="484632" y="3645074"/>
            <a:ext cx="4287393" cy="2223914"/>
          </a:xfrm>
        </p:spPr>
        <p:txBody>
          <a:bodyPr/>
          <a:lstStyle>
            <a:lvl1pPr marL="0" indent="0">
              <a:buNone/>
              <a:defRPr lang="en-US" sz="2400" i="1" kern="1200" dirty="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0072DC-7326-43E7-806C-B690C439E8A8}"/>
              </a:ext>
            </a:extLst>
          </p:cNvPr>
          <p:cNvSpPr>
            <a:spLocks noGrp="1"/>
          </p:cNvSpPr>
          <p:nvPr>
            <p:ph type="dt" sz="half" idx="10"/>
          </p:nvPr>
        </p:nvSpPr>
        <p:spPr/>
        <p:txBody>
          <a:bodyPr/>
          <a:lstStyle/>
          <a:p>
            <a:fld id="{81B8F32D-D8B6-4B9E-9CBF-DCAC30B7B93D}" type="datetimeFigureOut">
              <a:rPr lang="en-US" smtClean="0"/>
              <a:t>9/27/2024</a:t>
            </a:fld>
            <a:endParaRPr lang="en-US"/>
          </a:p>
        </p:txBody>
      </p:sp>
      <p:sp>
        <p:nvSpPr>
          <p:cNvPr id="6" name="Footer Placeholder 5">
            <a:extLst>
              <a:ext uri="{FF2B5EF4-FFF2-40B4-BE49-F238E27FC236}">
                <a16:creationId xmlns:a16="http://schemas.microsoft.com/office/drawing/2014/main" id="{73F89A0F-B8C6-4AA6-A9C4-4A454F4224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57A616-A4F2-4FC5-88DE-B4E6BA542895}"/>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623960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B773D-D007-4687-BA9C-9F229829B5EF}"/>
              </a:ext>
            </a:extLst>
          </p:cNvPr>
          <p:cNvSpPr>
            <a:spLocks noGrp="1"/>
          </p:cNvSpPr>
          <p:nvPr>
            <p:ph type="title"/>
          </p:nvPr>
        </p:nvSpPr>
        <p:spPr>
          <a:xfrm>
            <a:off x="484632" y="978407"/>
            <a:ext cx="4287393" cy="2450593"/>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A3A75FC-78D2-4EF5-884F-11B7BACF799A}"/>
              </a:ext>
            </a:extLst>
          </p:cNvPr>
          <p:cNvSpPr>
            <a:spLocks noGrp="1"/>
          </p:cNvSpPr>
          <p:nvPr>
            <p:ph type="pic" idx="1"/>
          </p:nvPr>
        </p:nvSpPr>
        <p:spPr>
          <a:xfrm>
            <a:off x="5183187" y="987425"/>
            <a:ext cx="644648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D7CE0BB-D335-4391-A23F-194C575CAF8F}"/>
              </a:ext>
            </a:extLst>
          </p:cNvPr>
          <p:cNvSpPr>
            <a:spLocks noGrp="1"/>
          </p:cNvSpPr>
          <p:nvPr>
            <p:ph type="body" sz="half" idx="2"/>
          </p:nvPr>
        </p:nvSpPr>
        <p:spPr>
          <a:xfrm>
            <a:off x="484632" y="3645074"/>
            <a:ext cx="4287393" cy="2223914"/>
          </a:xfrm>
        </p:spPr>
        <p:txBody>
          <a:bodyPr/>
          <a:lstStyle>
            <a:lvl1pPr marL="0" indent="0">
              <a:buNone/>
              <a:defRPr lang="en-US" sz="240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7701E1-B97B-4DA5-B9AD-07B7C12476AE}"/>
              </a:ext>
            </a:extLst>
          </p:cNvPr>
          <p:cNvSpPr>
            <a:spLocks noGrp="1"/>
          </p:cNvSpPr>
          <p:nvPr>
            <p:ph type="dt" sz="half" idx="10"/>
          </p:nvPr>
        </p:nvSpPr>
        <p:spPr/>
        <p:txBody>
          <a:bodyPr/>
          <a:lstStyle/>
          <a:p>
            <a:fld id="{81B8F32D-D8B6-4B9E-9CBF-DCAC30B7B93D}" type="datetimeFigureOut">
              <a:rPr lang="en-US" smtClean="0"/>
              <a:t>9/27/2024</a:t>
            </a:fld>
            <a:endParaRPr lang="en-US"/>
          </a:p>
        </p:txBody>
      </p:sp>
      <p:sp>
        <p:nvSpPr>
          <p:cNvPr id="6" name="Footer Placeholder 5">
            <a:extLst>
              <a:ext uri="{FF2B5EF4-FFF2-40B4-BE49-F238E27FC236}">
                <a16:creationId xmlns:a16="http://schemas.microsoft.com/office/drawing/2014/main" id="{076D9CF8-F42F-4618-9F26-8BFE56487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CA2023-1ECA-4A96-BDC7-F7FA4368BE1B}"/>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4263204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87A535-3CAC-46BC-B2B2-3AE83EC3A561}"/>
              </a:ext>
            </a:extLst>
          </p:cNvPr>
          <p:cNvSpPr>
            <a:spLocks noGrp="1"/>
          </p:cNvSpPr>
          <p:nvPr>
            <p:ph type="title"/>
          </p:nvPr>
        </p:nvSpPr>
        <p:spPr>
          <a:xfrm>
            <a:off x="482600" y="978408"/>
            <a:ext cx="10506991" cy="215309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8EBDBD-59EC-46ED-BE79-6D37B531D692}"/>
              </a:ext>
            </a:extLst>
          </p:cNvPr>
          <p:cNvSpPr>
            <a:spLocks noGrp="1"/>
          </p:cNvSpPr>
          <p:nvPr>
            <p:ph type="body" idx="1"/>
          </p:nvPr>
        </p:nvSpPr>
        <p:spPr>
          <a:xfrm>
            <a:off x="482600" y="3306870"/>
            <a:ext cx="10506991" cy="257272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5921F5C-FD3D-42C7-90F4-5ECE6FFCFE7F}"/>
              </a:ext>
            </a:extLst>
          </p:cNvPr>
          <p:cNvSpPr>
            <a:spLocks noGrp="1"/>
          </p:cNvSpPr>
          <p:nvPr>
            <p:ph type="dt" sz="half" idx="2"/>
          </p:nvPr>
        </p:nvSpPr>
        <p:spPr>
          <a:xfrm>
            <a:off x="484632" y="100584"/>
            <a:ext cx="2743200" cy="365125"/>
          </a:xfrm>
          <a:prstGeom prst="rect">
            <a:avLst/>
          </a:prstGeom>
        </p:spPr>
        <p:txBody>
          <a:bodyPr vert="horz" lIns="91440" tIns="45720" rIns="91440" bIns="45720" rtlCol="0" anchor="ctr"/>
          <a:lstStyle>
            <a:lvl1pPr algn="l">
              <a:defRPr sz="900">
                <a:solidFill>
                  <a:schemeClr val="tx1"/>
                </a:solidFill>
              </a:defRPr>
            </a:lvl1pPr>
          </a:lstStyle>
          <a:p>
            <a:fld id="{81B8F32D-D8B6-4B9E-9CBF-DCAC30B7B93D}" type="datetimeFigureOut">
              <a:rPr lang="en-US" smtClean="0"/>
              <a:pPr/>
              <a:t>9/27/2024</a:t>
            </a:fld>
            <a:endParaRPr lang="en-US" dirty="0"/>
          </a:p>
        </p:txBody>
      </p:sp>
      <p:sp>
        <p:nvSpPr>
          <p:cNvPr id="5" name="Footer Placeholder 4">
            <a:extLst>
              <a:ext uri="{FF2B5EF4-FFF2-40B4-BE49-F238E27FC236}">
                <a16:creationId xmlns:a16="http://schemas.microsoft.com/office/drawing/2014/main" id="{0FE63D50-6D0B-4963-97B9-A32AE63235B8}"/>
              </a:ext>
            </a:extLst>
          </p:cNvPr>
          <p:cNvSpPr>
            <a:spLocks noGrp="1"/>
          </p:cNvSpPr>
          <p:nvPr>
            <p:ph type="ftr" sz="quarter" idx="3"/>
          </p:nvPr>
        </p:nvSpPr>
        <p:spPr>
          <a:xfrm>
            <a:off x="484632" y="6419088"/>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826B5E08-CAC3-4C87-B143-5F8956AE905D}"/>
              </a:ext>
            </a:extLst>
          </p:cNvPr>
          <p:cNvSpPr>
            <a:spLocks noGrp="1"/>
          </p:cNvSpPr>
          <p:nvPr>
            <p:ph type="sldNum" sz="quarter" idx="4"/>
          </p:nvPr>
        </p:nvSpPr>
        <p:spPr>
          <a:xfrm>
            <a:off x="10989591" y="100584"/>
            <a:ext cx="640080" cy="365125"/>
          </a:xfrm>
          <a:prstGeom prst="rect">
            <a:avLst/>
          </a:prstGeom>
        </p:spPr>
        <p:txBody>
          <a:bodyPr vert="horz" lIns="91440" tIns="45720" rIns="91440" bIns="45720" rtlCol="0" anchor="ctr"/>
          <a:lstStyle>
            <a:lvl1pPr algn="r">
              <a:defRPr sz="900">
                <a:solidFill>
                  <a:schemeClr val="tx1"/>
                </a:solidFill>
              </a:defRPr>
            </a:lvl1pPr>
          </a:lstStyle>
          <a:p>
            <a:fld id="{60553ECD-7F6D-420D-93CA-D8D15EB427AC}" type="slidenum">
              <a:rPr lang="en-US" smtClean="0"/>
              <a:pPr/>
              <a:t>‹#›</a:t>
            </a:fld>
            <a:endParaRPr lang="en-US" dirty="0"/>
          </a:p>
        </p:txBody>
      </p:sp>
      <p:cxnSp>
        <p:nvCxnSpPr>
          <p:cNvPr id="8" name="Straight Connector 7">
            <a:extLst>
              <a:ext uri="{FF2B5EF4-FFF2-40B4-BE49-F238E27FC236}">
                <a16:creationId xmlns:a16="http://schemas.microsoft.com/office/drawing/2014/main" id="{108D74AC-B125-4E11-BA53-E9E383966DF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9DC76EBE-FB9D-4054-B5D8-19E3EAFE40B2}"/>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45025597"/>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794" r:id="rId6"/>
    <p:sldLayoutId id="2147483790" r:id="rId7"/>
    <p:sldLayoutId id="2147483791" r:id="rId8"/>
    <p:sldLayoutId id="2147483792" r:id="rId9"/>
    <p:sldLayoutId id="2147483793" r:id="rId10"/>
    <p:sldLayoutId id="2147483795" r:id="rId11"/>
  </p:sldLayoutIdLst>
  <p:txStyles>
    <p:titleStyle>
      <a:lvl1pPr algn="l" defTabSz="914400" rtl="0" eaLnBrk="1" latinLnBrk="0" hangingPunct="1">
        <a:lnSpc>
          <a:spcPct val="100000"/>
        </a:lnSpc>
        <a:spcBef>
          <a:spcPct val="0"/>
        </a:spcBef>
        <a:buNone/>
        <a:defRPr sz="66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2pPr>
      <a:lvl3pPr marL="914400" indent="0" algn="l" defTabSz="914400" rtl="0" eaLnBrk="1" latinLnBrk="0" hangingPunct="1">
        <a:lnSpc>
          <a:spcPct val="10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35F60170-91B4-45F0-B88B-9C07AEC464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8649EE-6589-AD0A-3C10-650886A76B97}"/>
              </a:ext>
            </a:extLst>
          </p:cNvPr>
          <p:cNvSpPr>
            <a:spLocks noGrp="1"/>
          </p:cNvSpPr>
          <p:nvPr>
            <p:ph type="ctrTitle"/>
          </p:nvPr>
        </p:nvSpPr>
        <p:spPr>
          <a:xfrm>
            <a:off x="481007" y="702870"/>
            <a:ext cx="5614993" cy="3093468"/>
          </a:xfrm>
        </p:spPr>
        <p:txBody>
          <a:bodyPr anchor="b">
            <a:normAutofit/>
          </a:bodyPr>
          <a:lstStyle/>
          <a:p>
            <a:pPr>
              <a:lnSpc>
                <a:spcPct val="90000"/>
              </a:lnSpc>
            </a:pPr>
            <a:r>
              <a:rPr lang="en-US" sz="5100"/>
              <a:t>Disclosing Dual/Variable Rate Commissions</a:t>
            </a:r>
          </a:p>
        </p:txBody>
      </p:sp>
      <p:sp>
        <p:nvSpPr>
          <p:cNvPr id="3" name="Subtitle 2">
            <a:extLst>
              <a:ext uri="{FF2B5EF4-FFF2-40B4-BE49-F238E27FC236}">
                <a16:creationId xmlns:a16="http://schemas.microsoft.com/office/drawing/2014/main" id="{6E97F4EE-8418-F56D-C2B2-5BEA1454F855}"/>
              </a:ext>
            </a:extLst>
          </p:cNvPr>
          <p:cNvSpPr>
            <a:spLocks noGrp="1"/>
          </p:cNvSpPr>
          <p:nvPr>
            <p:ph type="subTitle" idx="1"/>
          </p:nvPr>
        </p:nvSpPr>
        <p:spPr>
          <a:xfrm>
            <a:off x="481006" y="4067746"/>
            <a:ext cx="5614993" cy="2163418"/>
          </a:xfrm>
        </p:spPr>
        <p:txBody>
          <a:bodyPr anchor="t">
            <a:normAutofit/>
          </a:bodyPr>
          <a:lstStyle/>
          <a:p>
            <a:r>
              <a:rPr lang="en-US" dirty="0"/>
              <a:t>Applying Standard of Practice 3-4 in a Post Settlement World</a:t>
            </a:r>
          </a:p>
        </p:txBody>
      </p:sp>
      <p:pic>
        <p:nvPicPr>
          <p:cNvPr id="4" name="Picture 3" descr="A person holding a paper plane&#10;&#10;Description automatically generated">
            <a:extLst>
              <a:ext uri="{FF2B5EF4-FFF2-40B4-BE49-F238E27FC236}">
                <a16:creationId xmlns:a16="http://schemas.microsoft.com/office/drawing/2014/main" id="{8F0560C3-ED23-39A5-6E40-856178C48C26}"/>
              </a:ext>
            </a:extLst>
          </p:cNvPr>
          <p:cNvPicPr>
            <a:picLocks noChangeAspect="1"/>
          </p:cNvPicPr>
          <p:nvPr/>
        </p:nvPicPr>
        <p:blipFill>
          <a:blip r:embed="rId2">
            <a:alphaModFix/>
          </a:blip>
          <a:srcRect l="4694" r="30921" b="-2"/>
          <a:stretch/>
        </p:blipFill>
        <p:spPr>
          <a:xfrm>
            <a:off x="6280340" y="489856"/>
            <a:ext cx="5349331" cy="5878282"/>
          </a:xfrm>
          <a:prstGeom prst="rect">
            <a:avLst/>
          </a:prstGeom>
        </p:spPr>
      </p:pic>
      <p:cxnSp>
        <p:nvCxnSpPr>
          <p:cNvPr id="22" name="Straight Connector 21">
            <a:extLst>
              <a:ext uri="{FF2B5EF4-FFF2-40B4-BE49-F238E27FC236}">
                <a16:creationId xmlns:a16="http://schemas.microsoft.com/office/drawing/2014/main" id="{2C84CC28-1690-471E-9AE2-3198EB86316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526E6137-4B85-4A65-BCC4-9BAB3D0DAE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42020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C12927E5-081D-440D-A775-C0AE9DA1E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07" y="489855"/>
            <a:ext cx="11147071" cy="2449283"/>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243870-8020-0903-FEF9-37F3A9B8D180}"/>
              </a:ext>
            </a:extLst>
          </p:cNvPr>
          <p:cNvSpPr>
            <a:spLocks noGrp="1"/>
          </p:cNvSpPr>
          <p:nvPr>
            <p:ph type="title"/>
          </p:nvPr>
        </p:nvSpPr>
        <p:spPr>
          <a:xfrm>
            <a:off x="482601" y="721946"/>
            <a:ext cx="10813250" cy="1971976"/>
          </a:xfrm>
        </p:spPr>
        <p:txBody>
          <a:bodyPr>
            <a:normAutofit/>
          </a:bodyPr>
          <a:lstStyle/>
          <a:p>
            <a:pPr>
              <a:lnSpc>
                <a:spcPct val="90000"/>
              </a:lnSpc>
            </a:pPr>
            <a:r>
              <a:rPr lang="en-US"/>
              <a:t>What is A Dual/Variable Rate Commission?</a:t>
            </a:r>
          </a:p>
        </p:txBody>
      </p:sp>
      <p:cxnSp>
        <p:nvCxnSpPr>
          <p:cNvPr id="24" name="Straight Connector 23">
            <a:extLst>
              <a:ext uri="{FF2B5EF4-FFF2-40B4-BE49-F238E27FC236}">
                <a16:creationId xmlns:a16="http://schemas.microsoft.com/office/drawing/2014/main" id="{6C54B948-69AE-475C-AAD4-0166D4730C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71A4BB25-EC48-B02A-A5CE-40DA15F39D2A}"/>
              </a:ext>
            </a:extLst>
          </p:cNvPr>
          <p:cNvSpPr>
            <a:spLocks noGrp="1"/>
          </p:cNvSpPr>
          <p:nvPr>
            <p:ph idx="1"/>
          </p:nvPr>
        </p:nvSpPr>
        <p:spPr>
          <a:xfrm>
            <a:off x="482601" y="3282330"/>
            <a:ext cx="5189963" cy="2800893"/>
          </a:xfrm>
        </p:spPr>
        <p:txBody>
          <a:bodyPr anchor="ctr">
            <a:normAutofit/>
          </a:bodyPr>
          <a:lstStyle/>
          <a:p>
            <a:pPr>
              <a:lnSpc>
                <a:spcPct val="90000"/>
              </a:lnSpc>
            </a:pPr>
            <a:r>
              <a:rPr lang="en-US" sz="1900" dirty="0">
                <a:effectLst/>
                <a:ea typeface="Times New Roman" panose="02020603050405020304" pitchFamily="18" charset="0"/>
              </a:rPr>
              <a:t>If you are the listing broker and </a:t>
            </a:r>
            <a:r>
              <a:rPr lang="en-US" sz="1900" dirty="0">
                <a:ea typeface="Times New Roman" panose="02020603050405020304" pitchFamily="18" charset="0"/>
              </a:rPr>
              <a:t>y</a:t>
            </a:r>
            <a:r>
              <a:rPr lang="en-US" sz="1900" dirty="0">
                <a:effectLst/>
                <a:ea typeface="Times New Roman" panose="02020603050405020304" pitchFamily="18" charset="0"/>
              </a:rPr>
              <a:t>our fee varies depending on the agency relationships of the parties (whether that be buyer agency, dual agency, designated agency, or unrepresented buyer), then you have a dual or variable rate commission arrangement. </a:t>
            </a:r>
            <a:endParaRPr lang="en-US" sz="1900" dirty="0"/>
          </a:p>
        </p:txBody>
      </p:sp>
      <p:pic>
        <p:nvPicPr>
          <p:cNvPr id="5" name="Picture 4" descr="White calculator">
            <a:extLst>
              <a:ext uri="{FF2B5EF4-FFF2-40B4-BE49-F238E27FC236}">
                <a16:creationId xmlns:a16="http://schemas.microsoft.com/office/drawing/2014/main" id="{68AF1B6C-CCEB-AC35-90F8-78DA098A968D}"/>
              </a:ext>
            </a:extLst>
          </p:cNvPr>
          <p:cNvPicPr>
            <a:picLocks noChangeAspect="1"/>
          </p:cNvPicPr>
          <p:nvPr/>
        </p:nvPicPr>
        <p:blipFill>
          <a:blip r:embed="rId3">
            <a:alphaModFix/>
          </a:blip>
          <a:srcRect r="-1" b="7065"/>
          <a:stretch/>
        </p:blipFill>
        <p:spPr>
          <a:xfrm>
            <a:off x="6096000" y="2939138"/>
            <a:ext cx="5533671" cy="3432728"/>
          </a:xfrm>
          <a:prstGeom prst="rect">
            <a:avLst/>
          </a:prstGeom>
        </p:spPr>
      </p:pic>
      <p:cxnSp>
        <p:nvCxnSpPr>
          <p:cNvPr id="26" name="Straight Connector 25">
            <a:extLst>
              <a:ext uri="{FF2B5EF4-FFF2-40B4-BE49-F238E27FC236}">
                <a16:creationId xmlns:a16="http://schemas.microsoft.com/office/drawing/2014/main" id="{C4558310-C928-4426-BFAC-68450D291D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2939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B9279127-238C-4975-A7B6-222B28A80F3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25463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C86A5B5-6097-AE21-6624-7B19078E3C66}"/>
              </a:ext>
            </a:extLst>
          </p:cNvPr>
          <p:cNvPicPr>
            <a:picLocks noGrp="1" noChangeAspect="1"/>
          </p:cNvPicPr>
          <p:nvPr>
            <p:ph idx="1"/>
          </p:nvPr>
        </p:nvPicPr>
        <p:blipFill>
          <a:blip r:embed="rId3"/>
          <a:stretch>
            <a:fillRect/>
          </a:stretch>
        </p:blipFill>
        <p:spPr>
          <a:xfrm>
            <a:off x="5470700" y="967581"/>
            <a:ext cx="6458848" cy="4922837"/>
          </a:xfrm>
        </p:spPr>
      </p:pic>
      <p:sp>
        <p:nvSpPr>
          <p:cNvPr id="7" name="TextBox 6">
            <a:extLst>
              <a:ext uri="{FF2B5EF4-FFF2-40B4-BE49-F238E27FC236}">
                <a16:creationId xmlns:a16="http://schemas.microsoft.com/office/drawing/2014/main" id="{9FDFE688-7C40-1C5F-85DA-8B069D4DBA4A}"/>
              </a:ext>
            </a:extLst>
          </p:cNvPr>
          <p:cNvSpPr txBox="1"/>
          <p:nvPr/>
        </p:nvSpPr>
        <p:spPr>
          <a:xfrm>
            <a:off x="809800" y="2736501"/>
            <a:ext cx="4435300" cy="1384995"/>
          </a:xfrm>
          <a:prstGeom prst="rect">
            <a:avLst/>
          </a:prstGeom>
          <a:noFill/>
        </p:spPr>
        <p:txBody>
          <a:bodyPr wrap="square" rtlCol="0">
            <a:spAutoFit/>
          </a:bodyPr>
          <a:lstStyle/>
          <a:p>
            <a:r>
              <a:rPr lang="en-US" sz="2800" dirty="0">
                <a:latin typeface="+mj-lt"/>
              </a:rPr>
              <a:t>Example of A Dual/Variable Rate Commission Arrangement</a:t>
            </a:r>
          </a:p>
        </p:txBody>
      </p:sp>
    </p:spTree>
    <p:extLst>
      <p:ext uri="{BB962C8B-B14F-4D97-AF65-F5344CB8AC3E}">
        <p14:creationId xmlns:p14="http://schemas.microsoft.com/office/powerpoint/2010/main" val="1449370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FDFAC4F-EA69-DE51-ECC4-6BBA37015398}"/>
              </a:ext>
            </a:extLst>
          </p:cNvPr>
          <p:cNvSpPr>
            <a:spLocks noGrp="1"/>
          </p:cNvSpPr>
          <p:nvPr>
            <p:ph type="title"/>
          </p:nvPr>
        </p:nvSpPr>
        <p:spPr>
          <a:xfrm>
            <a:off x="482601" y="976160"/>
            <a:ext cx="5189964" cy="2237925"/>
          </a:xfrm>
        </p:spPr>
        <p:txBody>
          <a:bodyPr>
            <a:normAutofit/>
          </a:bodyPr>
          <a:lstStyle/>
          <a:p>
            <a:r>
              <a:rPr lang="en-US" sz="6100"/>
              <a:t>Code of Ethics Article 3</a:t>
            </a:r>
          </a:p>
        </p:txBody>
      </p:sp>
      <p:cxnSp>
        <p:nvCxnSpPr>
          <p:cNvPr id="12" name="Straight Connector 11">
            <a:extLst>
              <a:ext uri="{FF2B5EF4-FFF2-40B4-BE49-F238E27FC236}">
                <a16:creationId xmlns:a16="http://schemas.microsoft.com/office/drawing/2014/main" id="{6F9D4A57-BD34-46D7-A145-EA1AE70461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11E8CE3F-76E4-69FA-2D94-200A2BC18811}"/>
              </a:ext>
            </a:extLst>
          </p:cNvPr>
          <p:cNvSpPr>
            <a:spLocks noGrp="1"/>
          </p:cNvSpPr>
          <p:nvPr>
            <p:ph idx="1"/>
          </p:nvPr>
        </p:nvSpPr>
        <p:spPr>
          <a:xfrm>
            <a:off x="482600" y="3408254"/>
            <a:ext cx="5189963" cy="2470031"/>
          </a:xfrm>
        </p:spPr>
        <p:txBody>
          <a:bodyPr>
            <a:normAutofit/>
          </a:bodyPr>
          <a:lstStyle/>
          <a:p>
            <a:r>
              <a:rPr lang="en-US" sz="2000">
                <a:effectLst/>
                <a:latin typeface="Seaford" panose="00000500000000000000" pitchFamily="2" charset="0"/>
                <a:ea typeface="Calibri" panose="020F0502020204030204" pitchFamily="34" charset="0"/>
              </a:rPr>
              <a:t>The REALTOR® Code of Ethics Article 3 requires REALTORS® to cooperate with other brokers, and while cooperation does not require compensation, when cooperative compensation is offered, there are certain rules you must follow. </a:t>
            </a:r>
            <a:endParaRPr lang="en-US" sz="2000">
              <a:latin typeface="Seaford" panose="00000500000000000000" pitchFamily="2" charset="0"/>
            </a:endParaRPr>
          </a:p>
        </p:txBody>
      </p:sp>
      <p:pic>
        <p:nvPicPr>
          <p:cNvPr id="7" name="Graphic 6" descr="Handshake">
            <a:extLst>
              <a:ext uri="{FF2B5EF4-FFF2-40B4-BE49-F238E27FC236}">
                <a16:creationId xmlns:a16="http://schemas.microsoft.com/office/drawing/2014/main" id="{D82FCF61-7584-D050-B0A9-16B540D57051}"/>
              </a:ext>
            </a:extLst>
          </p:cNvPr>
          <p:cNvPicPr>
            <a:picLocks noChangeAspect="1"/>
          </p:cNvPicPr>
          <p:nvPr/>
        </p:nvPicPr>
        <p:blipFill>
          <a:blip r:embed="rId3">
            <a:alphaModFix/>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80340" y="754331"/>
            <a:ext cx="5349331" cy="5349331"/>
          </a:xfrm>
          <a:prstGeom prst="rect">
            <a:avLst/>
          </a:prstGeom>
        </p:spPr>
      </p:pic>
      <p:cxnSp>
        <p:nvCxnSpPr>
          <p:cNvPr id="14" name="Straight Connector 13">
            <a:extLst>
              <a:ext uri="{FF2B5EF4-FFF2-40B4-BE49-F238E27FC236}">
                <a16:creationId xmlns:a16="http://schemas.microsoft.com/office/drawing/2014/main" id="{8ADA513F-B70D-4972-B24A-65F26C0AECC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24244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33AE938-4254-AE8D-1BE0-4D48CADE3F96}"/>
              </a:ext>
            </a:extLst>
          </p:cNvPr>
          <p:cNvSpPr>
            <a:spLocks noGrp="1"/>
          </p:cNvSpPr>
          <p:nvPr>
            <p:ph type="title"/>
          </p:nvPr>
        </p:nvSpPr>
        <p:spPr>
          <a:xfrm>
            <a:off x="482601" y="865128"/>
            <a:ext cx="5613398" cy="5261895"/>
          </a:xfrm>
        </p:spPr>
        <p:txBody>
          <a:bodyPr anchor="ctr">
            <a:normAutofit/>
          </a:bodyPr>
          <a:lstStyle/>
          <a:p>
            <a:r>
              <a:rPr lang="en-US" dirty="0"/>
              <a:t>Standard of Practice 3-4</a:t>
            </a:r>
          </a:p>
        </p:txBody>
      </p:sp>
      <p:cxnSp>
        <p:nvCxnSpPr>
          <p:cNvPr id="11" name="Straight Connector 10">
            <a:extLst>
              <a:ext uri="{FF2B5EF4-FFF2-40B4-BE49-F238E27FC236}">
                <a16:creationId xmlns:a16="http://schemas.microsoft.com/office/drawing/2014/main" id="{671B74E7-4838-4A57-A093-7ECD0A0CF3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id="{164B30CE-C2B6-406B-921A-5A1BAAD877C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aphicFrame>
        <p:nvGraphicFramePr>
          <p:cNvPr id="5" name="Content Placeholder 2">
            <a:extLst>
              <a:ext uri="{FF2B5EF4-FFF2-40B4-BE49-F238E27FC236}">
                <a16:creationId xmlns:a16="http://schemas.microsoft.com/office/drawing/2014/main" id="{8EA51456-7212-2BB3-A211-12622793017F}"/>
              </a:ext>
            </a:extLst>
          </p:cNvPr>
          <p:cNvGraphicFramePr>
            <a:graphicFrameLocks noGrp="1"/>
          </p:cNvGraphicFramePr>
          <p:nvPr>
            <p:ph idx="1"/>
            <p:extLst>
              <p:ext uri="{D42A27DB-BD31-4B8C-83A1-F6EECF244321}">
                <p14:modId xmlns:p14="http://schemas.microsoft.com/office/powerpoint/2010/main" val="2183969591"/>
              </p:ext>
            </p:extLst>
          </p:nvPr>
        </p:nvGraphicFramePr>
        <p:xfrm>
          <a:off x="6165356" y="865127"/>
          <a:ext cx="5464315" cy="52618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42892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12927E5-081D-440D-A775-C0AE9DA1E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07" y="489855"/>
            <a:ext cx="11147071" cy="2449283"/>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872B28-EA80-B9F2-6E0A-B15710D1D858}"/>
              </a:ext>
            </a:extLst>
          </p:cNvPr>
          <p:cNvSpPr>
            <a:spLocks noGrp="1"/>
          </p:cNvSpPr>
          <p:nvPr>
            <p:ph type="title"/>
          </p:nvPr>
        </p:nvSpPr>
        <p:spPr>
          <a:xfrm>
            <a:off x="482601" y="721946"/>
            <a:ext cx="10813250" cy="1971976"/>
          </a:xfrm>
        </p:spPr>
        <p:txBody>
          <a:bodyPr>
            <a:normAutofit/>
          </a:bodyPr>
          <a:lstStyle/>
          <a:p>
            <a:r>
              <a:rPr lang="en-US" dirty="0"/>
              <a:t>How and When to Disclose</a:t>
            </a:r>
          </a:p>
        </p:txBody>
      </p:sp>
      <p:cxnSp>
        <p:nvCxnSpPr>
          <p:cNvPr id="14" name="Straight Connector 13">
            <a:extLst>
              <a:ext uri="{FF2B5EF4-FFF2-40B4-BE49-F238E27FC236}">
                <a16:creationId xmlns:a16="http://schemas.microsoft.com/office/drawing/2014/main" id="{6C54B948-69AE-475C-AAD4-0166D4730C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3AD0EDBB-A76B-FED5-3542-6FEC0B19150F}"/>
              </a:ext>
            </a:extLst>
          </p:cNvPr>
          <p:cNvSpPr>
            <a:spLocks noGrp="1"/>
          </p:cNvSpPr>
          <p:nvPr>
            <p:ph idx="1"/>
          </p:nvPr>
        </p:nvSpPr>
        <p:spPr>
          <a:xfrm>
            <a:off x="482601" y="3282330"/>
            <a:ext cx="5189963" cy="2800893"/>
          </a:xfrm>
        </p:spPr>
        <p:txBody>
          <a:bodyPr anchor="ctr">
            <a:normAutofit/>
          </a:bodyPr>
          <a:lstStyle/>
          <a:p>
            <a:pPr>
              <a:lnSpc>
                <a:spcPct val="90000"/>
              </a:lnSpc>
            </a:pPr>
            <a:r>
              <a:rPr lang="en-US" sz="1900" dirty="0">
                <a:ea typeface="Times New Roman" panose="02020603050405020304" pitchFamily="18" charset="0"/>
              </a:rPr>
              <a:t>L</a:t>
            </a:r>
            <a:r>
              <a:rPr lang="en-US" sz="1900" dirty="0">
                <a:effectLst/>
                <a:ea typeface="Times New Roman" panose="02020603050405020304" pitchFamily="18" charset="0"/>
              </a:rPr>
              <a:t>isting brokers need to make the disclosure as soon as practical. </a:t>
            </a:r>
          </a:p>
          <a:p>
            <a:pPr>
              <a:lnSpc>
                <a:spcPct val="90000"/>
              </a:lnSpc>
            </a:pPr>
            <a:r>
              <a:rPr lang="en-US" sz="1900" dirty="0">
                <a:effectLst/>
                <a:ea typeface="Times New Roman" panose="02020603050405020304" pitchFamily="18" charset="0"/>
              </a:rPr>
              <a:t>When a buyer agent calls to ask whether the listing firm is offering cooperative compensation, or when the listing broker extends an offer of cooperative compensation, these may be some of the soonest practical times for the listing broker to disclose the existence of a variable rate commission. </a:t>
            </a:r>
          </a:p>
          <a:p>
            <a:pPr>
              <a:lnSpc>
                <a:spcPct val="90000"/>
              </a:lnSpc>
            </a:pPr>
            <a:endParaRPr lang="en-US" sz="1900" dirty="0"/>
          </a:p>
        </p:txBody>
      </p:sp>
      <p:pic>
        <p:nvPicPr>
          <p:cNvPr id="5" name="Picture 4" descr="Megaphone">
            <a:extLst>
              <a:ext uri="{FF2B5EF4-FFF2-40B4-BE49-F238E27FC236}">
                <a16:creationId xmlns:a16="http://schemas.microsoft.com/office/drawing/2014/main" id="{77CA12CA-80F2-BB1C-93D8-48781164061A}"/>
              </a:ext>
            </a:extLst>
          </p:cNvPr>
          <p:cNvPicPr>
            <a:picLocks noChangeAspect="1"/>
          </p:cNvPicPr>
          <p:nvPr/>
        </p:nvPicPr>
        <p:blipFill>
          <a:blip r:embed="rId3">
            <a:alphaModFix/>
            <a:extLst>
              <a:ext uri="{28A0092B-C50C-407E-A947-70E740481C1C}">
                <a14:useLocalDpi xmlns:a14="http://schemas.microsoft.com/office/drawing/2010/main" val="0"/>
              </a:ext>
            </a:extLst>
          </a:blip>
          <a:srcRect t="12056" r="-1" b="25910"/>
          <a:stretch/>
        </p:blipFill>
        <p:spPr>
          <a:xfrm>
            <a:off x="6096000" y="2939138"/>
            <a:ext cx="5533671" cy="3432728"/>
          </a:xfrm>
          <a:prstGeom prst="rect">
            <a:avLst/>
          </a:prstGeom>
        </p:spPr>
      </p:pic>
      <p:cxnSp>
        <p:nvCxnSpPr>
          <p:cNvPr id="16" name="Straight Connector 15">
            <a:extLst>
              <a:ext uri="{FF2B5EF4-FFF2-40B4-BE49-F238E27FC236}">
                <a16:creationId xmlns:a16="http://schemas.microsoft.com/office/drawing/2014/main" id="{C4558310-C928-4426-BFAC-68450D291D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2939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B9279127-238C-4975-A7B6-222B28A80F3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18909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7DCB29A-8793-E84C-39C6-BCB5F1158EB0}"/>
              </a:ext>
            </a:extLst>
          </p:cNvPr>
          <p:cNvSpPr>
            <a:spLocks noGrp="1"/>
          </p:cNvSpPr>
          <p:nvPr>
            <p:ph type="title"/>
          </p:nvPr>
        </p:nvSpPr>
        <p:spPr>
          <a:xfrm>
            <a:off x="482601" y="976160"/>
            <a:ext cx="5189964" cy="2237925"/>
          </a:xfrm>
        </p:spPr>
        <p:txBody>
          <a:bodyPr>
            <a:normAutofit/>
          </a:bodyPr>
          <a:lstStyle/>
          <a:p>
            <a:pPr>
              <a:lnSpc>
                <a:spcPct val="90000"/>
              </a:lnSpc>
            </a:pPr>
            <a:r>
              <a:rPr lang="en-US" sz="5600" dirty="0"/>
              <a:t>What Needs to Be Disclosed?</a:t>
            </a:r>
          </a:p>
        </p:txBody>
      </p:sp>
      <p:cxnSp>
        <p:nvCxnSpPr>
          <p:cNvPr id="27" name="Straight Connector 26">
            <a:extLst>
              <a:ext uri="{FF2B5EF4-FFF2-40B4-BE49-F238E27FC236}">
                <a16:creationId xmlns:a16="http://schemas.microsoft.com/office/drawing/2014/main" id="{6108BD3D-CFD0-4A15-ACF6-EBC254CD7CF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5" name="Graphic 4" descr="Mortgage with solid fill">
            <a:extLst>
              <a:ext uri="{FF2B5EF4-FFF2-40B4-BE49-F238E27FC236}">
                <a16:creationId xmlns:a16="http://schemas.microsoft.com/office/drawing/2014/main" id="{ADA9E1B1-4CC1-6936-B02B-B83AB2A142E5}"/>
              </a:ext>
            </a:extLst>
          </p:cNvPr>
          <p:cNvPicPr>
            <a:picLocks noChangeAspect="1"/>
          </p:cNvPicPr>
          <p:nvPr/>
        </p:nvPicPr>
        <p:blipFill>
          <a:blip r:embed="rId3">
            <a:alphaModFix/>
            <a:extLst>
              <a:ext uri="{96DAC541-7B7A-43D3-8B79-37D633B846F1}">
                <asvg:svgBlip xmlns:asvg="http://schemas.microsoft.com/office/drawing/2016/SVG/main" r:embed="rId4"/>
              </a:ext>
            </a:extLst>
          </a:blip>
          <a:stretch>
            <a:fillRect/>
          </a:stretch>
        </p:blipFill>
        <p:spPr>
          <a:xfrm>
            <a:off x="8201732" y="664659"/>
            <a:ext cx="2697524" cy="2697524"/>
          </a:xfrm>
          <a:prstGeom prst="rect">
            <a:avLst/>
          </a:prstGeom>
        </p:spPr>
      </p:pic>
      <p:sp>
        <p:nvSpPr>
          <p:cNvPr id="3" name="Content Placeholder 2">
            <a:extLst>
              <a:ext uri="{FF2B5EF4-FFF2-40B4-BE49-F238E27FC236}">
                <a16:creationId xmlns:a16="http://schemas.microsoft.com/office/drawing/2014/main" id="{A8B73F99-EF8C-8944-2C58-53439CAC9134}"/>
              </a:ext>
            </a:extLst>
          </p:cNvPr>
          <p:cNvSpPr>
            <a:spLocks noGrp="1"/>
          </p:cNvSpPr>
          <p:nvPr>
            <p:ph idx="1"/>
          </p:nvPr>
        </p:nvSpPr>
        <p:spPr>
          <a:xfrm>
            <a:off x="482600" y="3408254"/>
            <a:ext cx="5189963" cy="2470031"/>
          </a:xfrm>
        </p:spPr>
        <p:txBody>
          <a:bodyPr>
            <a:normAutofit/>
          </a:bodyPr>
          <a:lstStyle/>
          <a:p>
            <a:r>
              <a:rPr lang="en-US" sz="1900" dirty="0">
                <a:effectLst/>
                <a:ea typeface="Times New Roman" panose="02020603050405020304" pitchFamily="18" charset="0"/>
              </a:rPr>
              <a:t>First, the listing agent must disclose the existence of the dual or variable rate commission as soon as practical.</a:t>
            </a:r>
            <a:endParaRPr lang="en-US" sz="1900">
              <a:effectLst/>
              <a:ea typeface="Times New Roman" panose="02020603050405020304" pitchFamily="18" charset="0"/>
            </a:endParaRPr>
          </a:p>
          <a:p>
            <a:pPr marL="0" marR="0" fontAlgn="base"/>
            <a:endParaRPr lang="en-US" sz="1900">
              <a:ea typeface="Times New Roman" panose="02020603050405020304" pitchFamily="18" charset="0"/>
            </a:endParaRPr>
          </a:p>
          <a:p>
            <a:pPr fontAlgn="base"/>
            <a:r>
              <a:rPr lang="en-US" sz="1900">
                <a:effectLst/>
                <a:ea typeface="Times New Roman" panose="02020603050405020304" pitchFamily="18" charset="0"/>
              </a:rPr>
              <a:t>Next, </a:t>
            </a:r>
            <a:r>
              <a:rPr lang="en-US" sz="1900">
                <a:ea typeface="Times New Roman" panose="02020603050405020304" pitchFamily="18" charset="0"/>
              </a:rPr>
              <a:t>if t</a:t>
            </a:r>
            <a:r>
              <a:rPr lang="en-US" sz="1900">
                <a:effectLst/>
                <a:ea typeface="Times New Roman" panose="02020603050405020304" pitchFamily="18" charset="0"/>
              </a:rPr>
              <a:t>he buyer’s agent asks for the difference in the rates, then the listing agent has the obligation to disclose that differential. </a:t>
            </a:r>
          </a:p>
          <a:p>
            <a:pPr marL="0" marR="0" fontAlgn="base"/>
            <a:endParaRPr lang="en-US" sz="1900">
              <a:ea typeface="Times New Roman" panose="02020603050405020304" pitchFamily="18" charset="0"/>
            </a:endParaRPr>
          </a:p>
          <a:p>
            <a:endParaRPr lang="en-US" sz="1900"/>
          </a:p>
        </p:txBody>
      </p:sp>
      <p:pic>
        <p:nvPicPr>
          <p:cNvPr id="7" name="Graphic 6" descr="Mortgage outline">
            <a:extLst>
              <a:ext uri="{FF2B5EF4-FFF2-40B4-BE49-F238E27FC236}">
                <a16:creationId xmlns:a16="http://schemas.microsoft.com/office/drawing/2014/main" id="{B7073B58-7661-488E-C1EA-9B6DBF8AB51F}"/>
              </a:ext>
            </a:extLst>
          </p:cNvPr>
          <p:cNvPicPr>
            <a:picLocks noChangeAspect="1"/>
          </p:cNvPicPr>
          <p:nvPr/>
        </p:nvPicPr>
        <p:blipFill>
          <a:blip r:embed="rId5">
            <a:alphaModFix/>
            <a:extLst>
              <a:ext uri="{96DAC541-7B7A-43D3-8B79-37D633B846F1}">
                <asvg:svgBlip xmlns:asvg="http://schemas.microsoft.com/office/drawing/2016/SVG/main" r:embed="rId6"/>
              </a:ext>
            </a:extLst>
          </a:blip>
          <a:stretch>
            <a:fillRect/>
          </a:stretch>
        </p:blipFill>
        <p:spPr>
          <a:xfrm>
            <a:off x="8201732" y="3495816"/>
            <a:ext cx="2697524" cy="2697524"/>
          </a:xfrm>
          <a:prstGeom prst="rect">
            <a:avLst/>
          </a:prstGeom>
        </p:spPr>
      </p:pic>
      <p:cxnSp>
        <p:nvCxnSpPr>
          <p:cNvPr id="29" name="Straight Connector 28">
            <a:extLst>
              <a:ext uri="{FF2B5EF4-FFF2-40B4-BE49-F238E27FC236}">
                <a16:creationId xmlns:a16="http://schemas.microsoft.com/office/drawing/2014/main" id="{DB2019E5-6C31-4640-A135-6BBA7FFCF6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72470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A979C-D72D-E7DC-63F2-F7AC3C1B5847}"/>
              </a:ext>
            </a:extLst>
          </p:cNvPr>
          <p:cNvSpPr>
            <a:spLocks noGrp="1"/>
          </p:cNvSpPr>
          <p:nvPr>
            <p:ph type="title"/>
          </p:nvPr>
        </p:nvSpPr>
        <p:spPr/>
        <p:txBody>
          <a:bodyPr/>
          <a:lstStyle/>
          <a:p>
            <a:r>
              <a:rPr lang="en-US" dirty="0"/>
              <a:t>Resources</a:t>
            </a:r>
          </a:p>
        </p:txBody>
      </p:sp>
      <p:graphicFrame>
        <p:nvGraphicFramePr>
          <p:cNvPr id="6" name="Content Placeholder 2">
            <a:extLst>
              <a:ext uri="{FF2B5EF4-FFF2-40B4-BE49-F238E27FC236}">
                <a16:creationId xmlns:a16="http://schemas.microsoft.com/office/drawing/2014/main" id="{AA37AE15-B9CE-32EF-54D1-2B82090EFF0F}"/>
              </a:ext>
            </a:extLst>
          </p:cNvPr>
          <p:cNvGraphicFramePr>
            <a:graphicFrameLocks noGrp="1"/>
          </p:cNvGraphicFramePr>
          <p:nvPr>
            <p:ph idx="1"/>
            <p:extLst>
              <p:ext uri="{D42A27DB-BD31-4B8C-83A1-F6EECF244321}">
                <p14:modId xmlns:p14="http://schemas.microsoft.com/office/powerpoint/2010/main" val="250916351"/>
              </p:ext>
            </p:extLst>
          </p:nvPr>
        </p:nvGraphicFramePr>
        <p:xfrm>
          <a:off x="482600" y="3306870"/>
          <a:ext cx="10506991" cy="25727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78992324"/>
      </p:ext>
    </p:extLst>
  </p:cSld>
  <p:clrMapOvr>
    <a:masterClrMapping/>
  </p:clrMapOvr>
</p:sld>
</file>

<file path=ppt/theme/theme1.xml><?xml version="1.0" encoding="utf-8"?>
<a:theme xmlns:a="http://schemas.openxmlformats.org/drawingml/2006/main" name="LevelVTI">
  <a:themeElements>
    <a:clrScheme name="Custom 88">
      <a:dk1>
        <a:sysClr val="windowText" lastClr="000000"/>
      </a:dk1>
      <a:lt1>
        <a:sysClr val="window" lastClr="FFFFFF"/>
      </a:lt1>
      <a:dk2>
        <a:srgbClr val="182230"/>
      </a:dk2>
      <a:lt2>
        <a:srgbClr val="F2F2F2"/>
      </a:lt2>
      <a:accent1>
        <a:srgbClr val="00BAC8"/>
      </a:accent1>
      <a:accent2>
        <a:srgbClr val="794DFF"/>
      </a:accent2>
      <a:accent3>
        <a:srgbClr val="00D17D"/>
      </a:accent3>
      <a:accent4>
        <a:srgbClr val="E69500"/>
      </a:accent4>
      <a:accent5>
        <a:srgbClr val="FE5D21"/>
      </a:accent5>
      <a:accent6>
        <a:srgbClr val="939393"/>
      </a:accent6>
      <a:hlink>
        <a:srgbClr val="3E8FF1"/>
      </a:hlink>
      <a:folHlink>
        <a:srgbClr val="939393"/>
      </a:folHlink>
    </a:clrScheme>
    <a:fontScheme name="Seaford">
      <a:majorFont>
        <a:latin typeface="Seaford"/>
        <a:ea typeface=""/>
        <a:cs typeface=""/>
      </a:majorFont>
      <a:minorFont>
        <a:latin typeface="Seafor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velVTI" id="{64F43929-0387-4D33-907F-72B939BCAF99}" vid="{D804DF84-3298-4A39-BA0E-21F83D68B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E7025548F6494E8C1ABF7D2740F2F5" ma:contentTypeVersion="17" ma:contentTypeDescription="Create a new document." ma:contentTypeScope="" ma:versionID="4c1403f75766b9142f526e9e038634c6">
  <xsd:schema xmlns:xsd="http://www.w3.org/2001/XMLSchema" xmlns:xs="http://www.w3.org/2001/XMLSchema" xmlns:p="http://schemas.microsoft.com/office/2006/metadata/properties" xmlns:ns2="ba630d7b-8c89-47ad-91ac-97942cba60d1" xmlns:ns3="0207266a-8549-4d12-87c7-6d3d79637e47" targetNamespace="http://schemas.microsoft.com/office/2006/metadata/properties" ma:root="true" ma:fieldsID="69041064619fec56d016895da18e73d5" ns2:_="" ns3:_="">
    <xsd:import namespace="ba630d7b-8c89-47ad-91ac-97942cba60d1"/>
    <xsd:import namespace="0207266a-8549-4d12-87c7-6d3d79637e4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630d7b-8c89-47ad-91ac-97942cba60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ddee32d4-85ac-40c2-9e8e-56c60904338d" ma:termSetId="09814cd3-568e-fe90-9814-8d621ff8fb84" ma:anchorId="fba54fb3-c3e1-fe81-a776-ca4b69148c4d" ma:open="true" ma:isKeyword="false">
      <xsd:complexType>
        <xsd:sequence>
          <xsd:element ref="pc:Terms" minOccurs="0" maxOccurs="1"/>
        </xsd:sequence>
      </xsd:complex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07266a-8549-4d12-87c7-6d3d79637e4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55bc54e-6852-432d-a8bf-2ccd59860851}" ma:internalName="TaxCatchAll" ma:showField="CatchAllData" ma:web="0207266a-8549-4d12-87c7-6d3d79637e47">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a630d7b-8c89-47ad-91ac-97942cba60d1">
      <Terms xmlns="http://schemas.microsoft.com/office/infopath/2007/PartnerControls"/>
    </lcf76f155ced4ddcb4097134ff3c332f>
    <TaxCatchAll xmlns="0207266a-8549-4d12-87c7-6d3d79637e47" xsi:nil="true"/>
  </documentManagement>
</p:properties>
</file>

<file path=customXml/itemProps1.xml><?xml version="1.0" encoding="utf-8"?>
<ds:datastoreItem xmlns:ds="http://schemas.openxmlformats.org/officeDocument/2006/customXml" ds:itemID="{1C29499C-F3D9-4754-B98F-4C4423E6D36B}"/>
</file>

<file path=customXml/itemProps2.xml><?xml version="1.0" encoding="utf-8"?>
<ds:datastoreItem xmlns:ds="http://schemas.openxmlformats.org/officeDocument/2006/customXml" ds:itemID="{83A911A1-DFA4-4117-8192-F48C890581A8}"/>
</file>

<file path=customXml/itemProps3.xml><?xml version="1.0" encoding="utf-8"?>
<ds:datastoreItem xmlns:ds="http://schemas.openxmlformats.org/officeDocument/2006/customXml" ds:itemID="{2AD0A3AF-2D71-4F6C-B439-EE68A48E3009}"/>
</file>

<file path=docProps/app.xml><?xml version="1.0" encoding="utf-8"?>
<Properties xmlns="http://schemas.openxmlformats.org/officeDocument/2006/extended-properties" xmlns:vt="http://schemas.openxmlformats.org/officeDocument/2006/docPropsVTypes">
  <TotalTime>115</TotalTime>
  <Words>661</Words>
  <Application>Microsoft Office PowerPoint</Application>
  <PresentationFormat>Widescreen</PresentationFormat>
  <Paragraphs>48</Paragraphs>
  <Slides>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Arial</vt:lpstr>
      <vt:lpstr>Calibri</vt:lpstr>
      <vt:lpstr>Seaford</vt:lpstr>
      <vt:lpstr>Times New Roman</vt:lpstr>
      <vt:lpstr>LevelVTI</vt:lpstr>
      <vt:lpstr>Disclosing Dual/Variable Rate Commissions</vt:lpstr>
      <vt:lpstr>What is A Dual/Variable Rate Commission?</vt:lpstr>
      <vt:lpstr>PowerPoint Presentation</vt:lpstr>
      <vt:lpstr>Code of Ethics Article 3</vt:lpstr>
      <vt:lpstr>Standard of Practice 3-4</vt:lpstr>
      <vt:lpstr>How and When to Disclose</vt:lpstr>
      <vt:lpstr>What Needs to Be Disclosed?</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Sean Olk</dc:creator>
  <cp:lastModifiedBy>Sean Olk</cp:lastModifiedBy>
  <cp:revision>1</cp:revision>
  <dcterms:created xsi:type="dcterms:W3CDTF">2024-09-27T12:36:36Z</dcterms:created>
  <dcterms:modified xsi:type="dcterms:W3CDTF">2024-09-27T14:32:06Z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0x010100DFE7025548F6494E8C1ABF7D2740F2F5</vt:lpwstr>
  </property>
</Properties>
</file>