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presentation.xml" ContentType="application/vnd.openxmlformats-officedocument.presentationml.presentation.main+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notesSlides/notesSlide7.xml" ContentType="application/vnd.openxmlformats-officedocument.presentationml.notesSlid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slideLayouts/slideLayout6.xml" ContentType="application/vnd.openxmlformats-officedocument.presentationml.slideLayout+xml"/>
  <Override PartName="/ppt/notesSlides/notesSlide8.xml" ContentType="application/vnd.openxmlformats-officedocument.presentationml.notesSlide+xml"/>
  <Override PartName="/ppt/slideLayouts/slideLayout5.xml" ContentType="application/vnd.openxmlformats-officedocument.presentationml.slideLayout+xml"/>
  <Override PartName="/ppt/slideLayouts/slideLayout4.xml" ContentType="application/vnd.openxmlformats-officedocument.presentationml.slideLayout+xml"/>
  <Override PartName="/ppt/slideLayouts/slideLayout3.xml" ContentType="application/vnd.openxmlformats-officedocument.presentationml.slideLayout+xml"/>
  <Override PartName="/ppt/slideLayouts/slideLayout2.xml" ContentType="application/vnd.openxmlformats-officedocument.presentationml.slideLayout+xml"/>
  <Override PartName="/ppt/slideLayouts/slideLayout1.xml" ContentType="application/vnd.openxmlformats-officedocument.presentationml.slideLayout+xml"/>
  <Override PartName="/ppt/slideMasters/slideMaster1.xml" ContentType="application/vnd.openxmlformats-officedocument.presentationml.slideMaster+xml"/>
  <Override PartName="/ppt/notesMasters/notesMaster1.xml" ContentType="application/vnd.openxmlformats-officedocument.presentationml.notesMaster+xml"/>
  <Override PartName="/ppt/theme/theme2.xml" ContentType="application/vnd.openxmlformats-officedocument.theme+xml"/>
  <Override PartName="/ppt/theme/theme1.xml" ContentType="application/vnd.openxmlformats-officedocument.theme+xml"/>
  <Override PartName="/ppt/tableStyles.xml" ContentType="application/vnd.openxmlformats-officedocument.presentationml.tableStyles+xml"/>
  <Override PartName="/ppt/viewProps.xml" ContentType="application/vnd.openxmlformats-officedocument.presentationml.viewProps+xml"/>
  <Override PartName="/ppt/presProps.xml" ContentType="application/vnd.openxmlformats-officedocument.presentationml.presProps+xml"/>
  <Override PartName="/docProps/core.xml" ContentType="application/vnd.openxmlformats-package.core-properties+xml"/>
  <Override PartName="/docProps/app.xml" ContentType="application/vnd.openxmlformats-officedocument.extended-properties+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11"/>
  </p:notesMasterIdLst>
  <p:sldIdLst>
    <p:sldId id="256" r:id="rId2"/>
    <p:sldId id="259" r:id="rId3"/>
    <p:sldId id="274" r:id="rId4"/>
    <p:sldId id="257" r:id="rId5"/>
    <p:sldId id="273" r:id="rId6"/>
    <p:sldId id="272" r:id="rId7"/>
    <p:sldId id="260" r:id="rId8"/>
    <p:sldId id="258" r:id="rId9"/>
    <p:sldId id="271" r:id="rId1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9929"/>
    <p:restoredTop sz="73817"/>
  </p:normalViewPr>
  <p:slideViewPr>
    <p:cSldViewPr snapToGrid="0" snapToObjects="1">
      <p:cViewPr varScale="1">
        <p:scale>
          <a:sx n="79" d="100"/>
          <a:sy n="79" d="100"/>
        </p:scale>
        <p:origin x="616" y="19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18" Type="http://schemas.openxmlformats.org/officeDocument/2006/relationships/customXml" Target="../customXml/item3.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17" Type="http://schemas.openxmlformats.org/officeDocument/2006/relationships/customXml" Target="../customXml/item2.xml"/><Relationship Id="rId2" Type="http://schemas.openxmlformats.org/officeDocument/2006/relationships/slide" Target="slides/slide1.xml"/><Relationship Id="rId16" Type="http://schemas.openxmlformats.org/officeDocument/2006/relationships/customXml" Target="../customXml/item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F93D6D9-4011-D34A-A87C-E256085F480A}" type="datetimeFigureOut">
              <a:rPr lang="en-US" smtClean="0"/>
              <a:t>7/25/24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FCEE19A-6D10-BB43-B571-A142E7A2E191}" type="slidenum">
              <a:rPr lang="en-US" smtClean="0"/>
              <a:t>‹#›</a:t>
            </a:fld>
            <a:endParaRPr lang="en-US"/>
          </a:p>
        </p:txBody>
      </p:sp>
    </p:spTree>
    <p:extLst>
      <p:ext uri="{BB962C8B-B14F-4D97-AF65-F5344CB8AC3E}">
        <p14:creationId xmlns:p14="http://schemas.microsoft.com/office/powerpoint/2010/main" val="52866226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NAR Settlement includes a series of changes for the residential real estate industry, all of which are effective August 17, 2024.</a:t>
            </a:r>
          </a:p>
        </p:txBody>
      </p:sp>
      <p:sp>
        <p:nvSpPr>
          <p:cNvPr id="4" name="Slide Number Placeholder 3"/>
          <p:cNvSpPr>
            <a:spLocks noGrp="1"/>
          </p:cNvSpPr>
          <p:nvPr>
            <p:ph type="sldNum" sz="quarter" idx="5"/>
          </p:nvPr>
        </p:nvSpPr>
        <p:spPr/>
        <p:txBody>
          <a:bodyPr/>
          <a:lstStyle/>
          <a:p>
            <a:fld id="{0FCEE19A-6D10-BB43-B571-A142E7A2E191}" type="slidenum">
              <a:rPr lang="en-US" smtClean="0"/>
              <a:t>1</a:t>
            </a:fld>
            <a:endParaRPr lang="en-US"/>
          </a:p>
        </p:txBody>
      </p:sp>
    </p:spTree>
    <p:extLst>
      <p:ext uri="{BB962C8B-B14F-4D97-AF65-F5344CB8AC3E}">
        <p14:creationId xmlns:p14="http://schemas.microsoft.com/office/powerpoint/2010/main" val="423837427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spcBef>
                <a:spcPts val="0"/>
              </a:spcBef>
              <a:spcAft>
                <a:spcPts val="600"/>
              </a:spcAft>
            </a:pPr>
            <a:r>
              <a:rPr lang="en-US" sz="1800" dirty="0">
                <a:solidFill>
                  <a:srgbClr val="656565"/>
                </a:solidFill>
                <a:effectLst/>
                <a:latin typeface="Times New Roman" panose="02020603050405020304" pitchFamily="18" charset="0"/>
                <a:ea typeface="Times New Roman" panose="02020603050405020304" pitchFamily="18" charset="0"/>
                <a:cs typeface="Times New Roman" panose="02020603050405020304" pitchFamily="18" charset="0"/>
              </a:rPr>
              <a:t>The Settlement prohibits REALTOR</a:t>
            </a:r>
            <a:r>
              <a:rPr lang="en-US" sz="1800" baseline="30000" dirty="0">
                <a:solidFill>
                  <a:srgbClr val="656565"/>
                </a:solidFill>
                <a:effectLst/>
                <a:latin typeface="Times New Roman" panose="02020603050405020304" pitchFamily="18" charset="0"/>
                <a:ea typeface="Times New Roman" panose="02020603050405020304" pitchFamily="18" charset="0"/>
                <a:cs typeface="Times New Roman" panose="02020603050405020304" pitchFamily="18" charset="0"/>
              </a:rPr>
              <a:t>®</a:t>
            </a:r>
            <a:r>
              <a:rPr lang="en-US" sz="1800" dirty="0">
                <a:solidFill>
                  <a:srgbClr val="656565"/>
                </a:solidFill>
                <a:effectLst/>
                <a:latin typeface="Times New Roman" panose="02020603050405020304" pitchFamily="18" charset="0"/>
                <a:ea typeface="Times New Roman" panose="02020603050405020304" pitchFamily="18" charset="0"/>
                <a:cs typeface="Times New Roman" panose="02020603050405020304" pitchFamily="18" charset="0"/>
              </a:rPr>
              <a:t> MLS Participants and sellers from making offers of compensation through the MLS or disclosing on the MLS the listing broker or total broker compensation.  This includes a prohibition on mentioning an offer of compensation in agent remarks, in an uploaded document, or via any other method on the MLS.</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US" sz="1800" dirty="0">
                <a:solidFill>
                  <a:srgbClr val="656565"/>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US" sz="1800" dirty="0">
                <a:solidFill>
                  <a:srgbClr val="656565"/>
                </a:solidFill>
                <a:effectLst/>
                <a:latin typeface="Times New Roman" panose="02020603050405020304" pitchFamily="18" charset="0"/>
                <a:ea typeface="Times New Roman" panose="02020603050405020304" pitchFamily="18" charset="0"/>
                <a:cs typeface="Times New Roman" panose="02020603050405020304" pitchFamily="18" charset="0"/>
              </a:rPr>
              <a:t>However, sellers can continue to offer seller concessions for costs associated with the transaction, but such offer of concessions cannot be restricted to the buyer using a buyer broker or paying buyer broker compensation. This means that any seller offered concessions listed in the MLS can be used by a buyer to pay any expenses the buyer wishes.</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0FCEE19A-6D10-BB43-B571-A142E7A2E191}" type="slidenum">
              <a:rPr lang="en-US" smtClean="0"/>
              <a:t>2</a:t>
            </a:fld>
            <a:endParaRPr lang="en-US"/>
          </a:p>
        </p:txBody>
      </p:sp>
    </p:spTree>
    <p:extLst>
      <p:ext uri="{BB962C8B-B14F-4D97-AF65-F5344CB8AC3E}">
        <p14:creationId xmlns:p14="http://schemas.microsoft.com/office/powerpoint/2010/main" val="267049932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a:t>
            </a:r>
            <a:r>
              <a:rPr lang="en-US" b="0" i="0" dirty="0">
                <a:solidFill>
                  <a:srgbClr val="656565"/>
                </a:solidFill>
                <a:effectLst/>
                <a:latin typeface="mrs-eaves-xl-serif"/>
              </a:rPr>
              <a:t> settlement requires NAR “not to create, facilitate, or support any non-MLS mechanism (including by providing listing information to an internet aggregators’ website for such purpose) for listing brokers or sellers to make offers of compensation to buyer brokers or other buyer representatives (either directly or through buyers).”</a:t>
            </a:r>
          </a:p>
          <a:p>
            <a:endParaRPr lang="en-US" b="0" i="0" dirty="0">
              <a:solidFill>
                <a:srgbClr val="656565"/>
              </a:solidFill>
              <a:effectLst/>
              <a:latin typeface="mrs-eaves-xl-serif"/>
            </a:endParaRPr>
          </a:p>
          <a:p>
            <a:r>
              <a:rPr lang="en-US" b="0" i="0" dirty="0">
                <a:solidFill>
                  <a:srgbClr val="656565"/>
                </a:solidFill>
                <a:effectLst/>
                <a:latin typeface="mrs-eaves-xl-serif"/>
              </a:rPr>
              <a:t>Forming a website, blog, or social media group in which information about cooperative compensation is shared between brokerages would likewise present an anti-trust problem.  Nothing, however, prevents a brokerage from advertising cooperative compensation on its own firm website.</a:t>
            </a:r>
            <a:endParaRPr lang="en-US" dirty="0"/>
          </a:p>
        </p:txBody>
      </p:sp>
      <p:sp>
        <p:nvSpPr>
          <p:cNvPr id="4" name="Slide Number Placeholder 3"/>
          <p:cNvSpPr>
            <a:spLocks noGrp="1"/>
          </p:cNvSpPr>
          <p:nvPr>
            <p:ph type="sldNum" sz="quarter" idx="5"/>
          </p:nvPr>
        </p:nvSpPr>
        <p:spPr/>
        <p:txBody>
          <a:bodyPr/>
          <a:lstStyle/>
          <a:p>
            <a:fld id="{0FCEE19A-6D10-BB43-B571-A142E7A2E191}" type="slidenum">
              <a:rPr lang="en-US" smtClean="0"/>
              <a:t>3</a:t>
            </a:fld>
            <a:endParaRPr lang="en-US"/>
          </a:p>
        </p:txBody>
      </p:sp>
    </p:spTree>
    <p:extLst>
      <p:ext uri="{BB962C8B-B14F-4D97-AF65-F5344CB8AC3E}">
        <p14:creationId xmlns:p14="http://schemas.microsoft.com/office/powerpoint/2010/main" val="68104455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Just as before the settlement, cooperative compensation may be offered but is in no way required to be offered.  A buyer’s agent cannot refuse to show properties to a buyer based on the cooperative compensation being offered, or lack thereof.  Likewise, a buyer’s agent cannot unilaterally decide to negotiate for higher cooperative compensation as a condition of the transaction.  </a:t>
            </a:r>
          </a:p>
          <a:p>
            <a:endParaRPr lang="en-US" dirty="0"/>
          </a:p>
          <a:p>
            <a:r>
              <a:rPr lang="en-US" dirty="0"/>
              <a:t>Nothing, however, prevents a buyer from requesting to only see properties that offer a certain level of cooperative compensation, nor are buyers prevented from negotiating for higher cooperative compensation.</a:t>
            </a:r>
          </a:p>
        </p:txBody>
      </p:sp>
      <p:sp>
        <p:nvSpPr>
          <p:cNvPr id="4" name="Slide Number Placeholder 3"/>
          <p:cNvSpPr>
            <a:spLocks noGrp="1"/>
          </p:cNvSpPr>
          <p:nvPr>
            <p:ph type="sldNum" sz="quarter" idx="5"/>
          </p:nvPr>
        </p:nvSpPr>
        <p:spPr/>
        <p:txBody>
          <a:bodyPr/>
          <a:lstStyle/>
          <a:p>
            <a:fld id="{0FCEE19A-6D10-BB43-B571-A142E7A2E191}" type="slidenum">
              <a:rPr lang="en-US" smtClean="0"/>
              <a:t>4</a:t>
            </a:fld>
            <a:endParaRPr lang="en-US"/>
          </a:p>
        </p:txBody>
      </p:sp>
    </p:spTree>
    <p:extLst>
      <p:ext uri="{BB962C8B-B14F-4D97-AF65-F5344CB8AC3E}">
        <p14:creationId xmlns:p14="http://schemas.microsoft.com/office/powerpoint/2010/main" val="349730515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0" i="0" dirty="0">
                <a:solidFill>
                  <a:srgbClr val="656565"/>
                </a:solidFill>
                <a:effectLst/>
                <a:latin typeface="mrs-eaves-xl-serif"/>
              </a:rPr>
              <a:t>When working with a buyer, you have to have a signed written agreement before showing a house. The law in Virginia says that you don’t have to have a written agreement before showing a house, but just like the Code of Ethics holds REALTORS</a:t>
            </a:r>
            <a:r>
              <a:rPr lang="en-US" b="0" i="0" baseline="30000" dirty="0">
                <a:solidFill>
                  <a:srgbClr val="656565"/>
                </a:solidFill>
                <a:effectLst/>
                <a:latin typeface="mrs-eaves-xl-serif"/>
              </a:rPr>
              <a:t>®</a:t>
            </a:r>
            <a:r>
              <a:rPr lang="en-US" b="0" i="0" dirty="0">
                <a:solidFill>
                  <a:srgbClr val="656565"/>
                </a:solidFill>
                <a:effectLst/>
                <a:latin typeface="mrs-eaves-xl-serif"/>
              </a:rPr>
              <a:t> to a higher standard than required by the law, you are being held to a higher standard under the settlement agreement. Note that listing agents, or agents holding an open house, would not need a written agreement with a buyer since they are not “working” with the buyer at that point.</a:t>
            </a:r>
          </a:p>
          <a:p>
            <a:endParaRPr lang="en-US" dirty="0"/>
          </a:p>
        </p:txBody>
      </p:sp>
      <p:sp>
        <p:nvSpPr>
          <p:cNvPr id="4" name="Slide Number Placeholder 3"/>
          <p:cNvSpPr>
            <a:spLocks noGrp="1"/>
          </p:cNvSpPr>
          <p:nvPr>
            <p:ph type="sldNum" sz="quarter" idx="5"/>
          </p:nvPr>
        </p:nvSpPr>
        <p:spPr/>
        <p:txBody>
          <a:bodyPr/>
          <a:lstStyle/>
          <a:p>
            <a:fld id="{0FCEE19A-6D10-BB43-B571-A142E7A2E191}" type="slidenum">
              <a:rPr lang="en-US" smtClean="0"/>
              <a:t>5</a:t>
            </a:fld>
            <a:endParaRPr lang="en-US"/>
          </a:p>
        </p:txBody>
      </p:sp>
    </p:spTree>
    <p:extLst>
      <p:ext uri="{BB962C8B-B14F-4D97-AF65-F5344CB8AC3E}">
        <p14:creationId xmlns:p14="http://schemas.microsoft.com/office/powerpoint/2010/main" val="180406799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solidFill>
                  <a:schemeClr val="tx1"/>
                </a:solidFill>
              </a:rPr>
              <a:t>The Buyer Brokerage Agreement must conspicuously specify the amount or rate of compensation. The amount must be objectively ascertainable and not open-ended.  (Ex: 2.5% would be considered objectively ascertainable while “whatever the seller is offering” would not be.)</a:t>
            </a:r>
            <a:br>
              <a:rPr lang="en-US" sz="1200" dirty="0">
                <a:solidFill>
                  <a:schemeClr val="tx1"/>
                </a:solidFill>
              </a:rPr>
            </a:br>
            <a:br>
              <a:rPr lang="en-US" sz="1200" dirty="0">
                <a:solidFill>
                  <a:schemeClr val="tx1"/>
                </a:solidFill>
              </a:rPr>
            </a:br>
            <a:r>
              <a:rPr lang="en-US" sz="1200" dirty="0">
                <a:solidFill>
                  <a:schemeClr val="tx1"/>
                </a:solidFill>
              </a:rPr>
              <a:t>No amount beyond what is agreed to in the BBA may be received from any source.  So, if the BBA entitles buyer’s agent to 2.5%, but the seller is offering 3%, buyer’s agent may only accept 2.5%.</a:t>
            </a:r>
            <a:endParaRPr lang="en-US" dirty="0"/>
          </a:p>
        </p:txBody>
      </p:sp>
      <p:sp>
        <p:nvSpPr>
          <p:cNvPr id="4" name="Slide Number Placeholder 3"/>
          <p:cNvSpPr>
            <a:spLocks noGrp="1"/>
          </p:cNvSpPr>
          <p:nvPr>
            <p:ph type="sldNum" sz="quarter" idx="5"/>
          </p:nvPr>
        </p:nvSpPr>
        <p:spPr/>
        <p:txBody>
          <a:bodyPr/>
          <a:lstStyle/>
          <a:p>
            <a:fld id="{0FCEE19A-6D10-BB43-B571-A142E7A2E191}" type="slidenum">
              <a:rPr lang="en-US" smtClean="0"/>
              <a:t>6</a:t>
            </a:fld>
            <a:endParaRPr lang="en-US"/>
          </a:p>
        </p:txBody>
      </p:sp>
    </p:spTree>
    <p:extLst>
      <p:ext uri="{BB962C8B-B14F-4D97-AF65-F5344CB8AC3E}">
        <p14:creationId xmlns:p14="http://schemas.microsoft.com/office/powerpoint/2010/main" val="4714390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kern="1200" dirty="0">
                <a:effectLst/>
                <a:latin typeface="Aptos" panose="020B0004020202020204" pitchFamily="34" charset="0"/>
                <a:ea typeface="Aptos" panose="020B0004020202020204" pitchFamily="34" charset="0"/>
                <a:cs typeface="Aptos" panose="020B0004020202020204" pitchFamily="34" charset="0"/>
              </a:rPr>
              <a:t>For agents representing buyers using a VA loan: If the home is advertised in a REALTOR MLS or a MLS area that does not allow cooperative compensation to be advertised, then a VA borrower may pay a buyer broker fee.  The buyer-broker fee cannot be included in the loan amount. The buyer broker fee may be paid with cash or from the seller. If the seller pays any part of the buyer broker fee, the VA does not consider this a seller concession. </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0FCEE19A-6D10-BB43-B571-A142E7A2E191}" type="slidenum">
              <a:rPr lang="en-US" smtClean="0"/>
              <a:t>7</a:t>
            </a:fld>
            <a:endParaRPr lang="en-US"/>
          </a:p>
        </p:txBody>
      </p:sp>
    </p:spTree>
    <p:extLst>
      <p:ext uri="{BB962C8B-B14F-4D97-AF65-F5344CB8AC3E}">
        <p14:creationId xmlns:p14="http://schemas.microsoft.com/office/powerpoint/2010/main" val="33914284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NAR Settlement applies to residential sales only.  It does not apply to commercial property, rentals, or land sales, except to the extent that those areas are impacted by the prohibition on offers of cooperative compensation in the MLS.  Nevertheless, it is best practice to follow the requirements for residential sales in all other areas of your real estate practice (thus avoiding any potential future litigation, antitrust issues, etc.).</a:t>
            </a:r>
          </a:p>
        </p:txBody>
      </p:sp>
      <p:sp>
        <p:nvSpPr>
          <p:cNvPr id="4" name="Slide Number Placeholder 3"/>
          <p:cNvSpPr>
            <a:spLocks noGrp="1"/>
          </p:cNvSpPr>
          <p:nvPr>
            <p:ph type="sldNum" sz="quarter" idx="5"/>
          </p:nvPr>
        </p:nvSpPr>
        <p:spPr/>
        <p:txBody>
          <a:bodyPr/>
          <a:lstStyle/>
          <a:p>
            <a:fld id="{0FCEE19A-6D10-BB43-B571-A142E7A2E191}" type="slidenum">
              <a:rPr lang="en-US" smtClean="0"/>
              <a:t>8</a:t>
            </a:fld>
            <a:endParaRPr lang="en-US"/>
          </a:p>
        </p:txBody>
      </p:sp>
    </p:spTree>
    <p:extLst>
      <p:ext uri="{BB962C8B-B14F-4D97-AF65-F5344CB8AC3E}">
        <p14:creationId xmlns:p14="http://schemas.microsoft.com/office/powerpoint/2010/main" val="400091491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2">
        <a:schemeClr val="bg1"/>
      </p:bgRef>
    </p:bg>
    <p:spTree>
      <p:nvGrpSpPr>
        <p:cNvPr id="1" name=""/>
        <p:cNvGrpSpPr/>
        <p:nvPr/>
      </p:nvGrpSpPr>
      <p:grpSpPr>
        <a:xfrm>
          <a:off x="0" y="0"/>
          <a:ext cx="0" cy="0"/>
          <a:chOff x="0" y="0"/>
          <a:chExt cx="0" cy="0"/>
        </a:xfrm>
      </p:grpSpPr>
      <p:sp>
        <p:nvSpPr>
          <p:cNvPr id="10" name="Freeform 6" title="Page Number Shape">
            <a:extLst>
              <a:ext uri="{FF2B5EF4-FFF2-40B4-BE49-F238E27FC236}">
                <a16:creationId xmlns:a16="http://schemas.microsoft.com/office/drawing/2014/main" id="{DD4C4B28-6B4B-4445-8535-F516D74E4AA9}"/>
              </a:ext>
            </a:extLst>
          </p:cNvPr>
          <p:cNvSpPr/>
          <p:nvPr/>
        </p:nvSpPr>
        <p:spPr bwMode="auto">
          <a:xfrm>
            <a:off x="11784011" y="5783564"/>
            <a:ext cx="407988" cy="819150"/>
          </a:xfrm>
          <a:custGeom>
            <a:avLst/>
            <a:gdLst/>
            <a:ahLst/>
            <a:cxnLst/>
            <a:rect l="0" t="0" r="r" b="b"/>
            <a:pathLst>
              <a:path w="1799" h="3612">
                <a:moveTo>
                  <a:pt x="1799" y="0"/>
                </a:moveTo>
                <a:lnTo>
                  <a:pt x="1799" y="3612"/>
                </a:lnTo>
                <a:lnTo>
                  <a:pt x="1686" y="3609"/>
                </a:lnTo>
                <a:lnTo>
                  <a:pt x="1574" y="3598"/>
                </a:lnTo>
                <a:lnTo>
                  <a:pt x="1464" y="3581"/>
                </a:lnTo>
                <a:lnTo>
                  <a:pt x="1357" y="3557"/>
                </a:lnTo>
                <a:lnTo>
                  <a:pt x="1251" y="3527"/>
                </a:lnTo>
                <a:lnTo>
                  <a:pt x="1150" y="3490"/>
                </a:lnTo>
                <a:lnTo>
                  <a:pt x="1050" y="3448"/>
                </a:lnTo>
                <a:lnTo>
                  <a:pt x="953" y="3401"/>
                </a:lnTo>
                <a:lnTo>
                  <a:pt x="860" y="3347"/>
                </a:lnTo>
                <a:lnTo>
                  <a:pt x="771" y="3289"/>
                </a:lnTo>
                <a:lnTo>
                  <a:pt x="686" y="3224"/>
                </a:lnTo>
                <a:lnTo>
                  <a:pt x="604" y="3156"/>
                </a:lnTo>
                <a:lnTo>
                  <a:pt x="527" y="3083"/>
                </a:lnTo>
                <a:lnTo>
                  <a:pt x="454" y="3005"/>
                </a:lnTo>
                <a:lnTo>
                  <a:pt x="386" y="2923"/>
                </a:lnTo>
                <a:lnTo>
                  <a:pt x="323" y="2838"/>
                </a:lnTo>
                <a:lnTo>
                  <a:pt x="265" y="2748"/>
                </a:lnTo>
                <a:lnTo>
                  <a:pt x="211" y="2655"/>
                </a:lnTo>
                <a:lnTo>
                  <a:pt x="163" y="2559"/>
                </a:lnTo>
                <a:lnTo>
                  <a:pt x="121" y="2459"/>
                </a:lnTo>
                <a:lnTo>
                  <a:pt x="85" y="2356"/>
                </a:lnTo>
                <a:lnTo>
                  <a:pt x="55" y="2251"/>
                </a:lnTo>
                <a:lnTo>
                  <a:pt x="32" y="2143"/>
                </a:lnTo>
                <a:lnTo>
                  <a:pt x="14" y="2033"/>
                </a:lnTo>
                <a:lnTo>
                  <a:pt x="4" y="1920"/>
                </a:lnTo>
                <a:lnTo>
                  <a:pt x="0" y="1806"/>
                </a:lnTo>
                <a:lnTo>
                  <a:pt x="4" y="1692"/>
                </a:lnTo>
                <a:lnTo>
                  <a:pt x="14" y="1580"/>
                </a:lnTo>
                <a:lnTo>
                  <a:pt x="32" y="1469"/>
                </a:lnTo>
                <a:lnTo>
                  <a:pt x="55" y="1362"/>
                </a:lnTo>
                <a:lnTo>
                  <a:pt x="85" y="1256"/>
                </a:lnTo>
                <a:lnTo>
                  <a:pt x="121" y="1154"/>
                </a:lnTo>
                <a:lnTo>
                  <a:pt x="163" y="1054"/>
                </a:lnTo>
                <a:lnTo>
                  <a:pt x="211" y="958"/>
                </a:lnTo>
                <a:lnTo>
                  <a:pt x="265" y="864"/>
                </a:lnTo>
                <a:lnTo>
                  <a:pt x="323" y="774"/>
                </a:lnTo>
                <a:lnTo>
                  <a:pt x="386" y="689"/>
                </a:lnTo>
                <a:lnTo>
                  <a:pt x="454" y="607"/>
                </a:lnTo>
                <a:lnTo>
                  <a:pt x="527" y="529"/>
                </a:lnTo>
                <a:lnTo>
                  <a:pt x="604" y="456"/>
                </a:lnTo>
                <a:lnTo>
                  <a:pt x="686" y="388"/>
                </a:lnTo>
                <a:lnTo>
                  <a:pt x="771" y="325"/>
                </a:lnTo>
                <a:lnTo>
                  <a:pt x="860" y="266"/>
                </a:lnTo>
                <a:lnTo>
                  <a:pt x="953" y="212"/>
                </a:lnTo>
                <a:lnTo>
                  <a:pt x="1050" y="164"/>
                </a:lnTo>
                <a:lnTo>
                  <a:pt x="1150" y="122"/>
                </a:lnTo>
                <a:lnTo>
                  <a:pt x="1251" y="85"/>
                </a:lnTo>
                <a:lnTo>
                  <a:pt x="1357" y="55"/>
                </a:lnTo>
                <a:lnTo>
                  <a:pt x="1464" y="32"/>
                </a:lnTo>
                <a:lnTo>
                  <a:pt x="1574" y="14"/>
                </a:lnTo>
                <a:lnTo>
                  <a:pt x="1686" y="5"/>
                </a:lnTo>
                <a:lnTo>
                  <a:pt x="1799" y="0"/>
                </a:lnTo>
                <a:close/>
              </a:path>
            </a:pathLst>
          </a:custGeom>
          <a:solidFill>
            <a:schemeClr val="tx1">
              <a:lumMod val="85000"/>
              <a:lumOff val="15000"/>
            </a:schemeClr>
          </a:solidFill>
          <a:ln w="0">
            <a:noFill/>
            <a:prstDash val="solid"/>
            <a:round/>
            <a:headEnd/>
            <a:tailEnd/>
          </a:ln>
        </p:spPr>
        <p:txBody>
          <a:bodyPr anchor="ctr"/>
          <a:lstStyle/>
          <a:p>
            <a:endParaRPr lang="en-US"/>
          </a:p>
        </p:txBody>
      </p:sp>
      <p:cxnSp>
        <p:nvCxnSpPr>
          <p:cNvPr id="12" name="Straight Connector 11" title="Verticle Rule Line">
            <a:extLst>
              <a:ext uri="{FF2B5EF4-FFF2-40B4-BE49-F238E27FC236}">
                <a16:creationId xmlns:a16="http://schemas.microsoft.com/office/drawing/2014/main" id="{0CB1C732-7193-4253-8746-850D090A6B4E}"/>
              </a:ext>
            </a:extLst>
          </p:cNvPr>
          <p:cNvCxnSpPr>
            <a:cxnSpLocks/>
          </p:cNvCxnSpPr>
          <p:nvPr/>
        </p:nvCxnSpPr>
        <p:spPr>
          <a:xfrm>
            <a:off x="758952" y="1280160"/>
            <a:ext cx="0" cy="557784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F03AA199-952B-427F-A5BE-B97D25FD0733}"/>
              </a:ext>
            </a:extLst>
          </p:cNvPr>
          <p:cNvSpPr>
            <a:spLocks noGrp="1"/>
          </p:cNvSpPr>
          <p:nvPr>
            <p:ph type="ctrTitle"/>
          </p:nvPr>
        </p:nvSpPr>
        <p:spPr>
          <a:xfrm>
            <a:off x="1078992" y="1143000"/>
            <a:ext cx="6720840" cy="3730752"/>
          </a:xfrm>
        </p:spPr>
        <p:txBody>
          <a:bodyPr anchor="t">
            <a:normAutofit/>
          </a:bodyPr>
          <a:lstStyle>
            <a:lvl1pPr algn="l">
              <a:defRPr sz="7200" baseline="0"/>
            </a:lvl1pPr>
          </a:lstStyle>
          <a:p>
            <a:r>
              <a:rPr lang="en-US"/>
              <a:t>Click to edit Master title style</a:t>
            </a:r>
            <a:endParaRPr lang="en-US" dirty="0"/>
          </a:p>
        </p:txBody>
      </p:sp>
      <p:sp>
        <p:nvSpPr>
          <p:cNvPr id="3" name="Subtitle 2">
            <a:extLst>
              <a:ext uri="{FF2B5EF4-FFF2-40B4-BE49-F238E27FC236}">
                <a16:creationId xmlns:a16="http://schemas.microsoft.com/office/drawing/2014/main" id="{6A1AA393-A876-475F-A05B-1CCAB6C1F089}"/>
              </a:ext>
            </a:extLst>
          </p:cNvPr>
          <p:cNvSpPr>
            <a:spLocks noGrp="1"/>
          </p:cNvSpPr>
          <p:nvPr>
            <p:ph type="subTitle" idx="1"/>
          </p:nvPr>
        </p:nvSpPr>
        <p:spPr>
          <a:xfrm>
            <a:off x="1078992" y="5010912"/>
            <a:ext cx="6720840" cy="704088"/>
          </a:xfrm>
        </p:spPr>
        <p:txBody>
          <a:bodyPr>
            <a:normAutofit/>
          </a:bodyPr>
          <a:lstStyle>
            <a:lvl1pPr marL="0" indent="0" algn="l">
              <a:lnSpc>
                <a:spcPct val="100000"/>
              </a:lnSpc>
              <a:buNone/>
              <a:defRPr sz="22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4" name="Date Placeholder 3">
            <a:extLst>
              <a:ext uri="{FF2B5EF4-FFF2-40B4-BE49-F238E27FC236}">
                <a16:creationId xmlns:a16="http://schemas.microsoft.com/office/drawing/2014/main" id="{B3395621-D631-4F31-AEEF-C8574E507372}"/>
              </a:ext>
            </a:extLst>
          </p:cNvPr>
          <p:cNvSpPr>
            <a:spLocks noGrp="1"/>
          </p:cNvSpPr>
          <p:nvPr>
            <p:ph type="dt" sz="half" idx="10"/>
          </p:nvPr>
        </p:nvSpPr>
        <p:spPr>
          <a:xfrm>
            <a:off x="8286356" y="6007608"/>
            <a:ext cx="3143643" cy="365125"/>
          </a:xfrm>
        </p:spPr>
        <p:txBody>
          <a:bodyPr/>
          <a:lstStyle/>
          <a:p>
            <a:fld id="{53BEF823-48A5-43FC-BE03-E79964288B41}" type="datetimeFigureOut">
              <a:rPr lang="en-US" smtClean="0"/>
              <a:t>7/25/24</a:t>
            </a:fld>
            <a:endParaRPr lang="en-US" dirty="0"/>
          </a:p>
        </p:txBody>
      </p:sp>
      <p:sp>
        <p:nvSpPr>
          <p:cNvPr id="5" name="Footer Placeholder 4">
            <a:extLst>
              <a:ext uri="{FF2B5EF4-FFF2-40B4-BE49-F238E27FC236}">
                <a16:creationId xmlns:a16="http://schemas.microsoft.com/office/drawing/2014/main" id="{305EE125-77AD-4E23-AFB7-C5CFDEACACF1}"/>
              </a:ext>
            </a:extLst>
          </p:cNvPr>
          <p:cNvSpPr>
            <a:spLocks noGrp="1"/>
          </p:cNvSpPr>
          <p:nvPr>
            <p:ph type="ftr" sz="quarter" idx="11"/>
          </p:nvPr>
        </p:nvSpPr>
        <p:spPr>
          <a:xfrm>
            <a:off x="1078991" y="6007608"/>
            <a:ext cx="6720837" cy="365125"/>
          </a:xfrm>
        </p:spPr>
        <p:txBody>
          <a:bodyPr/>
          <a:lstStyle/>
          <a:p>
            <a:endParaRPr lang="en-US" dirty="0"/>
          </a:p>
        </p:txBody>
      </p:sp>
      <p:sp>
        <p:nvSpPr>
          <p:cNvPr id="6" name="Slide Number Placeholder 5">
            <a:extLst>
              <a:ext uri="{FF2B5EF4-FFF2-40B4-BE49-F238E27FC236}">
                <a16:creationId xmlns:a16="http://schemas.microsoft.com/office/drawing/2014/main" id="{DC569682-B530-4F52-87B9-39464A0930B3}"/>
              </a:ext>
            </a:extLst>
          </p:cNvPr>
          <p:cNvSpPr>
            <a:spLocks noGrp="1"/>
          </p:cNvSpPr>
          <p:nvPr>
            <p:ph type="sldNum" sz="quarter" idx="12"/>
          </p:nvPr>
        </p:nvSpPr>
        <p:spPr/>
        <p:txBody>
          <a:bodyPr/>
          <a:lstStyle>
            <a:lvl1pPr algn="ctr">
              <a:defRPr/>
            </a:lvl1pPr>
          </a:lstStyle>
          <a:p>
            <a:pPr algn="ctr"/>
            <a:fld id="{D79E6812-DF0E-4B88-AFAA-EAC7168F54C0}" type="slidenum">
              <a:rPr lang="en-US" smtClean="0"/>
              <a:pPr algn="ctr"/>
              <a:t>‹#›</a:t>
            </a:fld>
            <a:endParaRPr lang="en-US" dirty="0"/>
          </a:p>
        </p:txBody>
      </p:sp>
    </p:spTree>
    <p:extLst>
      <p:ext uri="{BB962C8B-B14F-4D97-AF65-F5344CB8AC3E}">
        <p14:creationId xmlns:p14="http://schemas.microsoft.com/office/powerpoint/2010/main" val="1932268421"/>
      </p:ext>
    </p:extLst>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F59FCF-ACDF-495D-ACFA-15FCAC9EAEE1}"/>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1B3786E3-AB17-427E-8EF8-7FCB671A11D7}"/>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9833B4E9-7A16-448C-8BE6-B14941A34857}"/>
              </a:ext>
            </a:extLst>
          </p:cNvPr>
          <p:cNvSpPr>
            <a:spLocks noGrp="1"/>
          </p:cNvSpPr>
          <p:nvPr>
            <p:ph type="dt" sz="half" idx="10"/>
          </p:nvPr>
        </p:nvSpPr>
        <p:spPr/>
        <p:txBody>
          <a:bodyPr/>
          <a:lstStyle/>
          <a:p>
            <a:pPr algn="r"/>
            <a:fld id="{53BEF823-48A5-43FC-BE03-E79964288B41}" type="datetimeFigureOut">
              <a:rPr lang="en-US" smtClean="0"/>
              <a:pPr algn="r"/>
              <a:t>7/25/24</a:t>
            </a:fld>
            <a:endParaRPr lang="en-US" dirty="0"/>
          </a:p>
        </p:txBody>
      </p:sp>
      <p:sp>
        <p:nvSpPr>
          <p:cNvPr id="8" name="Footer Placeholder 7">
            <a:extLst>
              <a:ext uri="{FF2B5EF4-FFF2-40B4-BE49-F238E27FC236}">
                <a16:creationId xmlns:a16="http://schemas.microsoft.com/office/drawing/2014/main" id="{579212F5-5835-49FF-836F-5E3008A0EDB1}"/>
              </a:ext>
            </a:extLst>
          </p:cNvPr>
          <p:cNvSpPr>
            <a:spLocks noGrp="1"/>
          </p:cNvSpPr>
          <p:nvPr>
            <p:ph type="ftr" sz="quarter" idx="11"/>
          </p:nvPr>
        </p:nvSpPr>
        <p:spPr/>
        <p:txBody>
          <a:bodyPr/>
          <a:lstStyle/>
          <a:p>
            <a:pPr algn="l"/>
            <a:endParaRPr lang="en-US" dirty="0"/>
          </a:p>
        </p:txBody>
      </p:sp>
      <p:sp>
        <p:nvSpPr>
          <p:cNvPr id="9" name="Slide Number Placeholder 8">
            <a:extLst>
              <a:ext uri="{FF2B5EF4-FFF2-40B4-BE49-F238E27FC236}">
                <a16:creationId xmlns:a16="http://schemas.microsoft.com/office/drawing/2014/main" id="{DE9D492B-E5EE-4D24-A087-57D739CFACE8}"/>
              </a:ext>
            </a:extLst>
          </p:cNvPr>
          <p:cNvSpPr>
            <a:spLocks noGrp="1"/>
          </p:cNvSpPr>
          <p:nvPr>
            <p:ph type="sldNum" sz="quarter" idx="12"/>
          </p:nvPr>
        </p:nvSpPr>
        <p:spPr/>
        <p:txBody>
          <a:bodyPr/>
          <a:lstStyle/>
          <a:p>
            <a:pPr algn="ctr"/>
            <a:fld id="{D79E6812-DF0E-4B88-AFAA-EAC7168F54C0}" type="slidenum">
              <a:rPr lang="en-US" smtClean="0"/>
              <a:pPr algn="ctr"/>
              <a:t>‹#›</a:t>
            </a:fld>
            <a:endParaRPr lang="en-US" dirty="0"/>
          </a:p>
        </p:txBody>
      </p:sp>
    </p:spTree>
    <p:extLst>
      <p:ext uri="{BB962C8B-B14F-4D97-AF65-F5344CB8AC3E}">
        <p14:creationId xmlns:p14="http://schemas.microsoft.com/office/powerpoint/2010/main" val="256046841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AA31E395-94BD-4E79-8E42-9CD4EB33CA60}"/>
              </a:ext>
            </a:extLst>
          </p:cNvPr>
          <p:cNvSpPr>
            <a:spLocks noGrp="1"/>
          </p:cNvSpPr>
          <p:nvPr>
            <p:ph type="title" orient="vert"/>
          </p:nvPr>
        </p:nvSpPr>
        <p:spPr>
          <a:xfrm>
            <a:off x="8475542" y="758952"/>
            <a:ext cx="2954458" cy="4986002"/>
          </a:xfrm>
        </p:spPr>
        <p:txBody>
          <a:bodyPr vert="eaVert"/>
          <a:lstStyle/>
          <a:p>
            <a:r>
              <a:rPr lang="en-US"/>
              <a:t>Click to edit Master title style</a:t>
            </a:r>
            <a:endParaRPr lang="en-US" dirty="0"/>
          </a:p>
        </p:txBody>
      </p:sp>
      <p:sp>
        <p:nvSpPr>
          <p:cNvPr id="3" name="Vertical Text Placeholder 2">
            <a:extLst>
              <a:ext uri="{FF2B5EF4-FFF2-40B4-BE49-F238E27FC236}">
                <a16:creationId xmlns:a16="http://schemas.microsoft.com/office/drawing/2014/main" id="{079AA8A4-66BC-4E80-ABE3-F533F82B88CA}"/>
              </a:ext>
            </a:extLst>
          </p:cNvPr>
          <p:cNvSpPr>
            <a:spLocks noGrp="1"/>
          </p:cNvSpPr>
          <p:nvPr>
            <p:ph type="body" orient="vert" idx="1"/>
          </p:nvPr>
        </p:nvSpPr>
        <p:spPr>
          <a:xfrm>
            <a:off x="758952" y="758952"/>
            <a:ext cx="7407586" cy="498600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a:extLst>
              <a:ext uri="{FF2B5EF4-FFF2-40B4-BE49-F238E27FC236}">
                <a16:creationId xmlns:a16="http://schemas.microsoft.com/office/drawing/2014/main" id="{ADDA4EA6-6A1A-48ED-9D79-A438561C7E79}"/>
              </a:ext>
            </a:extLst>
          </p:cNvPr>
          <p:cNvSpPr>
            <a:spLocks noGrp="1"/>
          </p:cNvSpPr>
          <p:nvPr>
            <p:ph type="dt" sz="half" idx="10"/>
          </p:nvPr>
        </p:nvSpPr>
        <p:spPr/>
        <p:txBody>
          <a:bodyPr/>
          <a:lstStyle/>
          <a:p>
            <a:pPr algn="r"/>
            <a:fld id="{53BEF823-48A5-43FC-BE03-E79964288B41}" type="datetimeFigureOut">
              <a:rPr lang="en-US" smtClean="0"/>
              <a:pPr algn="r"/>
              <a:t>7/25/24</a:t>
            </a:fld>
            <a:endParaRPr lang="en-US" dirty="0"/>
          </a:p>
        </p:txBody>
      </p:sp>
      <p:sp>
        <p:nvSpPr>
          <p:cNvPr id="8" name="Footer Placeholder 7">
            <a:extLst>
              <a:ext uri="{FF2B5EF4-FFF2-40B4-BE49-F238E27FC236}">
                <a16:creationId xmlns:a16="http://schemas.microsoft.com/office/drawing/2014/main" id="{F049B2BA-9250-4EBF-8820-10BDA5C1C62B}"/>
              </a:ext>
            </a:extLst>
          </p:cNvPr>
          <p:cNvSpPr>
            <a:spLocks noGrp="1"/>
          </p:cNvSpPr>
          <p:nvPr>
            <p:ph type="ftr" sz="quarter" idx="11"/>
          </p:nvPr>
        </p:nvSpPr>
        <p:spPr/>
        <p:txBody>
          <a:bodyPr/>
          <a:lstStyle/>
          <a:p>
            <a:pPr algn="l"/>
            <a:endParaRPr lang="en-US" dirty="0"/>
          </a:p>
        </p:txBody>
      </p:sp>
      <p:sp>
        <p:nvSpPr>
          <p:cNvPr id="9" name="Slide Number Placeholder 8">
            <a:extLst>
              <a:ext uri="{FF2B5EF4-FFF2-40B4-BE49-F238E27FC236}">
                <a16:creationId xmlns:a16="http://schemas.microsoft.com/office/drawing/2014/main" id="{1F914475-55F3-4C46-BAE2-E4D93E9E3781}"/>
              </a:ext>
            </a:extLst>
          </p:cNvPr>
          <p:cNvSpPr>
            <a:spLocks noGrp="1"/>
          </p:cNvSpPr>
          <p:nvPr>
            <p:ph type="sldNum" sz="quarter" idx="12"/>
          </p:nvPr>
        </p:nvSpPr>
        <p:spPr/>
        <p:txBody>
          <a:bodyPr/>
          <a:lstStyle/>
          <a:p>
            <a:pPr algn="ctr"/>
            <a:fld id="{D79E6812-DF0E-4B88-AFAA-EAC7168F54C0}" type="slidenum">
              <a:rPr lang="en-US" smtClean="0"/>
              <a:pPr algn="ctr"/>
              <a:t>‹#›</a:t>
            </a:fld>
            <a:endParaRPr lang="en-US" dirty="0"/>
          </a:p>
        </p:txBody>
      </p:sp>
    </p:spTree>
    <p:extLst>
      <p:ext uri="{BB962C8B-B14F-4D97-AF65-F5344CB8AC3E}">
        <p14:creationId xmlns:p14="http://schemas.microsoft.com/office/powerpoint/2010/main" val="6714400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3351BD-5252-4168-A69E-C6864AE2971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9748EEE-19C9-493B-836D-73B9E4A0BE1C}"/>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47FA6BFE-11ED-4FB4-9F65-508B5B0F0DD3}"/>
              </a:ext>
            </a:extLst>
          </p:cNvPr>
          <p:cNvSpPr>
            <a:spLocks noGrp="1"/>
          </p:cNvSpPr>
          <p:nvPr>
            <p:ph type="dt" sz="half" idx="10"/>
          </p:nvPr>
        </p:nvSpPr>
        <p:spPr/>
        <p:txBody>
          <a:bodyPr/>
          <a:lstStyle/>
          <a:p>
            <a:pPr algn="r"/>
            <a:fld id="{53BEF823-48A5-43FC-BE03-E79964288B41}" type="datetimeFigureOut">
              <a:rPr lang="en-US" smtClean="0"/>
              <a:pPr algn="r"/>
              <a:t>7/25/24</a:t>
            </a:fld>
            <a:endParaRPr lang="en-US" dirty="0"/>
          </a:p>
        </p:txBody>
      </p:sp>
      <p:sp>
        <p:nvSpPr>
          <p:cNvPr id="8" name="Footer Placeholder 7">
            <a:extLst>
              <a:ext uri="{FF2B5EF4-FFF2-40B4-BE49-F238E27FC236}">
                <a16:creationId xmlns:a16="http://schemas.microsoft.com/office/drawing/2014/main" id="{F90F536E-BEFF-4E0D-B4EC-39DE28C67CC3}"/>
              </a:ext>
            </a:extLst>
          </p:cNvPr>
          <p:cNvSpPr>
            <a:spLocks noGrp="1"/>
          </p:cNvSpPr>
          <p:nvPr>
            <p:ph type="ftr" sz="quarter" idx="11"/>
          </p:nvPr>
        </p:nvSpPr>
        <p:spPr/>
        <p:txBody>
          <a:bodyPr/>
          <a:lstStyle/>
          <a:p>
            <a:pPr algn="l"/>
            <a:endParaRPr lang="en-US" dirty="0"/>
          </a:p>
        </p:txBody>
      </p:sp>
      <p:sp>
        <p:nvSpPr>
          <p:cNvPr id="9" name="Slide Number Placeholder 8">
            <a:extLst>
              <a:ext uri="{FF2B5EF4-FFF2-40B4-BE49-F238E27FC236}">
                <a16:creationId xmlns:a16="http://schemas.microsoft.com/office/drawing/2014/main" id="{36EE02AF-6FE1-4972-BD48-A82499AD67F6}"/>
              </a:ext>
            </a:extLst>
          </p:cNvPr>
          <p:cNvSpPr>
            <a:spLocks noGrp="1"/>
          </p:cNvSpPr>
          <p:nvPr>
            <p:ph type="sldNum" sz="quarter" idx="12"/>
          </p:nvPr>
        </p:nvSpPr>
        <p:spPr/>
        <p:txBody>
          <a:bodyPr/>
          <a:lstStyle/>
          <a:p>
            <a:pPr algn="ctr"/>
            <a:fld id="{D79E6812-DF0E-4B88-AFAA-EAC7168F54C0}" type="slidenum">
              <a:rPr lang="en-US" smtClean="0"/>
              <a:pPr algn="ctr"/>
              <a:t>‹#›</a:t>
            </a:fld>
            <a:endParaRPr lang="en-US" dirty="0"/>
          </a:p>
        </p:txBody>
      </p:sp>
    </p:spTree>
    <p:extLst>
      <p:ext uri="{BB962C8B-B14F-4D97-AF65-F5344CB8AC3E}">
        <p14:creationId xmlns:p14="http://schemas.microsoft.com/office/powerpoint/2010/main" val="375647466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8452EE-D9FC-4E51-9BFF-141F9192339F}"/>
              </a:ext>
            </a:extLst>
          </p:cNvPr>
          <p:cNvSpPr>
            <a:spLocks noGrp="1"/>
          </p:cNvSpPr>
          <p:nvPr>
            <p:ph type="title"/>
          </p:nvPr>
        </p:nvSpPr>
        <p:spPr>
          <a:xfrm>
            <a:off x="763051" y="2414016"/>
            <a:ext cx="10666949" cy="3099816"/>
          </a:xfrm>
        </p:spPr>
        <p:txBody>
          <a:bodyPr anchor="t"/>
          <a:lstStyle>
            <a:lvl1pPr>
              <a:defRPr sz="6000"/>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51E086C4-4949-4E7A-A182-6709496A1C38}"/>
              </a:ext>
            </a:extLst>
          </p:cNvPr>
          <p:cNvSpPr>
            <a:spLocks noGrp="1"/>
          </p:cNvSpPr>
          <p:nvPr>
            <p:ph type="body" idx="1"/>
          </p:nvPr>
        </p:nvSpPr>
        <p:spPr>
          <a:xfrm>
            <a:off x="758952" y="1389888"/>
            <a:ext cx="10671048" cy="822960"/>
          </a:xfrm>
        </p:spPr>
        <p:txBody>
          <a:bodyPr anchor="ctr">
            <a:normAutofit/>
          </a:bodyPr>
          <a:lstStyle>
            <a:lvl1pPr marL="0" indent="0">
              <a:buNone/>
              <a:defRPr sz="2000" i="1">
                <a:solidFill>
                  <a:schemeClr val="tx1">
                    <a:lumMod val="85000"/>
                    <a:lumOff val="1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7" name="Date Placeholder 6">
            <a:extLst>
              <a:ext uri="{FF2B5EF4-FFF2-40B4-BE49-F238E27FC236}">
                <a16:creationId xmlns:a16="http://schemas.microsoft.com/office/drawing/2014/main" id="{3D12BC88-6A2B-4851-9568-23A4B74D9F98}"/>
              </a:ext>
            </a:extLst>
          </p:cNvPr>
          <p:cNvSpPr>
            <a:spLocks noGrp="1"/>
          </p:cNvSpPr>
          <p:nvPr>
            <p:ph type="dt" sz="half" idx="10"/>
          </p:nvPr>
        </p:nvSpPr>
        <p:spPr/>
        <p:txBody>
          <a:bodyPr/>
          <a:lstStyle/>
          <a:p>
            <a:pPr algn="r"/>
            <a:fld id="{53BEF823-48A5-43FC-BE03-E79964288B41}" type="datetimeFigureOut">
              <a:rPr lang="en-US" smtClean="0"/>
              <a:pPr algn="r"/>
              <a:t>7/25/24</a:t>
            </a:fld>
            <a:endParaRPr lang="en-US" dirty="0"/>
          </a:p>
        </p:txBody>
      </p:sp>
      <p:sp>
        <p:nvSpPr>
          <p:cNvPr id="8" name="Footer Placeholder 7">
            <a:extLst>
              <a:ext uri="{FF2B5EF4-FFF2-40B4-BE49-F238E27FC236}">
                <a16:creationId xmlns:a16="http://schemas.microsoft.com/office/drawing/2014/main" id="{D882CFE5-65C3-4F46-9141-4645455947D2}"/>
              </a:ext>
            </a:extLst>
          </p:cNvPr>
          <p:cNvSpPr>
            <a:spLocks noGrp="1"/>
          </p:cNvSpPr>
          <p:nvPr>
            <p:ph type="ftr" sz="quarter" idx="11"/>
          </p:nvPr>
        </p:nvSpPr>
        <p:spPr/>
        <p:txBody>
          <a:bodyPr/>
          <a:lstStyle/>
          <a:p>
            <a:pPr algn="l"/>
            <a:endParaRPr lang="en-US" dirty="0"/>
          </a:p>
        </p:txBody>
      </p:sp>
      <p:sp>
        <p:nvSpPr>
          <p:cNvPr id="9" name="Slide Number Placeholder 8">
            <a:extLst>
              <a:ext uri="{FF2B5EF4-FFF2-40B4-BE49-F238E27FC236}">
                <a16:creationId xmlns:a16="http://schemas.microsoft.com/office/drawing/2014/main" id="{5321B390-4E13-4481-AC02-FF126656C4C9}"/>
              </a:ext>
            </a:extLst>
          </p:cNvPr>
          <p:cNvSpPr>
            <a:spLocks noGrp="1"/>
          </p:cNvSpPr>
          <p:nvPr>
            <p:ph type="sldNum" sz="quarter" idx="12"/>
          </p:nvPr>
        </p:nvSpPr>
        <p:spPr/>
        <p:txBody>
          <a:bodyPr/>
          <a:lstStyle/>
          <a:p>
            <a:pPr algn="ctr"/>
            <a:fld id="{D79E6812-DF0E-4B88-AFAA-EAC7168F54C0}" type="slidenum">
              <a:rPr lang="en-US" smtClean="0"/>
              <a:pPr algn="ctr"/>
              <a:t>‹#›</a:t>
            </a:fld>
            <a:endParaRPr lang="en-US" dirty="0"/>
          </a:p>
        </p:txBody>
      </p:sp>
    </p:spTree>
    <p:extLst>
      <p:ext uri="{BB962C8B-B14F-4D97-AF65-F5344CB8AC3E}">
        <p14:creationId xmlns:p14="http://schemas.microsoft.com/office/powerpoint/2010/main" val="61692604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wo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40E02F8-47BB-4D30-8EFE-69C9222D9EC4}"/>
              </a:ext>
            </a:extLst>
          </p:cNvPr>
          <p:cNvSpPr>
            <a:spLocks noGrp="1"/>
          </p:cNvSpPr>
          <p:nvPr>
            <p:ph sz="half" idx="1"/>
          </p:nvPr>
        </p:nvSpPr>
        <p:spPr>
          <a:xfrm>
            <a:off x="5184648" y="758952"/>
            <a:ext cx="6245352" cy="224028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a:extLst>
              <a:ext uri="{FF2B5EF4-FFF2-40B4-BE49-F238E27FC236}">
                <a16:creationId xmlns:a16="http://schemas.microsoft.com/office/drawing/2014/main" id="{DA844D33-6BF0-4205-A542-8537E3515938}"/>
              </a:ext>
            </a:extLst>
          </p:cNvPr>
          <p:cNvSpPr>
            <a:spLocks noGrp="1"/>
          </p:cNvSpPr>
          <p:nvPr>
            <p:ph sz="half" idx="2"/>
          </p:nvPr>
        </p:nvSpPr>
        <p:spPr>
          <a:xfrm>
            <a:off x="5184647" y="3273551"/>
            <a:ext cx="6245351" cy="224028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Date Placeholder 8">
            <a:extLst>
              <a:ext uri="{FF2B5EF4-FFF2-40B4-BE49-F238E27FC236}">
                <a16:creationId xmlns:a16="http://schemas.microsoft.com/office/drawing/2014/main" id="{D6953A83-D2BE-4015-8D64-BE93DDFE5D21}"/>
              </a:ext>
            </a:extLst>
          </p:cNvPr>
          <p:cNvSpPr>
            <a:spLocks noGrp="1"/>
          </p:cNvSpPr>
          <p:nvPr>
            <p:ph type="dt" sz="half" idx="10"/>
          </p:nvPr>
        </p:nvSpPr>
        <p:spPr/>
        <p:txBody>
          <a:bodyPr/>
          <a:lstStyle/>
          <a:p>
            <a:pPr algn="r"/>
            <a:fld id="{53BEF823-48A5-43FC-BE03-E79964288B41}" type="datetimeFigureOut">
              <a:rPr lang="en-US" smtClean="0"/>
              <a:pPr algn="r"/>
              <a:t>7/25/24</a:t>
            </a:fld>
            <a:endParaRPr lang="en-US" dirty="0"/>
          </a:p>
        </p:txBody>
      </p:sp>
      <p:sp>
        <p:nvSpPr>
          <p:cNvPr id="10" name="Footer Placeholder 9">
            <a:extLst>
              <a:ext uri="{FF2B5EF4-FFF2-40B4-BE49-F238E27FC236}">
                <a16:creationId xmlns:a16="http://schemas.microsoft.com/office/drawing/2014/main" id="{BA849E67-05F9-4033-B033-74D6B8C8E771}"/>
              </a:ext>
            </a:extLst>
          </p:cNvPr>
          <p:cNvSpPr>
            <a:spLocks noGrp="1"/>
          </p:cNvSpPr>
          <p:nvPr>
            <p:ph type="ftr" sz="quarter" idx="11"/>
          </p:nvPr>
        </p:nvSpPr>
        <p:spPr/>
        <p:txBody>
          <a:bodyPr/>
          <a:lstStyle/>
          <a:p>
            <a:pPr algn="l"/>
            <a:endParaRPr lang="en-US" dirty="0"/>
          </a:p>
        </p:txBody>
      </p:sp>
      <p:sp>
        <p:nvSpPr>
          <p:cNvPr id="11" name="Slide Number Placeholder 10">
            <a:extLst>
              <a:ext uri="{FF2B5EF4-FFF2-40B4-BE49-F238E27FC236}">
                <a16:creationId xmlns:a16="http://schemas.microsoft.com/office/drawing/2014/main" id="{DFAAC6AA-CFFB-438F-9327-DDB023E2E149}"/>
              </a:ext>
            </a:extLst>
          </p:cNvPr>
          <p:cNvSpPr>
            <a:spLocks noGrp="1"/>
          </p:cNvSpPr>
          <p:nvPr>
            <p:ph type="sldNum" sz="quarter" idx="12"/>
          </p:nvPr>
        </p:nvSpPr>
        <p:spPr/>
        <p:txBody>
          <a:bodyPr/>
          <a:lstStyle/>
          <a:p>
            <a:pPr algn="ctr"/>
            <a:fld id="{D79E6812-DF0E-4B88-AFAA-EAC7168F54C0}" type="slidenum">
              <a:rPr lang="en-US" smtClean="0"/>
              <a:pPr algn="ctr"/>
              <a:t>‹#›</a:t>
            </a:fld>
            <a:endParaRPr lang="en-US" dirty="0"/>
          </a:p>
        </p:txBody>
      </p:sp>
      <p:sp>
        <p:nvSpPr>
          <p:cNvPr id="5" name="Title 4">
            <a:extLst>
              <a:ext uri="{FF2B5EF4-FFF2-40B4-BE49-F238E27FC236}">
                <a16:creationId xmlns:a16="http://schemas.microsoft.com/office/drawing/2014/main" id="{BA4960CB-ABA7-4442-AB15-FE444F23C63C}"/>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241739339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B8348291-9C7D-407E-8D07-FA3A323EA973}"/>
              </a:ext>
            </a:extLst>
          </p:cNvPr>
          <p:cNvSpPr>
            <a:spLocks noGrp="1"/>
          </p:cNvSpPr>
          <p:nvPr>
            <p:ph type="body" idx="1"/>
          </p:nvPr>
        </p:nvSpPr>
        <p:spPr>
          <a:xfrm>
            <a:off x="5184648" y="758952"/>
            <a:ext cx="6245352" cy="548640"/>
          </a:xfrm>
        </p:spPr>
        <p:txBody>
          <a:bodyPr anchor="b"/>
          <a:lstStyle>
            <a:lvl1pPr marL="0" indent="0">
              <a:buNone/>
              <a:defRPr sz="2200" b="0" i="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91A192D2-8BA6-4A4D-814D-AD37A2A10AC8}"/>
              </a:ext>
            </a:extLst>
          </p:cNvPr>
          <p:cNvSpPr>
            <a:spLocks noGrp="1"/>
          </p:cNvSpPr>
          <p:nvPr>
            <p:ph sz="half" idx="2"/>
          </p:nvPr>
        </p:nvSpPr>
        <p:spPr>
          <a:xfrm>
            <a:off x="5190323" y="1377198"/>
            <a:ext cx="6239675" cy="1828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a:extLst>
              <a:ext uri="{FF2B5EF4-FFF2-40B4-BE49-F238E27FC236}">
                <a16:creationId xmlns:a16="http://schemas.microsoft.com/office/drawing/2014/main" id="{586FD4BC-C948-41C4-BA24-5D26147E1C97}"/>
              </a:ext>
            </a:extLst>
          </p:cNvPr>
          <p:cNvSpPr>
            <a:spLocks noGrp="1"/>
          </p:cNvSpPr>
          <p:nvPr>
            <p:ph type="body" sz="quarter" idx="3"/>
          </p:nvPr>
        </p:nvSpPr>
        <p:spPr>
          <a:xfrm>
            <a:off x="5184647" y="3319548"/>
            <a:ext cx="6245351" cy="548640"/>
          </a:xfrm>
        </p:spPr>
        <p:txBody>
          <a:bodyPr anchor="b"/>
          <a:lstStyle>
            <a:lvl1pPr marL="0" indent="0">
              <a:buNone/>
              <a:defRPr sz="2200" b="0" i="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412E359C-F73D-4F1B-9F9A-6D628567105D}"/>
              </a:ext>
            </a:extLst>
          </p:cNvPr>
          <p:cNvSpPr>
            <a:spLocks noGrp="1"/>
          </p:cNvSpPr>
          <p:nvPr>
            <p:ph sz="quarter" idx="4"/>
          </p:nvPr>
        </p:nvSpPr>
        <p:spPr>
          <a:xfrm>
            <a:off x="5184646" y="3932372"/>
            <a:ext cx="6245352" cy="1828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Title 9">
            <a:extLst>
              <a:ext uri="{FF2B5EF4-FFF2-40B4-BE49-F238E27FC236}">
                <a16:creationId xmlns:a16="http://schemas.microsoft.com/office/drawing/2014/main" id="{D76B63AE-38FF-40DD-A543-32DD98E6BDB2}"/>
              </a:ext>
            </a:extLst>
          </p:cNvPr>
          <p:cNvSpPr>
            <a:spLocks noGrp="1"/>
          </p:cNvSpPr>
          <p:nvPr>
            <p:ph type="title"/>
          </p:nvPr>
        </p:nvSpPr>
        <p:spPr/>
        <p:txBody>
          <a:bodyPr/>
          <a:lstStyle/>
          <a:p>
            <a:r>
              <a:rPr lang="en-US"/>
              <a:t>Click to edit Master title style</a:t>
            </a:r>
            <a:endParaRPr lang="en-US" dirty="0"/>
          </a:p>
        </p:txBody>
      </p:sp>
      <p:sp>
        <p:nvSpPr>
          <p:cNvPr id="12" name="Date Placeholder 11">
            <a:extLst>
              <a:ext uri="{FF2B5EF4-FFF2-40B4-BE49-F238E27FC236}">
                <a16:creationId xmlns:a16="http://schemas.microsoft.com/office/drawing/2014/main" id="{C686C0EB-E082-4BAB-99E8-B42F3C28B20F}"/>
              </a:ext>
            </a:extLst>
          </p:cNvPr>
          <p:cNvSpPr>
            <a:spLocks noGrp="1"/>
          </p:cNvSpPr>
          <p:nvPr>
            <p:ph type="dt" sz="half" idx="10"/>
          </p:nvPr>
        </p:nvSpPr>
        <p:spPr/>
        <p:txBody>
          <a:bodyPr/>
          <a:lstStyle/>
          <a:p>
            <a:pPr algn="r"/>
            <a:fld id="{53BEF823-48A5-43FC-BE03-E79964288B41}" type="datetimeFigureOut">
              <a:rPr lang="en-US" smtClean="0"/>
              <a:pPr algn="r"/>
              <a:t>7/25/24</a:t>
            </a:fld>
            <a:endParaRPr lang="en-US" dirty="0"/>
          </a:p>
        </p:txBody>
      </p:sp>
      <p:sp>
        <p:nvSpPr>
          <p:cNvPr id="13" name="Footer Placeholder 12">
            <a:extLst>
              <a:ext uri="{FF2B5EF4-FFF2-40B4-BE49-F238E27FC236}">
                <a16:creationId xmlns:a16="http://schemas.microsoft.com/office/drawing/2014/main" id="{B3CB0152-BA1F-48C7-A66F-3ADB51C94B97}"/>
              </a:ext>
            </a:extLst>
          </p:cNvPr>
          <p:cNvSpPr>
            <a:spLocks noGrp="1"/>
          </p:cNvSpPr>
          <p:nvPr>
            <p:ph type="ftr" sz="quarter" idx="11"/>
          </p:nvPr>
        </p:nvSpPr>
        <p:spPr/>
        <p:txBody>
          <a:bodyPr/>
          <a:lstStyle/>
          <a:p>
            <a:pPr algn="l"/>
            <a:endParaRPr lang="en-US" dirty="0"/>
          </a:p>
        </p:txBody>
      </p:sp>
      <p:sp>
        <p:nvSpPr>
          <p:cNvPr id="14" name="Slide Number Placeholder 13">
            <a:extLst>
              <a:ext uri="{FF2B5EF4-FFF2-40B4-BE49-F238E27FC236}">
                <a16:creationId xmlns:a16="http://schemas.microsoft.com/office/drawing/2014/main" id="{BD1C21B3-5CF6-415F-8295-EED3DF5CB55C}"/>
              </a:ext>
            </a:extLst>
          </p:cNvPr>
          <p:cNvSpPr>
            <a:spLocks noGrp="1"/>
          </p:cNvSpPr>
          <p:nvPr>
            <p:ph type="sldNum" sz="quarter" idx="12"/>
          </p:nvPr>
        </p:nvSpPr>
        <p:spPr/>
        <p:txBody>
          <a:bodyPr/>
          <a:lstStyle/>
          <a:p>
            <a:pPr algn="ctr"/>
            <a:fld id="{D79E6812-DF0E-4B88-AFAA-EAC7168F54C0}" type="slidenum">
              <a:rPr lang="en-US" smtClean="0"/>
              <a:pPr algn="ctr"/>
              <a:t>‹#›</a:t>
            </a:fld>
            <a:endParaRPr lang="en-US" dirty="0"/>
          </a:p>
        </p:txBody>
      </p:sp>
    </p:spTree>
    <p:extLst>
      <p:ext uri="{BB962C8B-B14F-4D97-AF65-F5344CB8AC3E}">
        <p14:creationId xmlns:p14="http://schemas.microsoft.com/office/powerpoint/2010/main" val="381077643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D470D5-4EB9-4410-A8AE-6D85F19239FF}"/>
              </a:ext>
            </a:extLst>
          </p:cNvPr>
          <p:cNvSpPr>
            <a:spLocks noGrp="1"/>
          </p:cNvSpPr>
          <p:nvPr>
            <p:ph type="title"/>
          </p:nvPr>
        </p:nvSpPr>
        <p:spPr/>
        <p:txBody>
          <a:bodyPr/>
          <a:lstStyle/>
          <a:p>
            <a:r>
              <a:rPr lang="en-US"/>
              <a:t>Click to edit Master title style</a:t>
            </a:r>
          </a:p>
        </p:txBody>
      </p:sp>
      <p:sp>
        <p:nvSpPr>
          <p:cNvPr id="6" name="Date Placeholder 5">
            <a:extLst>
              <a:ext uri="{FF2B5EF4-FFF2-40B4-BE49-F238E27FC236}">
                <a16:creationId xmlns:a16="http://schemas.microsoft.com/office/drawing/2014/main" id="{5887FB59-BA77-4864-B9E8-994851250CB4}"/>
              </a:ext>
            </a:extLst>
          </p:cNvPr>
          <p:cNvSpPr>
            <a:spLocks noGrp="1"/>
          </p:cNvSpPr>
          <p:nvPr>
            <p:ph type="dt" sz="half" idx="10"/>
          </p:nvPr>
        </p:nvSpPr>
        <p:spPr/>
        <p:txBody>
          <a:bodyPr/>
          <a:lstStyle/>
          <a:p>
            <a:pPr algn="r"/>
            <a:fld id="{53BEF823-48A5-43FC-BE03-E79964288B41}" type="datetimeFigureOut">
              <a:rPr lang="en-US" smtClean="0"/>
              <a:pPr algn="r"/>
              <a:t>7/25/24</a:t>
            </a:fld>
            <a:endParaRPr lang="en-US" dirty="0"/>
          </a:p>
        </p:txBody>
      </p:sp>
      <p:sp>
        <p:nvSpPr>
          <p:cNvPr id="7" name="Footer Placeholder 6">
            <a:extLst>
              <a:ext uri="{FF2B5EF4-FFF2-40B4-BE49-F238E27FC236}">
                <a16:creationId xmlns:a16="http://schemas.microsoft.com/office/drawing/2014/main" id="{B6F0BC0B-BA67-455B-B567-1473DF0628BE}"/>
              </a:ext>
            </a:extLst>
          </p:cNvPr>
          <p:cNvSpPr>
            <a:spLocks noGrp="1"/>
          </p:cNvSpPr>
          <p:nvPr>
            <p:ph type="ftr" sz="quarter" idx="11"/>
          </p:nvPr>
        </p:nvSpPr>
        <p:spPr/>
        <p:txBody>
          <a:bodyPr/>
          <a:lstStyle/>
          <a:p>
            <a:pPr algn="l"/>
            <a:endParaRPr lang="en-US" dirty="0"/>
          </a:p>
        </p:txBody>
      </p:sp>
      <p:sp>
        <p:nvSpPr>
          <p:cNvPr id="8" name="Slide Number Placeholder 7">
            <a:extLst>
              <a:ext uri="{FF2B5EF4-FFF2-40B4-BE49-F238E27FC236}">
                <a16:creationId xmlns:a16="http://schemas.microsoft.com/office/drawing/2014/main" id="{2CF0BCF3-6FB5-4529-AA6A-A31467351EF5}"/>
              </a:ext>
            </a:extLst>
          </p:cNvPr>
          <p:cNvSpPr>
            <a:spLocks noGrp="1"/>
          </p:cNvSpPr>
          <p:nvPr>
            <p:ph type="sldNum" sz="quarter" idx="12"/>
          </p:nvPr>
        </p:nvSpPr>
        <p:spPr/>
        <p:txBody>
          <a:bodyPr/>
          <a:lstStyle/>
          <a:p>
            <a:pPr algn="ctr"/>
            <a:fld id="{D79E6812-DF0E-4B88-AFAA-EAC7168F54C0}" type="slidenum">
              <a:rPr lang="en-US" smtClean="0"/>
              <a:pPr algn="ctr"/>
              <a:t>‹#›</a:t>
            </a:fld>
            <a:endParaRPr lang="en-US" dirty="0"/>
          </a:p>
        </p:txBody>
      </p:sp>
    </p:spTree>
    <p:extLst>
      <p:ext uri="{BB962C8B-B14F-4D97-AF65-F5344CB8AC3E}">
        <p14:creationId xmlns:p14="http://schemas.microsoft.com/office/powerpoint/2010/main" val="272571077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Date Placeholder 4">
            <a:extLst>
              <a:ext uri="{FF2B5EF4-FFF2-40B4-BE49-F238E27FC236}">
                <a16:creationId xmlns:a16="http://schemas.microsoft.com/office/drawing/2014/main" id="{4BF1315B-6865-4A5A-91C1-B75339038903}"/>
              </a:ext>
            </a:extLst>
          </p:cNvPr>
          <p:cNvSpPr>
            <a:spLocks noGrp="1"/>
          </p:cNvSpPr>
          <p:nvPr>
            <p:ph type="dt" sz="half" idx="10"/>
          </p:nvPr>
        </p:nvSpPr>
        <p:spPr/>
        <p:txBody>
          <a:bodyPr/>
          <a:lstStyle/>
          <a:p>
            <a:pPr algn="r"/>
            <a:fld id="{53BEF823-48A5-43FC-BE03-E79964288B41}" type="datetimeFigureOut">
              <a:rPr lang="en-US" smtClean="0"/>
              <a:pPr algn="r"/>
              <a:t>7/25/24</a:t>
            </a:fld>
            <a:endParaRPr lang="en-US" dirty="0"/>
          </a:p>
        </p:txBody>
      </p:sp>
      <p:sp>
        <p:nvSpPr>
          <p:cNvPr id="6" name="Footer Placeholder 5">
            <a:extLst>
              <a:ext uri="{FF2B5EF4-FFF2-40B4-BE49-F238E27FC236}">
                <a16:creationId xmlns:a16="http://schemas.microsoft.com/office/drawing/2014/main" id="{DD536720-08C7-43DE-8EB5-CAB52D0E96B1}"/>
              </a:ext>
            </a:extLst>
          </p:cNvPr>
          <p:cNvSpPr>
            <a:spLocks noGrp="1"/>
          </p:cNvSpPr>
          <p:nvPr>
            <p:ph type="ftr" sz="quarter" idx="11"/>
          </p:nvPr>
        </p:nvSpPr>
        <p:spPr/>
        <p:txBody>
          <a:bodyPr/>
          <a:lstStyle/>
          <a:p>
            <a:pPr algn="l"/>
            <a:endParaRPr lang="en-US" dirty="0"/>
          </a:p>
        </p:txBody>
      </p:sp>
      <p:sp>
        <p:nvSpPr>
          <p:cNvPr id="7" name="Slide Number Placeholder 6">
            <a:extLst>
              <a:ext uri="{FF2B5EF4-FFF2-40B4-BE49-F238E27FC236}">
                <a16:creationId xmlns:a16="http://schemas.microsoft.com/office/drawing/2014/main" id="{6D2477AF-B012-491C-AE42-22DE1203BE8D}"/>
              </a:ext>
            </a:extLst>
          </p:cNvPr>
          <p:cNvSpPr>
            <a:spLocks noGrp="1"/>
          </p:cNvSpPr>
          <p:nvPr>
            <p:ph type="sldNum" sz="quarter" idx="12"/>
          </p:nvPr>
        </p:nvSpPr>
        <p:spPr/>
        <p:txBody>
          <a:bodyPr/>
          <a:lstStyle/>
          <a:p>
            <a:pPr algn="ctr"/>
            <a:fld id="{D79E6812-DF0E-4B88-AFAA-EAC7168F54C0}" type="slidenum">
              <a:rPr lang="en-US" smtClean="0"/>
              <a:pPr algn="ctr"/>
              <a:t>‹#›</a:t>
            </a:fld>
            <a:endParaRPr lang="en-US" dirty="0"/>
          </a:p>
        </p:txBody>
      </p:sp>
    </p:spTree>
    <p:extLst>
      <p:ext uri="{BB962C8B-B14F-4D97-AF65-F5344CB8AC3E}">
        <p14:creationId xmlns:p14="http://schemas.microsoft.com/office/powerpoint/2010/main" val="345922516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Content with Caption">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ED183AC-72A9-43F5-A1B3-1D7A6A4C7EEB}"/>
              </a:ext>
            </a:extLst>
          </p:cNvPr>
          <p:cNvSpPr>
            <a:spLocks noGrp="1"/>
          </p:cNvSpPr>
          <p:nvPr>
            <p:ph idx="1"/>
          </p:nvPr>
        </p:nvSpPr>
        <p:spPr>
          <a:xfrm>
            <a:off x="5183188" y="758951"/>
            <a:ext cx="6245352" cy="4754881"/>
          </a:xfrm>
        </p:spPr>
        <p:txBody>
          <a:bodyPr>
            <a:normAutofit/>
          </a:bodyPr>
          <a:lstStyle>
            <a:lvl1pPr>
              <a:defRPr sz="2000"/>
            </a:lvl1pPr>
            <a:lvl2pPr>
              <a:defRPr sz="1800"/>
            </a:lvl2pPr>
            <a:lvl3pPr>
              <a:defRPr sz="1600"/>
            </a:lvl3pPr>
            <a:lvl4pPr>
              <a:defRPr sz="1400"/>
            </a:lvl4pPr>
            <a:lvl5pPr>
              <a:defRPr sz="14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a:extLst>
              <a:ext uri="{FF2B5EF4-FFF2-40B4-BE49-F238E27FC236}">
                <a16:creationId xmlns:a16="http://schemas.microsoft.com/office/drawing/2014/main" id="{C4045592-52ED-4270-ACBB-BCC528DAC407}"/>
              </a:ext>
            </a:extLst>
          </p:cNvPr>
          <p:cNvSpPr>
            <a:spLocks noGrp="1"/>
          </p:cNvSpPr>
          <p:nvPr>
            <p:ph type="body" sz="half" idx="2"/>
          </p:nvPr>
        </p:nvSpPr>
        <p:spPr>
          <a:xfrm>
            <a:off x="758953" y="3815080"/>
            <a:ext cx="3831336" cy="1698752"/>
          </a:xfrm>
        </p:spPr>
        <p:txBody>
          <a:bodyPr>
            <a:normAutofit/>
          </a:bodyPr>
          <a:lstStyle>
            <a:lvl1pPr marL="0" indent="0">
              <a:buNone/>
              <a:defRPr sz="2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9" name="Date Placeholder 8">
            <a:extLst>
              <a:ext uri="{FF2B5EF4-FFF2-40B4-BE49-F238E27FC236}">
                <a16:creationId xmlns:a16="http://schemas.microsoft.com/office/drawing/2014/main" id="{99A93518-F9B5-418F-9883-BEF8359B045A}"/>
              </a:ext>
            </a:extLst>
          </p:cNvPr>
          <p:cNvSpPr>
            <a:spLocks noGrp="1"/>
          </p:cNvSpPr>
          <p:nvPr>
            <p:ph type="dt" sz="half" idx="10"/>
          </p:nvPr>
        </p:nvSpPr>
        <p:spPr/>
        <p:txBody>
          <a:bodyPr/>
          <a:lstStyle/>
          <a:p>
            <a:pPr algn="r"/>
            <a:fld id="{53BEF823-48A5-43FC-BE03-E79964288B41}" type="datetimeFigureOut">
              <a:rPr lang="en-US" smtClean="0"/>
              <a:pPr algn="r"/>
              <a:t>7/25/24</a:t>
            </a:fld>
            <a:endParaRPr lang="en-US" dirty="0"/>
          </a:p>
        </p:txBody>
      </p:sp>
      <p:sp>
        <p:nvSpPr>
          <p:cNvPr id="10" name="Footer Placeholder 9">
            <a:extLst>
              <a:ext uri="{FF2B5EF4-FFF2-40B4-BE49-F238E27FC236}">
                <a16:creationId xmlns:a16="http://schemas.microsoft.com/office/drawing/2014/main" id="{27B9FFE7-C4AB-425B-9B56-E412C72212A0}"/>
              </a:ext>
            </a:extLst>
          </p:cNvPr>
          <p:cNvSpPr>
            <a:spLocks noGrp="1"/>
          </p:cNvSpPr>
          <p:nvPr>
            <p:ph type="ftr" sz="quarter" idx="11"/>
          </p:nvPr>
        </p:nvSpPr>
        <p:spPr/>
        <p:txBody>
          <a:bodyPr/>
          <a:lstStyle/>
          <a:p>
            <a:pPr algn="l"/>
            <a:endParaRPr lang="en-US" dirty="0"/>
          </a:p>
        </p:txBody>
      </p:sp>
      <p:sp>
        <p:nvSpPr>
          <p:cNvPr id="11" name="Slide Number Placeholder 10">
            <a:extLst>
              <a:ext uri="{FF2B5EF4-FFF2-40B4-BE49-F238E27FC236}">
                <a16:creationId xmlns:a16="http://schemas.microsoft.com/office/drawing/2014/main" id="{59231052-EBA8-4781-B28A-2FEA8BE523F3}"/>
              </a:ext>
            </a:extLst>
          </p:cNvPr>
          <p:cNvSpPr>
            <a:spLocks noGrp="1"/>
          </p:cNvSpPr>
          <p:nvPr>
            <p:ph type="sldNum" sz="quarter" idx="12"/>
          </p:nvPr>
        </p:nvSpPr>
        <p:spPr/>
        <p:txBody>
          <a:bodyPr/>
          <a:lstStyle/>
          <a:p>
            <a:pPr algn="ctr"/>
            <a:fld id="{D79E6812-DF0E-4B88-AFAA-EAC7168F54C0}" type="slidenum">
              <a:rPr lang="en-US" smtClean="0"/>
              <a:pPr algn="ctr"/>
              <a:t>‹#›</a:t>
            </a:fld>
            <a:endParaRPr lang="en-US" dirty="0"/>
          </a:p>
        </p:txBody>
      </p:sp>
      <p:sp>
        <p:nvSpPr>
          <p:cNvPr id="2" name="Title 1">
            <a:extLst>
              <a:ext uri="{FF2B5EF4-FFF2-40B4-BE49-F238E27FC236}">
                <a16:creationId xmlns:a16="http://schemas.microsoft.com/office/drawing/2014/main" id="{CBDBF9E7-F686-4FA1-9BA5-69BDD014B0D3}"/>
              </a:ext>
            </a:extLst>
          </p:cNvPr>
          <p:cNvSpPr>
            <a:spLocks noGrp="1"/>
          </p:cNvSpPr>
          <p:nvPr>
            <p:ph type="title"/>
          </p:nvPr>
        </p:nvSpPr>
        <p:spPr>
          <a:xfrm>
            <a:off x="758952" y="758952"/>
            <a:ext cx="3831336" cy="2930179"/>
          </a:xfrm>
        </p:spPr>
        <p:txBody>
          <a:bodyPr/>
          <a:lstStyle/>
          <a:p>
            <a:r>
              <a:rPr lang="en-US"/>
              <a:t>Click to edit Master title style</a:t>
            </a:r>
            <a:endParaRPr lang="en-US" dirty="0"/>
          </a:p>
        </p:txBody>
      </p:sp>
    </p:spTree>
    <p:extLst>
      <p:ext uri="{BB962C8B-B14F-4D97-AF65-F5344CB8AC3E}">
        <p14:creationId xmlns:p14="http://schemas.microsoft.com/office/powerpoint/2010/main" val="375731707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D116CF06-B27C-4DC4-981D-38E31997BD16}"/>
              </a:ext>
            </a:extLst>
          </p:cNvPr>
          <p:cNvSpPr>
            <a:spLocks noGrp="1"/>
          </p:cNvSpPr>
          <p:nvPr>
            <p:ph type="pic" idx="1"/>
          </p:nvPr>
        </p:nvSpPr>
        <p:spPr>
          <a:xfrm>
            <a:off x="5183188" y="758951"/>
            <a:ext cx="6245352" cy="4754881"/>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E1976E66-2CB3-4F47-97F6-077C42818316}"/>
              </a:ext>
            </a:extLst>
          </p:cNvPr>
          <p:cNvSpPr>
            <a:spLocks noGrp="1"/>
          </p:cNvSpPr>
          <p:nvPr>
            <p:ph type="body" sz="half" idx="2"/>
          </p:nvPr>
        </p:nvSpPr>
        <p:spPr>
          <a:xfrm>
            <a:off x="758952" y="3794760"/>
            <a:ext cx="3831336" cy="1719072"/>
          </a:xfrm>
        </p:spPr>
        <p:txBody>
          <a:bodyPr>
            <a:normAutofit/>
          </a:bodyPr>
          <a:lstStyle>
            <a:lvl1pPr marL="0" indent="0">
              <a:buNone/>
              <a:defRPr sz="2000" baseline="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9" name="Date Placeholder 8">
            <a:extLst>
              <a:ext uri="{FF2B5EF4-FFF2-40B4-BE49-F238E27FC236}">
                <a16:creationId xmlns:a16="http://schemas.microsoft.com/office/drawing/2014/main" id="{71414C9F-CBBD-4D5E-A831-BC0CDFEBCEF3}"/>
              </a:ext>
            </a:extLst>
          </p:cNvPr>
          <p:cNvSpPr>
            <a:spLocks noGrp="1"/>
          </p:cNvSpPr>
          <p:nvPr>
            <p:ph type="dt" sz="half" idx="10"/>
          </p:nvPr>
        </p:nvSpPr>
        <p:spPr/>
        <p:txBody>
          <a:bodyPr/>
          <a:lstStyle/>
          <a:p>
            <a:pPr algn="r"/>
            <a:fld id="{53BEF823-48A5-43FC-BE03-E79964288B41}" type="datetimeFigureOut">
              <a:rPr lang="en-US" smtClean="0"/>
              <a:pPr algn="r"/>
              <a:t>7/25/24</a:t>
            </a:fld>
            <a:endParaRPr lang="en-US" dirty="0"/>
          </a:p>
        </p:txBody>
      </p:sp>
      <p:sp>
        <p:nvSpPr>
          <p:cNvPr id="10" name="Footer Placeholder 9">
            <a:extLst>
              <a:ext uri="{FF2B5EF4-FFF2-40B4-BE49-F238E27FC236}">
                <a16:creationId xmlns:a16="http://schemas.microsoft.com/office/drawing/2014/main" id="{F58DC0C8-B580-442D-8DAC-4F0F869B1F11}"/>
              </a:ext>
            </a:extLst>
          </p:cNvPr>
          <p:cNvSpPr>
            <a:spLocks noGrp="1"/>
          </p:cNvSpPr>
          <p:nvPr>
            <p:ph type="ftr" sz="quarter" idx="11"/>
          </p:nvPr>
        </p:nvSpPr>
        <p:spPr/>
        <p:txBody>
          <a:bodyPr/>
          <a:lstStyle/>
          <a:p>
            <a:pPr algn="l"/>
            <a:endParaRPr lang="en-US" dirty="0"/>
          </a:p>
        </p:txBody>
      </p:sp>
      <p:sp>
        <p:nvSpPr>
          <p:cNvPr id="11" name="Slide Number Placeholder 10">
            <a:extLst>
              <a:ext uri="{FF2B5EF4-FFF2-40B4-BE49-F238E27FC236}">
                <a16:creationId xmlns:a16="http://schemas.microsoft.com/office/drawing/2014/main" id="{1B0D29E8-DFEE-49AB-83AF-85FF25252A3C}"/>
              </a:ext>
            </a:extLst>
          </p:cNvPr>
          <p:cNvSpPr>
            <a:spLocks noGrp="1"/>
          </p:cNvSpPr>
          <p:nvPr>
            <p:ph type="sldNum" sz="quarter" idx="12"/>
          </p:nvPr>
        </p:nvSpPr>
        <p:spPr/>
        <p:txBody>
          <a:bodyPr/>
          <a:lstStyle/>
          <a:p>
            <a:pPr algn="ctr"/>
            <a:fld id="{D79E6812-DF0E-4B88-AFAA-EAC7168F54C0}" type="slidenum">
              <a:rPr lang="en-US" smtClean="0"/>
              <a:pPr algn="ctr"/>
              <a:t>‹#›</a:t>
            </a:fld>
            <a:endParaRPr lang="en-US" dirty="0"/>
          </a:p>
        </p:txBody>
      </p:sp>
      <p:sp>
        <p:nvSpPr>
          <p:cNvPr id="2" name="Title 1">
            <a:extLst>
              <a:ext uri="{FF2B5EF4-FFF2-40B4-BE49-F238E27FC236}">
                <a16:creationId xmlns:a16="http://schemas.microsoft.com/office/drawing/2014/main" id="{D0EAAF1B-6B6E-4D37-8F57-E403C6371A00}"/>
              </a:ext>
            </a:extLst>
          </p:cNvPr>
          <p:cNvSpPr>
            <a:spLocks noGrp="1"/>
          </p:cNvSpPr>
          <p:nvPr>
            <p:ph type="title"/>
          </p:nvPr>
        </p:nvSpPr>
        <p:spPr>
          <a:xfrm>
            <a:off x="758952" y="758952"/>
            <a:ext cx="3831336" cy="2926080"/>
          </a:xfrm>
        </p:spPr>
        <p:txBody>
          <a:bodyPr/>
          <a:lstStyle/>
          <a:p>
            <a:r>
              <a:rPr lang="en-US"/>
              <a:t>Click to edit Master title style</a:t>
            </a:r>
            <a:endParaRPr lang="en-US" dirty="0"/>
          </a:p>
        </p:txBody>
      </p:sp>
    </p:spTree>
    <p:extLst>
      <p:ext uri="{BB962C8B-B14F-4D97-AF65-F5344CB8AC3E}">
        <p14:creationId xmlns:p14="http://schemas.microsoft.com/office/powerpoint/2010/main" val="218083502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8" name="Freeform 6" title="Page Number Shape">
            <a:extLst>
              <a:ext uri="{FF2B5EF4-FFF2-40B4-BE49-F238E27FC236}">
                <a16:creationId xmlns:a16="http://schemas.microsoft.com/office/drawing/2014/main" id="{72411438-92A5-42B0-9C54-EA4FB32ACB5E}"/>
              </a:ext>
            </a:extLst>
          </p:cNvPr>
          <p:cNvSpPr/>
          <p:nvPr/>
        </p:nvSpPr>
        <p:spPr bwMode="auto">
          <a:xfrm>
            <a:off x="11784011" y="5778801"/>
            <a:ext cx="407988" cy="819150"/>
          </a:xfrm>
          <a:custGeom>
            <a:avLst/>
            <a:gdLst/>
            <a:ahLst/>
            <a:cxnLst/>
            <a:rect l="0" t="0" r="r" b="b"/>
            <a:pathLst>
              <a:path w="1799" h="3612">
                <a:moveTo>
                  <a:pt x="1799" y="0"/>
                </a:moveTo>
                <a:lnTo>
                  <a:pt x="1799" y="3612"/>
                </a:lnTo>
                <a:lnTo>
                  <a:pt x="1686" y="3609"/>
                </a:lnTo>
                <a:lnTo>
                  <a:pt x="1574" y="3598"/>
                </a:lnTo>
                <a:lnTo>
                  <a:pt x="1464" y="3581"/>
                </a:lnTo>
                <a:lnTo>
                  <a:pt x="1357" y="3557"/>
                </a:lnTo>
                <a:lnTo>
                  <a:pt x="1251" y="3527"/>
                </a:lnTo>
                <a:lnTo>
                  <a:pt x="1150" y="3490"/>
                </a:lnTo>
                <a:lnTo>
                  <a:pt x="1050" y="3448"/>
                </a:lnTo>
                <a:lnTo>
                  <a:pt x="953" y="3401"/>
                </a:lnTo>
                <a:lnTo>
                  <a:pt x="860" y="3347"/>
                </a:lnTo>
                <a:lnTo>
                  <a:pt x="771" y="3289"/>
                </a:lnTo>
                <a:lnTo>
                  <a:pt x="686" y="3224"/>
                </a:lnTo>
                <a:lnTo>
                  <a:pt x="604" y="3156"/>
                </a:lnTo>
                <a:lnTo>
                  <a:pt x="527" y="3083"/>
                </a:lnTo>
                <a:lnTo>
                  <a:pt x="454" y="3005"/>
                </a:lnTo>
                <a:lnTo>
                  <a:pt x="386" y="2923"/>
                </a:lnTo>
                <a:lnTo>
                  <a:pt x="323" y="2838"/>
                </a:lnTo>
                <a:lnTo>
                  <a:pt x="265" y="2748"/>
                </a:lnTo>
                <a:lnTo>
                  <a:pt x="211" y="2655"/>
                </a:lnTo>
                <a:lnTo>
                  <a:pt x="163" y="2559"/>
                </a:lnTo>
                <a:lnTo>
                  <a:pt x="121" y="2459"/>
                </a:lnTo>
                <a:lnTo>
                  <a:pt x="85" y="2356"/>
                </a:lnTo>
                <a:lnTo>
                  <a:pt x="55" y="2251"/>
                </a:lnTo>
                <a:lnTo>
                  <a:pt x="32" y="2143"/>
                </a:lnTo>
                <a:lnTo>
                  <a:pt x="14" y="2033"/>
                </a:lnTo>
                <a:lnTo>
                  <a:pt x="4" y="1920"/>
                </a:lnTo>
                <a:lnTo>
                  <a:pt x="0" y="1806"/>
                </a:lnTo>
                <a:lnTo>
                  <a:pt x="4" y="1692"/>
                </a:lnTo>
                <a:lnTo>
                  <a:pt x="14" y="1580"/>
                </a:lnTo>
                <a:lnTo>
                  <a:pt x="32" y="1469"/>
                </a:lnTo>
                <a:lnTo>
                  <a:pt x="55" y="1362"/>
                </a:lnTo>
                <a:lnTo>
                  <a:pt x="85" y="1256"/>
                </a:lnTo>
                <a:lnTo>
                  <a:pt x="121" y="1154"/>
                </a:lnTo>
                <a:lnTo>
                  <a:pt x="163" y="1054"/>
                </a:lnTo>
                <a:lnTo>
                  <a:pt x="211" y="958"/>
                </a:lnTo>
                <a:lnTo>
                  <a:pt x="265" y="864"/>
                </a:lnTo>
                <a:lnTo>
                  <a:pt x="323" y="774"/>
                </a:lnTo>
                <a:lnTo>
                  <a:pt x="386" y="689"/>
                </a:lnTo>
                <a:lnTo>
                  <a:pt x="454" y="607"/>
                </a:lnTo>
                <a:lnTo>
                  <a:pt x="527" y="529"/>
                </a:lnTo>
                <a:lnTo>
                  <a:pt x="604" y="456"/>
                </a:lnTo>
                <a:lnTo>
                  <a:pt x="686" y="388"/>
                </a:lnTo>
                <a:lnTo>
                  <a:pt x="771" y="325"/>
                </a:lnTo>
                <a:lnTo>
                  <a:pt x="860" y="266"/>
                </a:lnTo>
                <a:lnTo>
                  <a:pt x="953" y="212"/>
                </a:lnTo>
                <a:lnTo>
                  <a:pt x="1050" y="164"/>
                </a:lnTo>
                <a:lnTo>
                  <a:pt x="1150" y="122"/>
                </a:lnTo>
                <a:lnTo>
                  <a:pt x="1251" y="85"/>
                </a:lnTo>
                <a:lnTo>
                  <a:pt x="1357" y="55"/>
                </a:lnTo>
                <a:lnTo>
                  <a:pt x="1464" y="32"/>
                </a:lnTo>
                <a:lnTo>
                  <a:pt x="1574" y="14"/>
                </a:lnTo>
                <a:lnTo>
                  <a:pt x="1686" y="5"/>
                </a:lnTo>
                <a:lnTo>
                  <a:pt x="1799" y="0"/>
                </a:lnTo>
                <a:close/>
              </a:path>
            </a:pathLst>
          </a:custGeom>
          <a:solidFill>
            <a:schemeClr val="tx1">
              <a:lumMod val="85000"/>
              <a:lumOff val="15000"/>
            </a:schemeClr>
          </a:solidFill>
          <a:ln w="0">
            <a:noFill/>
            <a:prstDash val="solid"/>
            <a:round/>
            <a:headEnd/>
            <a:tailEnd/>
          </a:ln>
        </p:spPr>
        <p:txBody>
          <a:bodyPr anchor="ctr"/>
          <a:lstStyle/>
          <a:p>
            <a:endParaRPr lang="en-US"/>
          </a:p>
        </p:txBody>
      </p:sp>
      <p:sp>
        <p:nvSpPr>
          <p:cNvPr id="2" name="Title Placeholder 1">
            <a:extLst>
              <a:ext uri="{FF2B5EF4-FFF2-40B4-BE49-F238E27FC236}">
                <a16:creationId xmlns:a16="http://schemas.microsoft.com/office/drawing/2014/main" id="{0D56E4D8-47B6-4DEC-BD29-B3B6ED4CC739}"/>
              </a:ext>
            </a:extLst>
          </p:cNvPr>
          <p:cNvSpPr>
            <a:spLocks noGrp="1"/>
          </p:cNvSpPr>
          <p:nvPr>
            <p:ph type="title"/>
          </p:nvPr>
        </p:nvSpPr>
        <p:spPr>
          <a:xfrm>
            <a:off x="758952" y="758952"/>
            <a:ext cx="3831336" cy="475488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3F0F5D4C-4873-4052-A294-99CCB9421C4A}"/>
              </a:ext>
            </a:extLst>
          </p:cNvPr>
          <p:cNvSpPr>
            <a:spLocks noGrp="1"/>
          </p:cNvSpPr>
          <p:nvPr>
            <p:ph type="body" idx="1"/>
          </p:nvPr>
        </p:nvSpPr>
        <p:spPr>
          <a:xfrm>
            <a:off x="5184648" y="758952"/>
            <a:ext cx="6245352" cy="4754880"/>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241D62B3-3490-46B4-A10E-33FCE4A1FBB5}"/>
              </a:ext>
            </a:extLst>
          </p:cNvPr>
          <p:cNvSpPr>
            <a:spLocks noGrp="1"/>
          </p:cNvSpPr>
          <p:nvPr>
            <p:ph type="dt" sz="half" idx="2"/>
          </p:nvPr>
        </p:nvSpPr>
        <p:spPr>
          <a:xfrm>
            <a:off x="7616952" y="6007608"/>
            <a:ext cx="3813048" cy="365125"/>
          </a:xfrm>
          <a:prstGeom prst="rect">
            <a:avLst/>
          </a:prstGeom>
        </p:spPr>
        <p:txBody>
          <a:bodyPr vert="horz" lIns="91440" tIns="45720" rIns="91440" bIns="45720" rtlCol="0" anchor="ctr"/>
          <a:lstStyle>
            <a:lvl1pPr algn="r">
              <a:defRPr sz="1000" spc="50" baseline="0">
                <a:solidFill>
                  <a:schemeClr val="tx1">
                    <a:lumMod val="85000"/>
                    <a:lumOff val="15000"/>
                  </a:schemeClr>
                </a:solidFill>
              </a:defRPr>
            </a:lvl1pPr>
          </a:lstStyle>
          <a:p>
            <a:pPr algn="r"/>
            <a:fld id="{53BEF823-48A5-43FC-BE03-E79964288B41}" type="datetimeFigureOut">
              <a:rPr lang="en-US" smtClean="0"/>
              <a:pPr algn="r"/>
              <a:t>7/25/24</a:t>
            </a:fld>
            <a:endParaRPr lang="en-US" dirty="0"/>
          </a:p>
        </p:txBody>
      </p:sp>
      <p:sp>
        <p:nvSpPr>
          <p:cNvPr id="5" name="Footer Placeholder 4">
            <a:extLst>
              <a:ext uri="{FF2B5EF4-FFF2-40B4-BE49-F238E27FC236}">
                <a16:creationId xmlns:a16="http://schemas.microsoft.com/office/drawing/2014/main" id="{97424CB1-7D5F-4F52-9F99-7068F5819E8C}"/>
              </a:ext>
            </a:extLst>
          </p:cNvPr>
          <p:cNvSpPr>
            <a:spLocks noGrp="1"/>
          </p:cNvSpPr>
          <p:nvPr>
            <p:ph type="ftr" sz="quarter" idx="3"/>
          </p:nvPr>
        </p:nvSpPr>
        <p:spPr>
          <a:xfrm>
            <a:off x="758952" y="6007608"/>
            <a:ext cx="3831336" cy="365125"/>
          </a:xfrm>
          <a:prstGeom prst="rect">
            <a:avLst/>
          </a:prstGeom>
        </p:spPr>
        <p:txBody>
          <a:bodyPr vert="horz" lIns="91440" tIns="45720" rIns="91440" bIns="45720" rtlCol="0" anchor="ctr"/>
          <a:lstStyle>
            <a:lvl1pPr algn="l">
              <a:defRPr sz="1000" spc="50" baseline="0">
                <a:solidFill>
                  <a:schemeClr val="tx1">
                    <a:lumMod val="85000"/>
                    <a:lumOff val="15000"/>
                  </a:schemeClr>
                </a:solidFill>
              </a:defRPr>
            </a:lvl1pPr>
          </a:lstStyle>
          <a:p>
            <a:pPr algn="l"/>
            <a:endParaRPr lang="en-US" dirty="0"/>
          </a:p>
        </p:txBody>
      </p:sp>
      <p:sp>
        <p:nvSpPr>
          <p:cNvPr id="6" name="Slide Number Placeholder 5">
            <a:extLst>
              <a:ext uri="{FF2B5EF4-FFF2-40B4-BE49-F238E27FC236}">
                <a16:creationId xmlns:a16="http://schemas.microsoft.com/office/drawing/2014/main" id="{1A1F9CC9-1431-4569-B2F1-D04814955381}"/>
              </a:ext>
            </a:extLst>
          </p:cNvPr>
          <p:cNvSpPr>
            <a:spLocks noGrp="1"/>
          </p:cNvSpPr>
          <p:nvPr>
            <p:ph type="sldNum" sz="quarter" idx="4"/>
          </p:nvPr>
        </p:nvSpPr>
        <p:spPr>
          <a:xfrm>
            <a:off x="11786616" y="6007608"/>
            <a:ext cx="411480" cy="365125"/>
          </a:xfrm>
          <a:prstGeom prst="rect">
            <a:avLst/>
          </a:prstGeom>
        </p:spPr>
        <p:txBody>
          <a:bodyPr vert="horz" lIns="45720" tIns="45720" rIns="45720" bIns="45720" rtlCol="0" anchor="ctr"/>
          <a:lstStyle>
            <a:lvl1pPr algn="r">
              <a:defRPr sz="900" b="1">
                <a:solidFill>
                  <a:schemeClr val="bg1"/>
                </a:solidFill>
              </a:defRPr>
            </a:lvl1pPr>
          </a:lstStyle>
          <a:p>
            <a:pPr algn="ctr"/>
            <a:fld id="{D79E6812-DF0E-4B88-AFAA-EAC7168F54C0}" type="slidenum">
              <a:rPr lang="en-US" smtClean="0"/>
              <a:pPr algn="ctr"/>
              <a:t>‹#›</a:t>
            </a:fld>
            <a:endParaRPr lang="en-US" dirty="0"/>
          </a:p>
        </p:txBody>
      </p:sp>
    </p:spTree>
    <p:extLst>
      <p:ext uri="{BB962C8B-B14F-4D97-AF65-F5344CB8AC3E}">
        <p14:creationId xmlns:p14="http://schemas.microsoft.com/office/powerpoint/2010/main" val="2566541704"/>
      </p:ext>
    </p:extLst>
  </p:cSld>
  <p:clrMap bg1="lt1" tx1="dk1" bg2="lt2" tx2="dk2" accent1="accent1" accent2="accent2" accent3="accent3" accent4="accent4" accent5="accent5" accent6="accent6" hlink="hlink" folHlink="folHlink"/>
  <p:sldLayoutIdLst>
    <p:sldLayoutId id="2147483671" r:id="rId1"/>
    <p:sldLayoutId id="2147483670" r:id="rId2"/>
    <p:sldLayoutId id="2147483669" r:id="rId3"/>
    <p:sldLayoutId id="2147483668" r:id="rId4"/>
    <p:sldLayoutId id="2147483667" r:id="rId5"/>
    <p:sldLayoutId id="2147483666" r:id="rId6"/>
    <p:sldLayoutId id="2147483665" r:id="rId7"/>
    <p:sldLayoutId id="2147483664" r:id="rId8"/>
    <p:sldLayoutId id="2147483663" r:id="rId9"/>
    <p:sldLayoutId id="2147483662" r:id="rId10"/>
    <p:sldLayoutId id="2147483661" r:id="rId11"/>
  </p:sldLayoutIdLst>
  <p:txStyles>
    <p:titleStyle>
      <a:lvl1pPr algn="l" defTabSz="914400" rtl="0" eaLnBrk="1" latinLnBrk="0" hangingPunct="1">
        <a:lnSpc>
          <a:spcPct val="90000"/>
        </a:lnSpc>
        <a:spcBef>
          <a:spcPct val="0"/>
        </a:spcBef>
        <a:buNone/>
        <a:defRPr sz="6000" i="1" kern="1200" spc="100" baseline="0">
          <a:solidFill>
            <a:schemeClr val="tx1">
              <a:lumMod val="85000"/>
              <a:lumOff val="15000"/>
            </a:schemeClr>
          </a:solidFill>
          <a:latin typeface="+mj-lt"/>
          <a:ea typeface="+mj-ea"/>
          <a:cs typeface="+mj-cs"/>
        </a:defRPr>
      </a:lvl1pPr>
    </p:titleStyle>
    <p:bodyStyle>
      <a:lvl1pPr marL="182880" indent="-182880" algn="l" defTabSz="914400" rtl="0" eaLnBrk="1" latinLnBrk="0" hangingPunct="1">
        <a:lnSpc>
          <a:spcPct val="110000"/>
        </a:lnSpc>
        <a:spcBef>
          <a:spcPts val="400"/>
        </a:spcBef>
        <a:spcAft>
          <a:spcPts val="400"/>
        </a:spcAft>
        <a:buClrTx/>
        <a:buFont typeface="Arial" panose="020B0604020202020204" pitchFamily="34" charset="0"/>
        <a:buChar char="•"/>
        <a:defRPr sz="2000" kern="1200">
          <a:solidFill>
            <a:schemeClr val="tx1">
              <a:lumMod val="85000"/>
              <a:lumOff val="15000"/>
            </a:schemeClr>
          </a:solidFill>
          <a:latin typeface="+mn-lt"/>
          <a:ea typeface="+mn-ea"/>
          <a:cs typeface="+mn-cs"/>
        </a:defRPr>
      </a:lvl1pPr>
      <a:lvl2pPr marL="182880" indent="0" algn="l" defTabSz="914400" rtl="0" eaLnBrk="1" latinLnBrk="0" hangingPunct="1">
        <a:lnSpc>
          <a:spcPct val="110000"/>
        </a:lnSpc>
        <a:spcBef>
          <a:spcPts val="400"/>
        </a:spcBef>
        <a:spcAft>
          <a:spcPts val="400"/>
        </a:spcAft>
        <a:buClrTx/>
        <a:buFont typeface="Arial" panose="020B0604020202020204" pitchFamily="34" charset="0"/>
        <a:buNone/>
        <a:defRPr sz="1800" i="1" kern="1200">
          <a:solidFill>
            <a:schemeClr val="tx1">
              <a:lumMod val="85000"/>
              <a:lumOff val="15000"/>
            </a:schemeClr>
          </a:solidFill>
          <a:latin typeface="+mn-lt"/>
          <a:ea typeface="+mn-ea"/>
          <a:cs typeface="+mn-cs"/>
        </a:defRPr>
      </a:lvl2pPr>
      <a:lvl3pPr marL="182880" indent="-182880" algn="l" defTabSz="914400" rtl="0" eaLnBrk="1" latinLnBrk="0" hangingPunct="1">
        <a:lnSpc>
          <a:spcPct val="110000"/>
        </a:lnSpc>
        <a:spcBef>
          <a:spcPts val="400"/>
        </a:spcBef>
        <a:spcAft>
          <a:spcPts val="400"/>
        </a:spcAft>
        <a:buClrTx/>
        <a:buFont typeface="Arial" panose="020B0604020202020204" pitchFamily="34" charset="0"/>
        <a:buChar char="•"/>
        <a:defRPr sz="1600" kern="1200">
          <a:solidFill>
            <a:schemeClr val="tx1">
              <a:lumMod val="85000"/>
              <a:lumOff val="15000"/>
            </a:schemeClr>
          </a:solidFill>
          <a:latin typeface="+mn-lt"/>
          <a:ea typeface="+mn-ea"/>
          <a:cs typeface="+mn-cs"/>
        </a:defRPr>
      </a:lvl3pPr>
      <a:lvl4pPr marL="182880" indent="0" algn="l" defTabSz="914400" rtl="0" eaLnBrk="1" latinLnBrk="0" hangingPunct="1">
        <a:lnSpc>
          <a:spcPct val="110000"/>
        </a:lnSpc>
        <a:spcBef>
          <a:spcPts val="400"/>
        </a:spcBef>
        <a:spcAft>
          <a:spcPts val="400"/>
        </a:spcAft>
        <a:buClrTx/>
        <a:buFont typeface="Arial" panose="020B0604020202020204" pitchFamily="34" charset="0"/>
        <a:buNone/>
        <a:defRPr sz="1400" i="1" kern="1200">
          <a:solidFill>
            <a:schemeClr val="tx1">
              <a:lumMod val="85000"/>
              <a:lumOff val="15000"/>
            </a:schemeClr>
          </a:solidFill>
          <a:latin typeface="+mn-lt"/>
          <a:ea typeface="+mn-ea"/>
          <a:cs typeface="+mn-cs"/>
        </a:defRPr>
      </a:lvl4pPr>
      <a:lvl5pPr marL="182880" indent="-182880" algn="l" defTabSz="914400" rtl="0" eaLnBrk="1" latinLnBrk="0" hangingPunct="1">
        <a:lnSpc>
          <a:spcPct val="110000"/>
        </a:lnSpc>
        <a:spcBef>
          <a:spcPts val="400"/>
        </a:spcBef>
        <a:spcAft>
          <a:spcPts val="400"/>
        </a:spcAft>
        <a:buClrTx/>
        <a:buFont typeface="Arial" panose="020B0604020202020204" pitchFamily="34" charset="0"/>
        <a:buChar char="•"/>
        <a:defRPr sz="1400" kern="1200">
          <a:solidFill>
            <a:schemeClr val="tx1">
              <a:lumMod val="85000"/>
              <a:lumOff val="1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tint val="98000"/>
            <a:satMod val="170000"/>
          </a:schemeClr>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55B419A7-F817-4767-8CCB-FB0E189C4AC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5C65406-B694-5F4B-8491-5ECB506D6DEA}"/>
              </a:ext>
            </a:extLst>
          </p:cNvPr>
          <p:cNvSpPr>
            <a:spLocks noGrp="1"/>
          </p:cNvSpPr>
          <p:nvPr>
            <p:ph type="ctrTitle"/>
          </p:nvPr>
        </p:nvSpPr>
        <p:spPr>
          <a:xfrm>
            <a:off x="7587182" y="893935"/>
            <a:ext cx="3756670" cy="3339390"/>
          </a:xfrm>
        </p:spPr>
        <p:txBody>
          <a:bodyPr anchor="b">
            <a:normAutofit/>
          </a:bodyPr>
          <a:lstStyle/>
          <a:p>
            <a:r>
              <a:rPr lang="en-US" sz="6000" dirty="0"/>
              <a:t>The NAR Settlement</a:t>
            </a:r>
          </a:p>
        </p:txBody>
      </p:sp>
      <p:sp>
        <p:nvSpPr>
          <p:cNvPr id="3" name="Subtitle 2">
            <a:extLst>
              <a:ext uri="{FF2B5EF4-FFF2-40B4-BE49-F238E27FC236}">
                <a16:creationId xmlns:a16="http://schemas.microsoft.com/office/drawing/2014/main" id="{D4BAE2CE-361E-8B49-972A-1628467F52E7}"/>
              </a:ext>
            </a:extLst>
          </p:cNvPr>
          <p:cNvSpPr>
            <a:spLocks noGrp="1"/>
          </p:cNvSpPr>
          <p:nvPr>
            <p:ph type="subTitle" idx="1"/>
          </p:nvPr>
        </p:nvSpPr>
        <p:spPr>
          <a:xfrm>
            <a:off x="7587181" y="4382814"/>
            <a:ext cx="3756669" cy="1403837"/>
          </a:xfrm>
        </p:spPr>
        <p:txBody>
          <a:bodyPr anchor="t">
            <a:normAutofit/>
          </a:bodyPr>
          <a:lstStyle/>
          <a:p>
            <a:endParaRPr lang="en-US"/>
          </a:p>
        </p:txBody>
      </p:sp>
      <p:pic>
        <p:nvPicPr>
          <p:cNvPr id="4" name="Picture 3" descr="A vintage weighing scales">
            <a:extLst>
              <a:ext uri="{FF2B5EF4-FFF2-40B4-BE49-F238E27FC236}">
                <a16:creationId xmlns:a16="http://schemas.microsoft.com/office/drawing/2014/main" id="{72160B96-1C31-F938-9419-B9EC281DA623}"/>
              </a:ext>
            </a:extLst>
          </p:cNvPr>
          <p:cNvPicPr>
            <a:picLocks noChangeAspect="1"/>
          </p:cNvPicPr>
          <p:nvPr/>
        </p:nvPicPr>
        <p:blipFill>
          <a:blip r:embed="rId3"/>
          <a:srcRect t="5460" r="-2" b="30167"/>
          <a:stretch/>
        </p:blipFill>
        <p:spPr>
          <a:xfrm>
            <a:off x="20" y="10"/>
            <a:ext cx="7102529" cy="6857990"/>
          </a:xfrm>
          <a:prstGeom prst="rect">
            <a:avLst/>
          </a:prstGeom>
        </p:spPr>
      </p:pic>
      <p:sp>
        <p:nvSpPr>
          <p:cNvPr id="11" name="Freeform 6">
            <a:extLst>
              <a:ext uri="{FF2B5EF4-FFF2-40B4-BE49-F238E27FC236}">
                <a16:creationId xmlns:a16="http://schemas.microsoft.com/office/drawing/2014/main" id="{ADA271CD-3011-4A05-B4A3-80F1794684F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1784011" y="5788152"/>
            <a:ext cx="407988" cy="819150"/>
          </a:xfrm>
          <a:custGeom>
            <a:avLst/>
            <a:gdLst/>
            <a:ahLst/>
            <a:cxnLst/>
            <a:rect l="0" t="0" r="r" b="b"/>
            <a:pathLst>
              <a:path w="1799" h="3612">
                <a:moveTo>
                  <a:pt x="1799" y="0"/>
                </a:moveTo>
                <a:lnTo>
                  <a:pt x="1799" y="3612"/>
                </a:lnTo>
                <a:lnTo>
                  <a:pt x="1686" y="3609"/>
                </a:lnTo>
                <a:lnTo>
                  <a:pt x="1574" y="3598"/>
                </a:lnTo>
                <a:lnTo>
                  <a:pt x="1464" y="3581"/>
                </a:lnTo>
                <a:lnTo>
                  <a:pt x="1357" y="3557"/>
                </a:lnTo>
                <a:lnTo>
                  <a:pt x="1251" y="3527"/>
                </a:lnTo>
                <a:lnTo>
                  <a:pt x="1150" y="3490"/>
                </a:lnTo>
                <a:lnTo>
                  <a:pt x="1050" y="3448"/>
                </a:lnTo>
                <a:lnTo>
                  <a:pt x="953" y="3401"/>
                </a:lnTo>
                <a:lnTo>
                  <a:pt x="860" y="3347"/>
                </a:lnTo>
                <a:lnTo>
                  <a:pt x="771" y="3289"/>
                </a:lnTo>
                <a:lnTo>
                  <a:pt x="686" y="3224"/>
                </a:lnTo>
                <a:lnTo>
                  <a:pt x="604" y="3156"/>
                </a:lnTo>
                <a:lnTo>
                  <a:pt x="527" y="3083"/>
                </a:lnTo>
                <a:lnTo>
                  <a:pt x="454" y="3005"/>
                </a:lnTo>
                <a:lnTo>
                  <a:pt x="386" y="2923"/>
                </a:lnTo>
                <a:lnTo>
                  <a:pt x="323" y="2838"/>
                </a:lnTo>
                <a:lnTo>
                  <a:pt x="265" y="2748"/>
                </a:lnTo>
                <a:lnTo>
                  <a:pt x="211" y="2655"/>
                </a:lnTo>
                <a:lnTo>
                  <a:pt x="163" y="2559"/>
                </a:lnTo>
                <a:lnTo>
                  <a:pt x="121" y="2459"/>
                </a:lnTo>
                <a:lnTo>
                  <a:pt x="85" y="2356"/>
                </a:lnTo>
                <a:lnTo>
                  <a:pt x="55" y="2251"/>
                </a:lnTo>
                <a:lnTo>
                  <a:pt x="32" y="2143"/>
                </a:lnTo>
                <a:lnTo>
                  <a:pt x="14" y="2033"/>
                </a:lnTo>
                <a:lnTo>
                  <a:pt x="4" y="1920"/>
                </a:lnTo>
                <a:lnTo>
                  <a:pt x="0" y="1806"/>
                </a:lnTo>
                <a:lnTo>
                  <a:pt x="4" y="1692"/>
                </a:lnTo>
                <a:lnTo>
                  <a:pt x="14" y="1580"/>
                </a:lnTo>
                <a:lnTo>
                  <a:pt x="32" y="1469"/>
                </a:lnTo>
                <a:lnTo>
                  <a:pt x="55" y="1362"/>
                </a:lnTo>
                <a:lnTo>
                  <a:pt x="85" y="1256"/>
                </a:lnTo>
                <a:lnTo>
                  <a:pt x="121" y="1154"/>
                </a:lnTo>
                <a:lnTo>
                  <a:pt x="163" y="1054"/>
                </a:lnTo>
                <a:lnTo>
                  <a:pt x="211" y="958"/>
                </a:lnTo>
                <a:lnTo>
                  <a:pt x="265" y="864"/>
                </a:lnTo>
                <a:lnTo>
                  <a:pt x="323" y="774"/>
                </a:lnTo>
                <a:lnTo>
                  <a:pt x="386" y="689"/>
                </a:lnTo>
                <a:lnTo>
                  <a:pt x="454" y="607"/>
                </a:lnTo>
                <a:lnTo>
                  <a:pt x="527" y="529"/>
                </a:lnTo>
                <a:lnTo>
                  <a:pt x="604" y="456"/>
                </a:lnTo>
                <a:lnTo>
                  <a:pt x="686" y="388"/>
                </a:lnTo>
                <a:lnTo>
                  <a:pt x="771" y="325"/>
                </a:lnTo>
                <a:lnTo>
                  <a:pt x="860" y="266"/>
                </a:lnTo>
                <a:lnTo>
                  <a:pt x="953" y="212"/>
                </a:lnTo>
                <a:lnTo>
                  <a:pt x="1050" y="164"/>
                </a:lnTo>
                <a:lnTo>
                  <a:pt x="1150" y="122"/>
                </a:lnTo>
                <a:lnTo>
                  <a:pt x="1251" y="85"/>
                </a:lnTo>
                <a:lnTo>
                  <a:pt x="1357" y="55"/>
                </a:lnTo>
                <a:lnTo>
                  <a:pt x="1464" y="32"/>
                </a:lnTo>
                <a:lnTo>
                  <a:pt x="1574" y="14"/>
                </a:lnTo>
                <a:lnTo>
                  <a:pt x="1686" y="5"/>
                </a:lnTo>
                <a:lnTo>
                  <a:pt x="1799" y="0"/>
                </a:lnTo>
                <a:close/>
              </a:path>
            </a:pathLst>
          </a:custGeom>
          <a:solidFill>
            <a:schemeClr val="tx1">
              <a:lumMod val="85000"/>
              <a:lumOff val="15000"/>
            </a:schemeClr>
          </a:solidFill>
          <a:ln w="0">
            <a:noFill/>
            <a:prstDash val="solid"/>
            <a:round/>
            <a:headEnd/>
            <a:tailEnd/>
          </a:ln>
        </p:spPr>
        <p:txBody>
          <a:bodyPr anchor="ctr"/>
          <a:lstStyle/>
          <a:p>
            <a:endParaRPr lang="en-US"/>
          </a:p>
        </p:txBody>
      </p:sp>
    </p:spTree>
    <p:extLst>
      <p:ext uri="{BB962C8B-B14F-4D97-AF65-F5344CB8AC3E}">
        <p14:creationId xmlns:p14="http://schemas.microsoft.com/office/powerpoint/2010/main" val="39665908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4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tint val="98000"/>
            <a:satMod val="170000"/>
          </a:schemeClr>
        </a:solidFill>
        <a:effectLst/>
      </p:bgPr>
    </p:bg>
    <p:spTree>
      <p:nvGrpSpPr>
        <p:cNvPr id="1" name=""/>
        <p:cNvGrpSpPr/>
        <p:nvPr/>
      </p:nvGrpSpPr>
      <p:grpSpPr>
        <a:xfrm>
          <a:off x="0" y="0"/>
          <a:ext cx="0" cy="0"/>
          <a:chOff x="0" y="0"/>
          <a:chExt cx="0" cy="0"/>
        </a:xfrm>
      </p:grpSpPr>
      <p:sp>
        <p:nvSpPr>
          <p:cNvPr id="9" name="Freeform 6">
            <a:extLst>
              <a:ext uri="{FF2B5EF4-FFF2-40B4-BE49-F238E27FC236}">
                <a16:creationId xmlns:a16="http://schemas.microsoft.com/office/drawing/2014/main" id="{DD4C4B28-6B4B-4445-8535-F516D74E4AA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1784011" y="5783564"/>
            <a:ext cx="407988" cy="819150"/>
          </a:xfrm>
          <a:custGeom>
            <a:avLst/>
            <a:gdLst/>
            <a:ahLst/>
            <a:cxnLst/>
            <a:rect l="0" t="0" r="r" b="b"/>
            <a:pathLst>
              <a:path w="1799" h="3612">
                <a:moveTo>
                  <a:pt x="1799" y="0"/>
                </a:moveTo>
                <a:lnTo>
                  <a:pt x="1799" y="3612"/>
                </a:lnTo>
                <a:lnTo>
                  <a:pt x="1686" y="3609"/>
                </a:lnTo>
                <a:lnTo>
                  <a:pt x="1574" y="3598"/>
                </a:lnTo>
                <a:lnTo>
                  <a:pt x="1464" y="3581"/>
                </a:lnTo>
                <a:lnTo>
                  <a:pt x="1357" y="3557"/>
                </a:lnTo>
                <a:lnTo>
                  <a:pt x="1251" y="3527"/>
                </a:lnTo>
                <a:lnTo>
                  <a:pt x="1150" y="3490"/>
                </a:lnTo>
                <a:lnTo>
                  <a:pt x="1050" y="3448"/>
                </a:lnTo>
                <a:lnTo>
                  <a:pt x="953" y="3401"/>
                </a:lnTo>
                <a:lnTo>
                  <a:pt x="860" y="3347"/>
                </a:lnTo>
                <a:lnTo>
                  <a:pt x="771" y="3289"/>
                </a:lnTo>
                <a:lnTo>
                  <a:pt x="686" y="3224"/>
                </a:lnTo>
                <a:lnTo>
                  <a:pt x="604" y="3156"/>
                </a:lnTo>
                <a:lnTo>
                  <a:pt x="527" y="3083"/>
                </a:lnTo>
                <a:lnTo>
                  <a:pt x="454" y="3005"/>
                </a:lnTo>
                <a:lnTo>
                  <a:pt x="386" y="2923"/>
                </a:lnTo>
                <a:lnTo>
                  <a:pt x="323" y="2838"/>
                </a:lnTo>
                <a:lnTo>
                  <a:pt x="265" y="2748"/>
                </a:lnTo>
                <a:lnTo>
                  <a:pt x="211" y="2655"/>
                </a:lnTo>
                <a:lnTo>
                  <a:pt x="163" y="2559"/>
                </a:lnTo>
                <a:lnTo>
                  <a:pt x="121" y="2459"/>
                </a:lnTo>
                <a:lnTo>
                  <a:pt x="85" y="2356"/>
                </a:lnTo>
                <a:lnTo>
                  <a:pt x="55" y="2251"/>
                </a:lnTo>
                <a:lnTo>
                  <a:pt x="32" y="2143"/>
                </a:lnTo>
                <a:lnTo>
                  <a:pt x="14" y="2033"/>
                </a:lnTo>
                <a:lnTo>
                  <a:pt x="4" y="1920"/>
                </a:lnTo>
                <a:lnTo>
                  <a:pt x="0" y="1806"/>
                </a:lnTo>
                <a:lnTo>
                  <a:pt x="4" y="1692"/>
                </a:lnTo>
                <a:lnTo>
                  <a:pt x="14" y="1580"/>
                </a:lnTo>
                <a:lnTo>
                  <a:pt x="32" y="1469"/>
                </a:lnTo>
                <a:lnTo>
                  <a:pt x="55" y="1362"/>
                </a:lnTo>
                <a:lnTo>
                  <a:pt x="85" y="1256"/>
                </a:lnTo>
                <a:lnTo>
                  <a:pt x="121" y="1154"/>
                </a:lnTo>
                <a:lnTo>
                  <a:pt x="163" y="1054"/>
                </a:lnTo>
                <a:lnTo>
                  <a:pt x="211" y="958"/>
                </a:lnTo>
                <a:lnTo>
                  <a:pt x="265" y="864"/>
                </a:lnTo>
                <a:lnTo>
                  <a:pt x="323" y="774"/>
                </a:lnTo>
                <a:lnTo>
                  <a:pt x="386" y="689"/>
                </a:lnTo>
                <a:lnTo>
                  <a:pt x="454" y="607"/>
                </a:lnTo>
                <a:lnTo>
                  <a:pt x="527" y="529"/>
                </a:lnTo>
                <a:lnTo>
                  <a:pt x="604" y="456"/>
                </a:lnTo>
                <a:lnTo>
                  <a:pt x="686" y="388"/>
                </a:lnTo>
                <a:lnTo>
                  <a:pt x="771" y="325"/>
                </a:lnTo>
                <a:lnTo>
                  <a:pt x="860" y="266"/>
                </a:lnTo>
                <a:lnTo>
                  <a:pt x="953" y="212"/>
                </a:lnTo>
                <a:lnTo>
                  <a:pt x="1050" y="164"/>
                </a:lnTo>
                <a:lnTo>
                  <a:pt x="1150" y="122"/>
                </a:lnTo>
                <a:lnTo>
                  <a:pt x="1251" y="85"/>
                </a:lnTo>
                <a:lnTo>
                  <a:pt x="1357" y="55"/>
                </a:lnTo>
                <a:lnTo>
                  <a:pt x="1464" y="32"/>
                </a:lnTo>
                <a:lnTo>
                  <a:pt x="1574" y="14"/>
                </a:lnTo>
                <a:lnTo>
                  <a:pt x="1686" y="5"/>
                </a:lnTo>
                <a:lnTo>
                  <a:pt x="1799" y="0"/>
                </a:lnTo>
                <a:close/>
              </a:path>
            </a:pathLst>
          </a:custGeom>
          <a:solidFill>
            <a:schemeClr val="tx1">
              <a:lumMod val="85000"/>
              <a:lumOff val="15000"/>
            </a:schemeClr>
          </a:solidFill>
          <a:ln w="0">
            <a:noFill/>
            <a:prstDash val="solid"/>
            <a:round/>
            <a:headEnd/>
            <a:tailEnd/>
          </a:ln>
        </p:spPr>
        <p:txBody>
          <a:bodyPr anchor="ctr"/>
          <a:lstStyle/>
          <a:p>
            <a:endParaRPr lang="en-US"/>
          </a:p>
        </p:txBody>
      </p:sp>
      <p:cxnSp>
        <p:nvCxnSpPr>
          <p:cNvPr id="11" name="Straight Connector 10">
            <a:extLst>
              <a:ext uri="{FF2B5EF4-FFF2-40B4-BE49-F238E27FC236}">
                <a16:creationId xmlns:a16="http://schemas.microsoft.com/office/drawing/2014/main" id="{0CB1C732-7193-4253-8746-850D090A6B4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58952" y="1280160"/>
            <a:ext cx="0" cy="557784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 useBgFill="1">
        <p:nvSpPr>
          <p:cNvPr id="13" name="Rectangle 12">
            <a:extLst>
              <a:ext uri="{FF2B5EF4-FFF2-40B4-BE49-F238E27FC236}">
                <a16:creationId xmlns:a16="http://schemas.microsoft.com/office/drawing/2014/main" id="{55B419A7-F817-4767-8CCB-FB0E189C4AC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5FC4FE3-6BB3-F649-8CEF-698343869C73}"/>
              </a:ext>
            </a:extLst>
          </p:cNvPr>
          <p:cNvSpPr>
            <a:spLocks noGrp="1"/>
          </p:cNvSpPr>
          <p:nvPr>
            <p:ph type="title"/>
          </p:nvPr>
        </p:nvSpPr>
        <p:spPr>
          <a:xfrm>
            <a:off x="7587182" y="893935"/>
            <a:ext cx="3756670" cy="3339390"/>
          </a:xfrm>
        </p:spPr>
        <p:txBody>
          <a:bodyPr vert="horz" lIns="91440" tIns="45720" rIns="91440" bIns="45720" rtlCol="0" anchor="b">
            <a:normAutofit/>
          </a:bodyPr>
          <a:lstStyle/>
          <a:p>
            <a:r>
              <a:rPr lang="en-US" dirty="0"/>
              <a:t>MLS Changes</a:t>
            </a:r>
          </a:p>
        </p:txBody>
      </p:sp>
      <p:pic>
        <p:nvPicPr>
          <p:cNvPr id="5" name="Picture 4" descr="Four wooden houses with different sizes">
            <a:extLst>
              <a:ext uri="{FF2B5EF4-FFF2-40B4-BE49-F238E27FC236}">
                <a16:creationId xmlns:a16="http://schemas.microsoft.com/office/drawing/2014/main" id="{1C345E06-4290-A5D6-6E8D-68876B955323}"/>
              </a:ext>
            </a:extLst>
          </p:cNvPr>
          <p:cNvPicPr>
            <a:picLocks noChangeAspect="1"/>
          </p:cNvPicPr>
          <p:nvPr/>
        </p:nvPicPr>
        <p:blipFill>
          <a:blip r:embed="rId3"/>
          <a:srcRect l="21231" r="9638" b="-1"/>
          <a:stretch/>
        </p:blipFill>
        <p:spPr>
          <a:xfrm>
            <a:off x="20" y="10"/>
            <a:ext cx="7102529" cy="6857990"/>
          </a:xfrm>
          <a:prstGeom prst="rect">
            <a:avLst/>
          </a:prstGeom>
        </p:spPr>
      </p:pic>
      <p:sp>
        <p:nvSpPr>
          <p:cNvPr id="15" name="Freeform 6">
            <a:extLst>
              <a:ext uri="{FF2B5EF4-FFF2-40B4-BE49-F238E27FC236}">
                <a16:creationId xmlns:a16="http://schemas.microsoft.com/office/drawing/2014/main" id="{ADA271CD-3011-4A05-B4A3-80F1794684F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1784011" y="5788152"/>
            <a:ext cx="407988" cy="819150"/>
          </a:xfrm>
          <a:custGeom>
            <a:avLst/>
            <a:gdLst/>
            <a:ahLst/>
            <a:cxnLst/>
            <a:rect l="0" t="0" r="r" b="b"/>
            <a:pathLst>
              <a:path w="1799" h="3612">
                <a:moveTo>
                  <a:pt x="1799" y="0"/>
                </a:moveTo>
                <a:lnTo>
                  <a:pt x="1799" y="3612"/>
                </a:lnTo>
                <a:lnTo>
                  <a:pt x="1686" y="3609"/>
                </a:lnTo>
                <a:lnTo>
                  <a:pt x="1574" y="3598"/>
                </a:lnTo>
                <a:lnTo>
                  <a:pt x="1464" y="3581"/>
                </a:lnTo>
                <a:lnTo>
                  <a:pt x="1357" y="3557"/>
                </a:lnTo>
                <a:lnTo>
                  <a:pt x="1251" y="3527"/>
                </a:lnTo>
                <a:lnTo>
                  <a:pt x="1150" y="3490"/>
                </a:lnTo>
                <a:lnTo>
                  <a:pt x="1050" y="3448"/>
                </a:lnTo>
                <a:lnTo>
                  <a:pt x="953" y="3401"/>
                </a:lnTo>
                <a:lnTo>
                  <a:pt x="860" y="3347"/>
                </a:lnTo>
                <a:lnTo>
                  <a:pt x="771" y="3289"/>
                </a:lnTo>
                <a:lnTo>
                  <a:pt x="686" y="3224"/>
                </a:lnTo>
                <a:lnTo>
                  <a:pt x="604" y="3156"/>
                </a:lnTo>
                <a:lnTo>
                  <a:pt x="527" y="3083"/>
                </a:lnTo>
                <a:lnTo>
                  <a:pt x="454" y="3005"/>
                </a:lnTo>
                <a:lnTo>
                  <a:pt x="386" y="2923"/>
                </a:lnTo>
                <a:lnTo>
                  <a:pt x="323" y="2838"/>
                </a:lnTo>
                <a:lnTo>
                  <a:pt x="265" y="2748"/>
                </a:lnTo>
                <a:lnTo>
                  <a:pt x="211" y="2655"/>
                </a:lnTo>
                <a:lnTo>
                  <a:pt x="163" y="2559"/>
                </a:lnTo>
                <a:lnTo>
                  <a:pt x="121" y="2459"/>
                </a:lnTo>
                <a:lnTo>
                  <a:pt x="85" y="2356"/>
                </a:lnTo>
                <a:lnTo>
                  <a:pt x="55" y="2251"/>
                </a:lnTo>
                <a:lnTo>
                  <a:pt x="32" y="2143"/>
                </a:lnTo>
                <a:lnTo>
                  <a:pt x="14" y="2033"/>
                </a:lnTo>
                <a:lnTo>
                  <a:pt x="4" y="1920"/>
                </a:lnTo>
                <a:lnTo>
                  <a:pt x="0" y="1806"/>
                </a:lnTo>
                <a:lnTo>
                  <a:pt x="4" y="1692"/>
                </a:lnTo>
                <a:lnTo>
                  <a:pt x="14" y="1580"/>
                </a:lnTo>
                <a:lnTo>
                  <a:pt x="32" y="1469"/>
                </a:lnTo>
                <a:lnTo>
                  <a:pt x="55" y="1362"/>
                </a:lnTo>
                <a:lnTo>
                  <a:pt x="85" y="1256"/>
                </a:lnTo>
                <a:lnTo>
                  <a:pt x="121" y="1154"/>
                </a:lnTo>
                <a:lnTo>
                  <a:pt x="163" y="1054"/>
                </a:lnTo>
                <a:lnTo>
                  <a:pt x="211" y="958"/>
                </a:lnTo>
                <a:lnTo>
                  <a:pt x="265" y="864"/>
                </a:lnTo>
                <a:lnTo>
                  <a:pt x="323" y="774"/>
                </a:lnTo>
                <a:lnTo>
                  <a:pt x="386" y="689"/>
                </a:lnTo>
                <a:lnTo>
                  <a:pt x="454" y="607"/>
                </a:lnTo>
                <a:lnTo>
                  <a:pt x="527" y="529"/>
                </a:lnTo>
                <a:lnTo>
                  <a:pt x="604" y="456"/>
                </a:lnTo>
                <a:lnTo>
                  <a:pt x="686" y="388"/>
                </a:lnTo>
                <a:lnTo>
                  <a:pt x="771" y="325"/>
                </a:lnTo>
                <a:lnTo>
                  <a:pt x="860" y="266"/>
                </a:lnTo>
                <a:lnTo>
                  <a:pt x="953" y="212"/>
                </a:lnTo>
                <a:lnTo>
                  <a:pt x="1050" y="164"/>
                </a:lnTo>
                <a:lnTo>
                  <a:pt x="1150" y="122"/>
                </a:lnTo>
                <a:lnTo>
                  <a:pt x="1251" y="85"/>
                </a:lnTo>
                <a:lnTo>
                  <a:pt x="1357" y="55"/>
                </a:lnTo>
                <a:lnTo>
                  <a:pt x="1464" y="32"/>
                </a:lnTo>
                <a:lnTo>
                  <a:pt x="1574" y="14"/>
                </a:lnTo>
                <a:lnTo>
                  <a:pt x="1686" y="5"/>
                </a:lnTo>
                <a:lnTo>
                  <a:pt x="1799" y="0"/>
                </a:lnTo>
                <a:close/>
              </a:path>
            </a:pathLst>
          </a:custGeom>
          <a:solidFill>
            <a:schemeClr val="tx1">
              <a:lumMod val="85000"/>
              <a:lumOff val="15000"/>
            </a:schemeClr>
          </a:solidFill>
          <a:ln w="0">
            <a:noFill/>
            <a:prstDash val="solid"/>
            <a:round/>
            <a:headEnd/>
            <a:tailEnd/>
          </a:ln>
        </p:spPr>
        <p:txBody>
          <a:bodyPr anchor="ctr"/>
          <a:lstStyle/>
          <a:p>
            <a:endParaRPr lang="en-US"/>
          </a:p>
        </p:txBody>
      </p:sp>
    </p:spTree>
    <p:extLst>
      <p:ext uri="{BB962C8B-B14F-4D97-AF65-F5344CB8AC3E}">
        <p14:creationId xmlns:p14="http://schemas.microsoft.com/office/powerpoint/2010/main" val="211474146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tint val="98000"/>
            <a:satMod val="170000"/>
          </a:schemeClr>
        </a:solidFill>
        <a:effectLst/>
      </p:bgPr>
    </p:bg>
    <p:spTree>
      <p:nvGrpSpPr>
        <p:cNvPr id="1" name=""/>
        <p:cNvGrpSpPr/>
        <p:nvPr/>
      </p:nvGrpSpPr>
      <p:grpSpPr>
        <a:xfrm>
          <a:off x="0" y="0"/>
          <a:ext cx="0" cy="0"/>
          <a:chOff x="0" y="0"/>
          <a:chExt cx="0" cy="0"/>
        </a:xfrm>
      </p:grpSpPr>
      <p:sp>
        <p:nvSpPr>
          <p:cNvPr id="9" name="Freeform 6">
            <a:extLst>
              <a:ext uri="{FF2B5EF4-FFF2-40B4-BE49-F238E27FC236}">
                <a16:creationId xmlns:a16="http://schemas.microsoft.com/office/drawing/2014/main" id="{DD4C4B28-6B4B-4445-8535-F516D74E4AA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1784011" y="5783564"/>
            <a:ext cx="407988" cy="819150"/>
          </a:xfrm>
          <a:custGeom>
            <a:avLst/>
            <a:gdLst/>
            <a:ahLst/>
            <a:cxnLst/>
            <a:rect l="0" t="0" r="r" b="b"/>
            <a:pathLst>
              <a:path w="1799" h="3612">
                <a:moveTo>
                  <a:pt x="1799" y="0"/>
                </a:moveTo>
                <a:lnTo>
                  <a:pt x="1799" y="3612"/>
                </a:lnTo>
                <a:lnTo>
                  <a:pt x="1686" y="3609"/>
                </a:lnTo>
                <a:lnTo>
                  <a:pt x="1574" y="3598"/>
                </a:lnTo>
                <a:lnTo>
                  <a:pt x="1464" y="3581"/>
                </a:lnTo>
                <a:lnTo>
                  <a:pt x="1357" y="3557"/>
                </a:lnTo>
                <a:lnTo>
                  <a:pt x="1251" y="3527"/>
                </a:lnTo>
                <a:lnTo>
                  <a:pt x="1150" y="3490"/>
                </a:lnTo>
                <a:lnTo>
                  <a:pt x="1050" y="3448"/>
                </a:lnTo>
                <a:lnTo>
                  <a:pt x="953" y="3401"/>
                </a:lnTo>
                <a:lnTo>
                  <a:pt x="860" y="3347"/>
                </a:lnTo>
                <a:lnTo>
                  <a:pt x="771" y="3289"/>
                </a:lnTo>
                <a:lnTo>
                  <a:pt x="686" y="3224"/>
                </a:lnTo>
                <a:lnTo>
                  <a:pt x="604" y="3156"/>
                </a:lnTo>
                <a:lnTo>
                  <a:pt x="527" y="3083"/>
                </a:lnTo>
                <a:lnTo>
                  <a:pt x="454" y="3005"/>
                </a:lnTo>
                <a:lnTo>
                  <a:pt x="386" y="2923"/>
                </a:lnTo>
                <a:lnTo>
                  <a:pt x="323" y="2838"/>
                </a:lnTo>
                <a:lnTo>
                  <a:pt x="265" y="2748"/>
                </a:lnTo>
                <a:lnTo>
                  <a:pt x="211" y="2655"/>
                </a:lnTo>
                <a:lnTo>
                  <a:pt x="163" y="2559"/>
                </a:lnTo>
                <a:lnTo>
                  <a:pt x="121" y="2459"/>
                </a:lnTo>
                <a:lnTo>
                  <a:pt x="85" y="2356"/>
                </a:lnTo>
                <a:lnTo>
                  <a:pt x="55" y="2251"/>
                </a:lnTo>
                <a:lnTo>
                  <a:pt x="32" y="2143"/>
                </a:lnTo>
                <a:lnTo>
                  <a:pt x="14" y="2033"/>
                </a:lnTo>
                <a:lnTo>
                  <a:pt x="4" y="1920"/>
                </a:lnTo>
                <a:lnTo>
                  <a:pt x="0" y="1806"/>
                </a:lnTo>
                <a:lnTo>
                  <a:pt x="4" y="1692"/>
                </a:lnTo>
                <a:lnTo>
                  <a:pt x="14" y="1580"/>
                </a:lnTo>
                <a:lnTo>
                  <a:pt x="32" y="1469"/>
                </a:lnTo>
                <a:lnTo>
                  <a:pt x="55" y="1362"/>
                </a:lnTo>
                <a:lnTo>
                  <a:pt x="85" y="1256"/>
                </a:lnTo>
                <a:lnTo>
                  <a:pt x="121" y="1154"/>
                </a:lnTo>
                <a:lnTo>
                  <a:pt x="163" y="1054"/>
                </a:lnTo>
                <a:lnTo>
                  <a:pt x="211" y="958"/>
                </a:lnTo>
                <a:lnTo>
                  <a:pt x="265" y="864"/>
                </a:lnTo>
                <a:lnTo>
                  <a:pt x="323" y="774"/>
                </a:lnTo>
                <a:lnTo>
                  <a:pt x="386" y="689"/>
                </a:lnTo>
                <a:lnTo>
                  <a:pt x="454" y="607"/>
                </a:lnTo>
                <a:lnTo>
                  <a:pt x="527" y="529"/>
                </a:lnTo>
                <a:lnTo>
                  <a:pt x="604" y="456"/>
                </a:lnTo>
                <a:lnTo>
                  <a:pt x="686" y="388"/>
                </a:lnTo>
                <a:lnTo>
                  <a:pt x="771" y="325"/>
                </a:lnTo>
                <a:lnTo>
                  <a:pt x="860" y="266"/>
                </a:lnTo>
                <a:lnTo>
                  <a:pt x="953" y="212"/>
                </a:lnTo>
                <a:lnTo>
                  <a:pt x="1050" y="164"/>
                </a:lnTo>
                <a:lnTo>
                  <a:pt x="1150" y="122"/>
                </a:lnTo>
                <a:lnTo>
                  <a:pt x="1251" y="85"/>
                </a:lnTo>
                <a:lnTo>
                  <a:pt x="1357" y="55"/>
                </a:lnTo>
                <a:lnTo>
                  <a:pt x="1464" y="32"/>
                </a:lnTo>
                <a:lnTo>
                  <a:pt x="1574" y="14"/>
                </a:lnTo>
                <a:lnTo>
                  <a:pt x="1686" y="5"/>
                </a:lnTo>
                <a:lnTo>
                  <a:pt x="1799" y="0"/>
                </a:lnTo>
                <a:close/>
              </a:path>
            </a:pathLst>
          </a:custGeom>
          <a:solidFill>
            <a:schemeClr val="tx1">
              <a:lumMod val="85000"/>
              <a:lumOff val="15000"/>
            </a:schemeClr>
          </a:solidFill>
          <a:ln w="0">
            <a:noFill/>
            <a:prstDash val="solid"/>
            <a:round/>
            <a:headEnd/>
            <a:tailEnd/>
          </a:ln>
        </p:spPr>
        <p:txBody>
          <a:bodyPr anchor="ctr"/>
          <a:lstStyle/>
          <a:p>
            <a:endParaRPr lang="en-US"/>
          </a:p>
        </p:txBody>
      </p:sp>
      <p:cxnSp>
        <p:nvCxnSpPr>
          <p:cNvPr id="11" name="Straight Connector 10">
            <a:extLst>
              <a:ext uri="{FF2B5EF4-FFF2-40B4-BE49-F238E27FC236}">
                <a16:creationId xmlns:a16="http://schemas.microsoft.com/office/drawing/2014/main" id="{0CB1C732-7193-4253-8746-850D090A6B4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58952" y="1280160"/>
            <a:ext cx="0" cy="557784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 useBgFill="1">
        <p:nvSpPr>
          <p:cNvPr id="13" name="Rectangle 12">
            <a:extLst>
              <a:ext uri="{FF2B5EF4-FFF2-40B4-BE49-F238E27FC236}">
                <a16:creationId xmlns:a16="http://schemas.microsoft.com/office/drawing/2014/main" id="{55B419A7-F817-4767-8CCB-FB0E189C4AC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D1ACF67-5DA1-3346-9C91-ABB2A5E6E680}"/>
              </a:ext>
            </a:extLst>
          </p:cNvPr>
          <p:cNvSpPr>
            <a:spLocks noGrp="1"/>
          </p:cNvSpPr>
          <p:nvPr>
            <p:ph type="title"/>
          </p:nvPr>
        </p:nvSpPr>
        <p:spPr>
          <a:xfrm>
            <a:off x="7587182" y="893935"/>
            <a:ext cx="3756670" cy="3339390"/>
          </a:xfrm>
        </p:spPr>
        <p:txBody>
          <a:bodyPr vert="horz" lIns="91440" tIns="45720" rIns="91440" bIns="45720" rtlCol="0" anchor="b">
            <a:normAutofit/>
          </a:bodyPr>
          <a:lstStyle/>
          <a:p>
            <a:r>
              <a:rPr lang="en-US" dirty="0"/>
              <a:t>MLS-like Systems </a:t>
            </a:r>
          </a:p>
        </p:txBody>
      </p:sp>
      <p:pic>
        <p:nvPicPr>
          <p:cNvPr id="5" name="Picture 4" descr="Wi-Fi logo art">
            <a:extLst>
              <a:ext uri="{FF2B5EF4-FFF2-40B4-BE49-F238E27FC236}">
                <a16:creationId xmlns:a16="http://schemas.microsoft.com/office/drawing/2014/main" id="{695C18C4-02B9-B14D-76B5-9B5BE2F1B2B0}"/>
              </a:ext>
            </a:extLst>
          </p:cNvPr>
          <p:cNvPicPr>
            <a:picLocks noChangeAspect="1"/>
          </p:cNvPicPr>
          <p:nvPr/>
        </p:nvPicPr>
        <p:blipFill>
          <a:blip r:embed="rId3"/>
          <a:srcRect l="14409" r="13095" b="1"/>
          <a:stretch/>
        </p:blipFill>
        <p:spPr>
          <a:xfrm>
            <a:off x="20" y="10"/>
            <a:ext cx="7102529" cy="6857990"/>
          </a:xfrm>
          <a:prstGeom prst="rect">
            <a:avLst/>
          </a:prstGeom>
        </p:spPr>
      </p:pic>
      <p:sp>
        <p:nvSpPr>
          <p:cNvPr id="15" name="Freeform 6">
            <a:extLst>
              <a:ext uri="{FF2B5EF4-FFF2-40B4-BE49-F238E27FC236}">
                <a16:creationId xmlns:a16="http://schemas.microsoft.com/office/drawing/2014/main" id="{ADA271CD-3011-4A05-B4A3-80F1794684F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1784011" y="5788152"/>
            <a:ext cx="407988" cy="819150"/>
          </a:xfrm>
          <a:custGeom>
            <a:avLst/>
            <a:gdLst/>
            <a:ahLst/>
            <a:cxnLst/>
            <a:rect l="0" t="0" r="r" b="b"/>
            <a:pathLst>
              <a:path w="1799" h="3612">
                <a:moveTo>
                  <a:pt x="1799" y="0"/>
                </a:moveTo>
                <a:lnTo>
                  <a:pt x="1799" y="3612"/>
                </a:lnTo>
                <a:lnTo>
                  <a:pt x="1686" y="3609"/>
                </a:lnTo>
                <a:lnTo>
                  <a:pt x="1574" y="3598"/>
                </a:lnTo>
                <a:lnTo>
                  <a:pt x="1464" y="3581"/>
                </a:lnTo>
                <a:lnTo>
                  <a:pt x="1357" y="3557"/>
                </a:lnTo>
                <a:lnTo>
                  <a:pt x="1251" y="3527"/>
                </a:lnTo>
                <a:lnTo>
                  <a:pt x="1150" y="3490"/>
                </a:lnTo>
                <a:lnTo>
                  <a:pt x="1050" y="3448"/>
                </a:lnTo>
                <a:lnTo>
                  <a:pt x="953" y="3401"/>
                </a:lnTo>
                <a:lnTo>
                  <a:pt x="860" y="3347"/>
                </a:lnTo>
                <a:lnTo>
                  <a:pt x="771" y="3289"/>
                </a:lnTo>
                <a:lnTo>
                  <a:pt x="686" y="3224"/>
                </a:lnTo>
                <a:lnTo>
                  <a:pt x="604" y="3156"/>
                </a:lnTo>
                <a:lnTo>
                  <a:pt x="527" y="3083"/>
                </a:lnTo>
                <a:lnTo>
                  <a:pt x="454" y="3005"/>
                </a:lnTo>
                <a:lnTo>
                  <a:pt x="386" y="2923"/>
                </a:lnTo>
                <a:lnTo>
                  <a:pt x="323" y="2838"/>
                </a:lnTo>
                <a:lnTo>
                  <a:pt x="265" y="2748"/>
                </a:lnTo>
                <a:lnTo>
                  <a:pt x="211" y="2655"/>
                </a:lnTo>
                <a:lnTo>
                  <a:pt x="163" y="2559"/>
                </a:lnTo>
                <a:lnTo>
                  <a:pt x="121" y="2459"/>
                </a:lnTo>
                <a:lnTo>
                  <a:pt x="85" y="2356"/>
                </a:lnTo>
                <a:lnTo>
                  <a:pt x="55" y="2251"/>
                </a:lnTo>
                <a:lnTo>
                  <a:pt x="32" y="2143"/>
                </a:lnTo>
                <a:lnTo>
                  <a:pt x="14" y="2033"/>
                </a:lnTo>
                <a:lnTo>
                  <a:pt x="4" y="1920"/>
                </a:lnTo>
                <a:lnTo>
                  <a:pt x="0" y="1806"/>
                </a:lnTo>
                <a:lnTo>
                  <a:pt x="4" y="1692"/>
                </a:lnTo>
                <a:lnTo>
                  <a:pt x="14" y="1580"/>
                </a:lnTo>
                <a:lnTo>
                  <a:pt x="32" y="1469"/>
                </a:lnTo>
                <a:lnTo>
                  <a:pt x="55" y="1362"/>
                </a:lnTo>
                <a:lnTo>
                  <a:pt x="85" y="1256"/>
                </a:lnTo>
                <a:lnTo>
                  <a:pt x="121" y="1154"/>
                </a:lnTo>
                <a:lnTo>
                  <a:pt x="163" y="1054"/>
                </a:lnTo>
                <a:lnTo>
                  <a:pt x="211" y="958"/>
                </a:lnTo>
                <a:lnTo>
                  <a:pt x="265" y="864"/>
                </a:lnTo>
                <a:lnTo>
                  <a:pt x="323" y="774"/>
                </a:lnTo>
                <a:lnTo>
                  <a:pt x="386" y="689"/>
                </a:lnTo>
                <a:lnTo>
                  <a:pt x="454" y="607"/>
                </a:lnTo>
                <a:lnTo>
                  <a:pt x="527" y="529"/>
                </a:lnTo>
                <a:lnTo>
                  <a:pt x="604" y="456"/>
                </a:lnTo>
                <a:lnTo>
                  <a:pt x="686" y="388"/>
                </a:lnTo>
                <a:lnTo>
                  <a:pt x="771" y="325"/>
                </a:lnTo>
                <a:lnTo>
                  <a:pt x="860" y="266"/>
                </a:lnTo>
                <a:lnTo>
                  <a:pt x="953" y="212"/>
                </a:lnTo>
                <a:lnTo>
                  <a:pt x="1050" y="164"/>
                </a:lnTo>
                <a:lnTo>
                  <a:pt x="1150" y="122"/>
                </a:lnTo>
                <a:lnTo>
                  <a:pt x="1251" y="85"/>
                </a:lnTo>
                <a:lnTo>
                  <a:pt x="1357" y="55"/>
                </a:lnTo>
                <a:lnTo>
                  <a:pt x="1464" y="32"/>
                </a:lnTo>
                <a:lnTo>
                  <a:pt x="1574" y="14"/>
                </a:lnTo>
                <a:lnTo>
                  <a:pt x="1686" y="5"/>
                </a:lnTo>
                <a:lnTo>
                  <a:pt x="1799" y="0"/>
                </a:lnTo>
                <a:close/>
              </a:path>
            </a:pathLst>
          </a:custGeom>
          <a:solidFill>
            <a:schemeClr val="tx1">
              <a:lumMod val="85000"/>
              <a:lumOff val="15000"/>
            </a:schemeClr>
          </a:solidFill>
          <a:ln w="0">
            <a:noFill/>
            <a:prstDash val="solid"/>
            <a:round/>
            <a:headEnd/>
            <a:tailEnd/>
          </a:ln>
        </p:spPr>
        <p:txBody>
          <a:bodyPr anchor="ctr"/>
          <a:lstStyle/>
          <a:p>
            <a:endParaRPr lang="en-US"/>
          </a:p>
        </p:txBody>
      </p:sp>
    </p:spTree>
    <p:extLst>
      <p:ext uri="{BB962C8B-B14F-4D97-AF65-F5344CB8AC3E}">
        <p14:creationId xmlns:p14="http://schemas.microsoft.com/office/powerpoint/2010/main" val="98137379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tint val="98000"/>
            <a:satMod val="170000"/>
          </a:schemeClr>
        </a:solidFill>
        <a:effectLst/>
      </p:bgPr>
    </p:bg>
    <p:spTree>
      <p:nvGrpSpPr>
        <p:cNvPr id="1" name=""/>
        <p:cNvGrpSpPr/>
        <p:nvPr/>
      </p:nvGrpSpPr>
      <p:grpSpPr>
        <a:xfrm>
          <a:off x="0" y="0"/>
          <a:ext cx="0" cy="0"/>
          <a:chOff x="0" y="0"/>
          <a:chExt cx="0" cy="0"/>
        </a:xfrm>
      </p:grpSpPr>
      <p:sp>
        <p:nvSpPr>
          <p:cNvPr id="9" name="Freeform 6">
            <a:extLst>
              <a:ext uri="{FF2B5EF4-FFF2-40B4-BE49-F238E27FC236}">
                <a16:creationId xmlns:a16="http://schemas.microsoft.com/office/drawing/2014/main" id="{DD4C4B28-6B4B-4445-8535-F516D74E4AA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1784011" y="5783564"/>
            <a:ext cx="407988" cy="819150"/>
          </a:xfrm>
          <a:custGeom>
            <a:avLst/>
            <a:gdLst/>
            <a:ahLst/>
            <a:cxnLst/>
            <a:rect l="0" t="0" r="r" b="b"/>
            <a:pathLst>
              <a:path w="1799" h="3612">
                <a:moveTo>
                  <a:pt x="1799" y="0"/>
                </a:moveTo>
                <a:lnTo>
                  <a:pt x="1799" y="3612"/>
                </a:lnTo>
                <a:lnTo>
                  <a:pt x="1686" y="3609"/>
                </a:lnTo>
                <a:lnTo>
                  <a:pt x="1574" y="3598"/>
                </a:lnTo>
                <a:lnTo>
                  <a:pt x="1464" y="3581"/>
                </a:lnTo>
                <a:lnTo>
                  <a:pt x="1357" y="3557"/>
                </a:lnTo>
                <a:lnTo>
                  <a:pt x="1251" y="3527"/>
                </a:lnTo>
                <a:lnTo>
                  <a:pt x="1150" y="3490"/>
                </a:lnTo>
                <a:lnTo>
                  <a:pt x="1050" y="3448"/>
                </a:lnTo>
                <a:lnTo>
                  <a:pt x="953" y="3401"/>
                </a:lnTo>
                <a:lnTo>
                  <a:pt x="860" y="3347"/>
                </a:lnTo>
                <a:lnTo>
                  <a:pt x="771" y="3289"/>
                </a:lnTo>
                <a:lnTo>
                  <a:pt x="686" y="3224"/>
                </a:lnTo>
                <a:lnTo>
                  <a:pt x="604" y="3156"/>
                </a:lnTo>
                <a:lnTo>
                  <a:pt x="527" y="3083"/>
                </a:lnTo>
                <a:lnTo>
                  <a:pt x="454" y="3005"/>
                </a:lnTo>
                <a:lnTo>
                  <a:pt x="386" y="2923"/>
                </a:lnTo>
                <a:lnTo>
                  <a:pt x="323" y="2838"/>
                </a:lnTo>
                <a:lnTo>
                  <a:pt x="265" y="2748"/>
                </a:lnTo>
                <a:lnTo>
                  <a:pt x="211" y="2655"/>
                </a:lnTo>
                <a:lnTo>
                  <a:pt x="163" y="2559"/>
                </a:lnTo>
                <a:lnTo>
                  <a:pt x="121" y="2459"/>
                </a:lnTo>
                <a:lnTo>
                  <a:pt x="85" y="2356"/>
                </a:lnTo>
                <a:lnTo>
                  <a:pt x="55" y="2251"/>
                </a:lnTo>
                <a:lnTo>
                  <a:pt x="32" y="2143"/>
                </a:lnTo>
                <a:lnTo>
                  <a:pt x="14" y="2033"/>
                </a:lnTo>
                <a:lnTo>
                  <a:pt x="4" y="1920"/>
                </a:lnTo>
                <a:lnTo>
                  <a:pt x="0" y="1806"/>
                </a:lnTo>
                <a:lnTo>
                  <a:pt x="4" y="1692"/>
                </a:lnTo>
                <a:lnTo>
                  <a:pt x="14" y="1580"/>
                </a:lnTo>
                <a:lnTo>
                  <a:pt x="32" y="1469"/>
                </a:lnTo>
                <a:lnTo>
                  <a:pt x="55" y="1362"/>
                </a:lnTo>
                <a:lnTo>
                  <a:pt x="85" y="1256"/>
                </a:lnTo>
                <a:lnTo>
                  <a:pt x="121" y="1154"/>
                </a:lnTo>
                <a:lnTo>
                  <a:pt x="163" y="1054"/>
                </a:lnTo>
                <a:lnTo>
                  <a:pt x="211" y="958"/>
                </a:lnTo>
                <a:lnTo>
                  <a:pt x="265" y="864"/>
                </a:lnTo>
                <a:lnTo>
                  <a:pt x="323" y="774"/>
                </a:lnTo>
                <a:lnTo>
                  <a:pt x="386" y="689"/>
                </a:lnTo>
                <a:lnTo>
                  <a:pt x="454" y="607"/>
                </a:lnTo>
                <a:lnTo>
                  <a:pt x="527" y="529"/>
                </a:lnTo>
                <a:lnTo>
                  <a:pt x="604" y="456"/>
                </a:lnTo>
                <a:lnTo>
                  <a:pt x="686" y="388"/>
                </a:lnTo>
                <a:lnTo>
                  <a:pt x="771" y="325"/>
                </a:lnTo>
                <a:lnTo>
                  <a:pt x="860" y="266"/>
                </a:lnTo>
                <a:lnTo>
                  <a:pt x="953" y="212"/>
                </a:lnTo>
                <a:lnTo>
                  <a:pt x="1050" y="164"/>
                </a:lnTo>
                <a:lnTo>
                  <a:pt x="1150" y="122"/>
                </a:lnTo>
                <a:lnTo>
                  <a:pt x="1251" y="85"/>
                </a:lnTo>
                <a:lnTo>
                  <a:pt x="1357" y="55"/>
                </a:lnTo>
                <a:lnTo>
                  <a:pt x="1464" y="32"/>
                </a:lnTo>
                <a:lnTo>
                  <a:pt x="1574" y="14"/>
                </a:lnTo>
                <a:lnTo>
                  <a:pt x="1686" y="5"/>
                </a:lnTo>
                <a:lnTo>
                  <a:pt x="1799" y="0"/>
                </a:lnTo>
                <a:close/>
              </a:path>
            </a:pathLst>
          </a:custGeom>
          <a:solidFill>
            <a:schemeClr val="tx1">
              <a:lumMod val="85000"/>
              <a:lumOff val="15000"/>
            </a:schemeClr>
          </a:solidFill>
          <a:ln w="0">
            <a:noFill/>
            <a:prstDash val="solid"/>
            <a:round/>
            <a:headEnd/>
            <a:tailEnd/>
          </a:ln>
        </p:spPr>
        <p:txBody>
          <a:bodyPr anchor="ctr"/>
          <a:lstStyle/>
          <a:p>
            <a:endParaRPr lang="en-US"/>
          </a:p>
        </p:txBody>
      </p:sp>
      <p:cxnSp>
        <p:nvCxnSpPr>
          <p:cNvPr id="11" name="Straight Connector 10">
            <a:extLst>
              <a:ext uri="{FF2B5EF4-FFF2-40B4-BE49-F238E27FC236}">
                <a16:creationId xmlns:a16="http://schemas.microsoft.com/office/drawing/2014/main" id="{0CB1C732-7193-4253-8746-850D090A6B4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58952" y="1280160"/>
            <a:ext cx="0" cy="557784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 useBgFill="1">
        <p:nvSpPr>
          <p:cNvPr id="13" name="Rectangle 12">
            <a:extLst>
              <a:ext uri="{FF2B5EF4-FFF2-40B4-BE49-F238E27FC236}">
                <a16:creationId xmlns:a16="http://schemas.microsoft.com/office/drawing/2014/main" id="{55B419A7-F817-4767-8CCB-FB0E189C4AC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260D5B8-8ED8-D440-9654-992F5EE31F49}"/>
              </a:ext>
            </a:extLst>
          </p:cNvPr>
          <p:cNvSpPr>
            <a:spLocks noGrp="1"/>
          </p:cNvSpPr>
          <p:nvPr>
            <p:ph type="title"/>
          </p:nvPr>
        </p:nvSpPr>
        <p:spPr>
          <a:xfrm>
            <a:off x="7102549" y="893935"/>
            <a:ext cx="4241303" cy="3339390"/>
          </a:xfrm>
        </p:spPr>
        <p:txBody>
          <a:bodyPr vert="horz" lIns="91440" tIns="45720" rIns="91440" bIns="45720" rtlCol="0" anchor="b">
            <a:normAutofit/>
          </a:bodyPr>
          <a:lstStyle/>
          <a:p>
            <a:r>
              <a:rPr lang="en-US" sz="5400" dirty="0"/>
              <a:t>Cooperative Compensation</a:t>
            </a:r>
          </a:p>
        </p:txBody>
      </p:sp>
      <p:pic>
        <p:nvPicPr>
          <p:cNvPr id="5" name="Picture 4">
            <a:extLst>
              <a:ext uri="{FF2B5EF4-FFF2-40B4-BE49-F238E27FC236}">
                <a16:creationId xmlns:a16="http://schemas.microsoft.com/office/drawing/2014/main" id="{97B67F3E-4C29-C26D-1DC9-3F64A0A088A4}"/>
              </a:ext>
            </a:extLst>
          </p:cNvPr>
          <p:cNvPicPr>
            <a:picLocks noChangeAspect="1"/>
          </p:cNvPicPr>
          <p:nvPr/>
        </p:nvPicPr>
        <p:blipFill>
          <a:blip r:embed="rId3"/>
          <a:srcRect l="33309" r="8435"/>
          <a:stretch/>
        </p:blipFill>
        <p:spPr>
          <a:xfrm>
            <a:off x="20" y="10"/>
            <a:ext cx="7102529" cy="6857990"/>
          </a:xfrm>
          <a:prstGeom prst="rect">
            <a:avLst/>
          </a:prstGeom>
        </p:spPr>
      </p:pic>
      <p:sp>
        <p:nvSpPr>
          <p:cNvPr id="15" name="Freeform 6">
            <a:extLst>
              <a:ext uri="{FF2B5EF4-FFF2-40B4-BE49-F238E27FC236}">
                <a16:creationId xmlns:a16="http://schemas.microsoft.com/office/drawing/2014/main" id="{ADA271CD-3011-4A05-B4A3-80F1794684F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1784011" y="5788152"/>
            <a:ext cx="407988" cy="819150"/>
          </a:xfrm>
          <a:custGeom>
            <a:avLst/>
            <a:gdLst/>
            <a:ahLst/>
            <a:cxnLst/>
            <a:rect l="0" t="0" r="r" b="b"/>
            <a:pathLst>
              <a:path w="1799" h="3612">
                <a:moveTo>
                  <a:pt x="1799" y="0"/>
                </a:moveTo>
                <a:lnTo>
                  <a:pt x="1799" y="3612"/>
                </a:lnTo>
                <a:lnTo>
                  <a:pt x="1686" y="3609"/>
                </a:lnTo>
                <a:lnTo>
                  <a:pt x="1574" y="3598"/>
                </a:lnTo>
                <a:lnTo>
                  <a:pt x="1464" y="3581"/>
                </a:lnTo>
                <a:lnTo>
                  <a:pt x="1357" y="3557"/>
                </a:lnTo>
                <a:lnTo>
                  <a:pt x="1251" y="3527"/>
                </a:lnTo>
                <a:lnTo>
                  <a:pt x="1150" y="3490"/>
                </a:lnTo>
                <a:lnTo>
                  <a:pt x="1050" y="3448"/>
                </a:lnTo>
                <a:lnTo>
                  <a:pt x="953" y="3401"/>
                </a:lnTo>
                <a:lnTo>
                  <a:pt x="860" y="3347"/>
                </a:lnTo>
                <a:lnTo>
                  <a:pt x="771" y="3289"/>
                </a:lnTo>
                <a:lnTo>
                  <a:pt x="686" y="3224"/>
                </a:lnTo>
                <a:lnTo>
                  <a:pt x="604" y="3156"/>
                </a:lnTo>
                <a:lnTo>
                  <a:pt x="527" y="3083"/>
                </a:lnTo>
                <a:lnTo>
                  <a:pt x="454" y="3005"/>
                </a:lnTo>
                <a:lnTo>
                  <a:pt x="386" y="2923"/>
                </a:lnTo>
                <a:lnTo>
                  <a:pt x="323" y="2838"/>
                </a:lnTo>
                <a:lnTo>
                  <a:pt x="265" y="2748"/>
                </a:lnTo>
                <a:lnTo>
                  <a:pt x="211" y="2655"/>
                </a:lnTo>
                <a:lnTo>
                  <a:pt x="163" y="2559"/>
                </a:lnTo>
                <a:lnTo>
                  <a:pt x="121" y="2459"/>
                </a:lnTo>
                <a:lnTo>
                  <a:pt x="85" y="2356"/>
                </a:lnTo>
                <a:lnTo>
                  <a:pt x="55" y="2251"/>
                </a:lnTo>
                <a:lnTo>
                  <a:pt x="32" y="2143"/>
                </a:lnTo>
                <a:lnTo>
                  <a:pt x="14" y="2033"/>
                </a:lnTo>
                <a:lnTo>
                  <a:pt x="4" y="1920"/>
                </a:lnTo>
                <a:lnTo>
                  <a:pt x="0" y="1806"/>
                </a:lnTo>
                <a:lnTo>
                  <a:pt x="4" y="1692"/>
                </a:lnTo>
                <a:lnTo>
                  <a:pt x="14" y="1580"/>
                </a:lnTo>
                <a:lnTo>
                  <a:pt x="32" y="1469"/>
                </a:lnTo>
                <a:lnTo>
                  <a:pt x="55" y="1362"/>
                </a:lnTo>
                <a:lnTo>
                  <a:pt x="85" y="1256"/>
                </a:lnTo>
                <a:lnTo>
                  <a:pt x="121" y="1154"/>
                </a:lnTo>
                <a:lnTo>
                  <a:pt x="163" y="1054"/>
                </a:lnTo>
                <a:lnTo>
                  <a:pt x="211" y="958"/>
                </a:lnTo>
                <a:lnTo>
                  <a:pt x="265" y="864"/>
                </a:lnTo>
                <a:lnTo>
                  <a:pt x="323" y="774"/>
                </a:lnTo>
                <a:lnTo>
                  <a:pt x="386" y="689"/>
                </a:lnTo>
                <a:lnTo>
                  <a:pt x="454" y="607"/>
                </a:lnTo>
                <a:lnTo>
                  <a:pt x="527" y="529"/>
                </a:lnTo>
                <a:lnTo>
                  <a:pt x="604" y="456"/>
                </a:lnTo>
                <a:lnTo>
                  <a:pt x="686" y="388"/>
                </a:lnTo>
                <a:lnTo>
                  <a:pt x="771" y="325"/>
                </a:lnTo>
                <a:lnTo>
                  <a:pt x="860" y="266"/>
                </a:lnTo>
                <a:lnTo>
                  <a:pt x="953" y="212"/>
                </a:lnTo>
                <a:lnTo>
                  <a:pt x="1050" y="164"/>
                </a:lnTo>
                <a:lnTo>
                  <a:pt x="1150" y="122"/>
                </a:lnTo>
                <a:lnTo>
                  <a:pt x="1251" y="85"/>
                </a:lnTo>
                <a:lnTo>
                  <a:pt x="1357" y="55"/>
                </a:lnTo>
                <a:lnTo>
                  <a:pt x="1464" y="32"/>
                </a:lnTo>
                <a:lnTo>
                  <a:pt x="1574" y="14"/>
                </a:lnTo>
                <a:lnTo>
                  <a:pt x="1686" y="5"/>
                </a:lnTo>
                <a:lnTo>
                  <a:pt x="1799" y="0"/>
                </a:lnTo>
                <a:close/>
              </a:path>
            </a:pathLst>
          </a:custGeom>
          <a:solidFill>
            <a:schemeClr val="tx1">
              <a:lumMod val="85000"/>
              <a:lumOff val="15000"/>
            </a:schemeClr>
          </a:solidFill>
          <a:ln w="0">
            <a:noFill/>
            <a:prstDash val="solid"/>
            <a:round/>
            <a:headEnd/>
            <a:tailEnd/>
          </a:ln>
        </p:spPr>
        <p:txBody>
          <a:bodyPr anchor="ctr"/>
          <a:lstStyle/>
          <a:p>
            <a:endParaRPr lang="en-US"/>
          </a:p>
        </p:txBody>
      </p:sp>
    </p:spTree>
    <p:extLst>
      <p:ext uri="{BB962C8B-B14F-4D97-AF65-F5344CB8AC3E}">
        <p14:creationId xmlns:p14="http://schemas.microsoft.com/office/powerpoint/2010/main" val="78722451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tint val="98000"/>
            <a:satMod val="170000"/>
          </a:schemeClr>
        </a:solidFill>
        <a:effectLst/>
      </p:bgPr>
    </p:bg>
    <p:spTree>
      <p:nvGrpSpPr>
        <p:cNvPr id="1" name=""/>
        <p:cNvGrpSpPr/>
        <p:nvPr/>
      </p:nvGrpSpPr>
      <p:grpSpPr>
        <a:xfrm>
          <a:off x="0" y="0"/>
          <a:ext cx="0" cy="0"/>
          <a:chOff x="0" y="0"/>
          <a:chExt cx="0" cy="0"/>
        </a:xfrm>
      </p:grpSpPr>
      <p:sp>
        <p:nvSpPr>
          <p:cNvPr id="9" name="Freeform 6">
            <a:extLst>
              <a:ext uri="{FF2B5EF4-FFF2-40B4-BE49-F238E27FC236}">
                <a16:creationId xmlns:a16="http://schemas.microsoft.com/office/drawing/2014/main" id="{DD4C4B28-6B4B-4445-8535-F516D74E4AA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1784011" y="5783564"/>
            <a:ext cx="407988" cy="819150"/>
          </a:xfrm>
          <a:custGeom>
            <a:avLst/>
            <a:gdLst/>
            <a:ahLst/>
            <a:cxnLst/>
            <a:rect l="0" t="0" r="r" b="b"/>
            <a:pathLst>
              <a:path w="1799" h="3612">
                <a:moveTo>
                  <a:pt x="1799" y="0"/>
                </a:moveTo>
                <a:lnTo>
                  <a:pt x="1799" y="3612"/>
                </a:lnTo>
                <a:lnTo>
                  <a:pt x="1686" y="3609"/>
                </a:lnTo>
                <a:lnTo>
                  <a:pt x="1574" y="3598"/>
                </a:lnTo>
                <a:lnTo>
                  <a:pt x="1464" y="3581"/>
                </a:lnTo>
                <a:lnTo>
                  <a:pt x="1357" y="3557"/>
                </a:lnTo>
                <a:lnTo>
                  <a:pt x="1251" y="3527"/>
                </a:lnTo>
                <a:lnTo>
                  <a:pt x="1150" y="3490"/>
                </a:lnTo>
                <a:lnTo>
                  <a:pt x="1050" y="3448"/>
                </a:lnTo>
                <a:lnTo>
                  <a:pt x="953" y="3401"/>
                </a:lnTo>
                <a:lnTo>
                  <a:pt x="860" y="3347"/>
                </a:lnTo>
                <a:lnTo>
                  <a:pt x="771" y="3289"/>
                </a:lnTo>
                <a:lnTo>
                  <a:pt x="686" y="3224"/>
                </a:lnTo>
                <a:lnTo>
                  <a:pt x="604" y="3156"/>
                </a:lnTo>
                <a:lnTo>
                  <a:pt x="527" y="3083"/>
                </a:lnTo>
                <a:lnTo>
                  <a:pt x="454" y="3005"/>
                </a:lnTo>
                <a:lnTo>
                  <a:pt x="386" y="2923"/>
                </a:lnTo>
                <a:lnTo>
                  <a:pt x="323" y="2838"/>
                </a:lnTo>
                <a:lnTo>
                  <a:pt x="265" y="2748"/>
                </a:lnTo>
                <a:lnTo>
                  <a:pt x="211" y="2655"/>
                </a:lnTo>
                <a:lnTo>
                  <a:pt x="163" y="2559"/>
                </a:lnTo>
                <a:lnTo>
                  <a:pt x="121" y="2459"/>
                </a:lnTo>
                <a:lnTo>
                  <a:pt x="85" y="2356"/>
                </a:lnTo>
                <a:lnTo>
                  <a:pt x="55" y="2251"/>
                </a:lnTo>
                <a:lnTo>
                  <a:pt x="32" y="2143"/>
                </a:lnTo>
                <a:lnTo>
                  <a:pt x="14" y="2033"/>
                </a:lnTo>
                <a:lnTo>
                  <a:pt x="4" y="1920"/>
                </a:lnTo>
                <a:lnTo>
                  <a:pt x="0" y="1806"/>
                </a:lnTo>
                <a:lnTo>
                  <a:pt x="4" y="1692"/>
                </a:lnTo>
                <a:lnTo>
                  <a:pt x="14" y="1580"/>
                </a:lnTo>
                <a:lnTo>
                  <a:pt x="32" y="1469"/>
                </a:lnTo>
                <a:lnTo>
                  <a:pt x="55" y="1362"/>
                </a:lnTo>
                <a:lnTo>
                  <a:pt x="85" y="1256"/>
                </a:lnTo>
                <a:lnTo>
                  <a:pt x="121" y="1154"/>
                </a:lnTo>
                <a:lnTo>
                  <a:pt x="163" y="1054"/>
                </a:lnTo>
                <a:lnTo>
                  <a:pt x="211" y="958"/>
                </a:lnTo>
                <a:lnTo>
                  <a:pt x="265" y="864"/>
                </a:lnTo>
                <a:lnTo>
                  <a:pt x="323" y="774"/>
                </a:lnTo>
                <a:lnTo>
                  <a:pt x="386" y="689"/>
                </a:lnTo>
                <a:lnTo>
                  <a:pt x="454" y="607"/>
                </a:lnTo>
                <a:lnTo>
                  <a:pt x="527" y="529"/>
                </a:lnTo>
                <a:lnTo>
                  <a:pt x="604" y="456"/>
                </a:lnTo>
                <a:lnTo>
                  <a:pt x="686" y="388"/>
                </a:lnTo>
                <a:lnTo>
                  <a:pt x="771" y="325"/>
                </a:lnTo>
                <a:lnTo>
                  <a:pt x="860" y="266"/>
                </a:lnTo>
                <a:lnTo>
                  <a:pt x="953" y="212"/>
                </a:lnTo>
                <a:lnTo>
                  <a:pt x="1050" y="164"/>
                </a:lnTo>
                <a:lnTo>
                  <a:pt x="1150" y="122"/>
                </a:lnTo>
                <a:lnTo>
                  <a:pt x="1251" y="85"/>
                </a:lnTo>
                <a:lnTo>
                  <a:pt x="1357" y="55"/>
                </a:lnTo>
                <a:lnTo>
                  <a:pt x="1464" y="32"/>
                </a:lnTo>
                <a:lnTo>
                  <a:pt x="1574" y="14"/>
                </a:lnTo>
                <a:lnTo>
                  <a:pt x="1686" y="5"/>
                </a:lnTo>
                <a:lnTo>
                  <a:pt x="1799" y="0"/>
                </a:lnTo>
                <a:close/>
              </a:path>
            </a:pathLst>
          </a:custGeom>
          <a:solidFill>
            <a:schemeClr val="tx1">
              <a:lumMod val="85000"/>
              <a:lumOff val="15000"/>
            </a:schemeClr>
          </a:solidFill>
          <a:ln w="0">
            <a:noFill/>
            <a:prstDash val="solid"/>
            <a:round/>
            <a:headEnd/>
            <a:tailEnd/>
          </a:ln>
        </p:spPr>
        <p:txBody>
          <a:bodyPr anchor="ctr"/>
          <a:lstStyle/>
          <a:p>
            <a:endParaRPr lang="en-US"/>
          </a:p>
        </p:txBody>
      </p:sp>
      <p:cxnSp>
        <p:nvCxnSpPr>
          <p:cNvPr id="11" name="Straight Connector 10">
            <a:extLst>
              <a:ext uri="{FF2B5EF4-FFF2-40B4-BE49-F238E27FC236}">
                <a16:creationId xmlns:a16="http://schemas.microsoft.com/office/drawing/2014/main" id="{0CB1C732-7193-4253-8746-850D090A6B4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58952" y="1280160"/>
            <a:ext cx="0" cy="557784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 useBgFill="1">
        <p:nvSpPr>
          <p:cNvPr id="13" name="Rectangle 12">
            <a:extLst>
              <a:ext uri="{FF2B5EF4-FFF2-40B4-BE49-F238E27FC236}">
                <a16:creationId xmlns:a16="http://schemas.microsoft.com/office/drawing/2014/main" id="{55B419A7-F817-4767-8CCB-FB0E189C4AC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53A7D80-DB73-5244-9F2B-08920F385DD7}"/>
              </a:ext>
            </a:extLst>
          </p:cNvPr>
          <p:cNvSpPr>
            <a:spLocks noGrp="1"/>
          </p:cNvSpPr>
          <p:nvPr>
            <p:ph type="title"/>
          </p:nvPr>
        </p:nvSpPr>
        <p:spPr>
          <a:xfrm>
            <a:off x="5978914" y="893935"/>
            <a:ext cx="5364937" cy="3339390"/>
          </a:xfrm>
        </p:spPr>
        <p:txBody>
          <a:bodyPr vert="horz" lIns="91440" tIns="45720" rIns="91440" bIns="45720" rtlCol="0" anchor="ctr">
            <a:normAutofit/>
          </a:bodyPr>
          <a:lstStyle/>
          <a:p>
            <a:r>
              <a:rPr lang="en-US" dirty="0"/>
              <a:t>Showing a Property</a:t>
            </a:r>
          </a:p>
        </p:txBody>
      </p:sp>
      <p:pic>
        <p:nvPicPr>
          <p:cNvPr id="5" name="Picture 4" descr="A midsection of a person holding a miniature house">
            <a:extLst>
              <a:ext uri="{FF2B5EF4-FFF2-40B4-BE49-F238E27FC236}">
                <a16:creationId xmlns:a16="http://schemas.microsoft.com/office/drawing/2014/main" id="{E3D988D5-1C76-A7C1-BB1D-FAC5D2AE27AE}"/>
              </a:ext>
            </a:extLst>
          </p:cNvPr>
          <p:cNvPicPr>
            <a:picLocks noChangeAspect="1"/>
          </p:cNvPicPr>
          <p:nvPr/>
        </p:nvPicPr>
        <p:blipFill>
          <a:blip r:embed="rId3"/>
          <a:srcRect l="26881" r="25211" b="-1"/>
          <a:stretch/>
        </p:blipFill>
        <p:spPr>
          <a:xfrm>
            <a:off x="1" y="10"/>
            <a:ext cx="5215066" cy="6857990"/>
          </a:xfrm>
          <a:custGeom>
            <a:avLst/>
            <a:gdLst/>
            <a:ahLst/>
            <a:cxnLst/>
            <a:rect l="l" t="t" r="r" b="b"/>
            <a:pathLst>
              <a:path w="5215066" h="6845983">
                <a:moveTo>
                  <a:pt x="0" y="0"/>
                </a:moveTo>
                <a:lnTo>
                  <a:pt x="3197713" y="0"/>
                </a:lnTo>
                <a:lnTo>
                  <a:pt x="3259787" y="39795"/>
                </a:lnTo>
                <a:cubicBezTo>
                  <a:pt x="4439462" y="836768"/>
                  <a:pt x="5215066" y="2186425"/>
                  <a:pt x="5215066" y="3717234"/>
                </a:cubicBezTo>
                <a:cubicBezTo>
                  <a:pt x="5215066" y="4788800"/>
                  <a:pt x="4835020" y="5771602"/>
                  <a:pt x="4202364" y="6538204"/>
                </a:cubicBezTo>
                <a:lnTo>
                  <a:pt x="3922635" y="6845983"/>
                </a:lnTo>
                <a:lnTo>
                  <a:pt x="0" y="6845983"/>
                </a:lnTo>
                <a:close/>
              </a:path>
            </a:pathLst>
          </a:custGeom>
        </p:spPr>
      </p:pic>
      <p:cxnSp>
        <p:nvCxnSpPr>
          <p:cNvPr id="15" name="Straight Connector 14">
            <a:extLst>
              <a:ext uri="{FF2B5EF4-FFF2-40B4-BE49-F238E27FC236}">
                <a16:creationId xmlns:a16="http://schemas.microsoft.com/office/drawing/2014/main" id="{E3B95BE3-D5B2-4F38-9A01-17866C9FBA6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6040331" y="4555071"/>
            <a:ext cx="530352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7" name="Freeform 6">
            <a:extLst>
              <a:ext uri="{FF2B5EF4-FFF2-40B4-BE49-F238E27FC236}">
                <a16:creationId xmlns:a16="http://schemas.microsoft.com/office/drawing/2014/main" id="{ADA271CD-3011-4A05-B4A3-80F1794684F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1784011" y="5788152"/>
            <a:ext cx="407988" cy="819150"/>
          </a:xfrm>
          <a:custGeom>
            <a:avLst/>
            <a:gdLst/>
            <a:ahLst/>
            <a:cxnLst/>
            <a:rect l="0" t="0" r="r" b="b"/>
            <a:pathLst>
              <a:path w="1799" h="3612">
                <a:moveTo>
                  <a:pt x="1799" y="0"/>
                </a:moveTo>
                <a:lnTo>
                  <a:pt x="1799" y="3612"/>
                </a:lnTo>
                <a:lnTo>
                  <a:pt x="1686" y="3609"/>
                </a:lnTo>
                <a:lnTo>
                  <a:pt x="1574" y="3598"/>
                </a:lnTo>
                <a:lnTo>
                  <a:pt x="1464" y="3581"/>
                </a:lnTo>
                <a:lnTo>
                  <a:pt x="1357" y="3557"/>
                </a:lnTo>
                <a:lnTo>
                  <a:pt x="1251" y="3527"/>
                </a:lnTo>
                <a:lnTo>
                  <a:pt x="1150" y="3490"/>
                </a:lnTo>
                <a:lnTo>
                  <a:pt x="1050" y="3448"/>
                </a:lnTo>
                <a:lnTo>
                  <a:pt x="953" y="3401"/>
                </a:lnTo>
                <a:lnTo>
                  <a:pt x="860" y="3347"/>
                </a:lnTo>
                <a:lnTo>
                  <a:pt x="771" y="3289"/>
                </a:lnTo>
                <a:lnTo>
                  <a:pt x="686" y="3224"/>
                </a:lnTo>
                <a:lnTo>
                  <a:pt x="604" y="3156"/>
                </a:lnTo>
                <a:lnTo>
                  <a:pt x="527" y="3083"/>
                </a:lnTo>
                <a:lnTo>
                  <a:pt x="454" y="3005"/>
                </a:lnTo>
                <a:lnTo>
                  <a:pt x="386" y="2923"/>
                </a:lnTo>
                <a:lnTo>
                  <a:pt x="323" y="2838"/>
                </a:lnTo>
                <a:lnTo>
                  <a:pt x="265" y="2748"/>
                </a:lnTo>
                <a:lnTo>
                  <a:pt x="211" y="2655"/>
                </a:lnTo>
                <a:lnTo>
                  <a:pt x="163" y="2559"/>
                </a:lnTo>
                <a:lnTo>
                  <a:pt x="121" y="2459"/>
                </a:lnTo>
                <a:lnTo>
                  <a:pt x="85" y="2356"/>
                </a:lnTo>
                <a:lnTo>
                  <a:pt x="55" y="2251"/>
                </a:lnTo>
                <a:lnTo>
                  <a:pt x="32" y="2143"/>
                </a:lnTo>
                <a:lnTo>
                  <a:pt x="14" y="2033"/>
                </a:lnTo>
                <a:lnTo>
                  <a:pt x="4" y="1920"/>
                </a:lnTo>
                <a:lnTo>
                  <a:pt x="0" y="1806"/>
                </a:lnTo>
                <a:lnTo>
                  <a:pt x="4" y="1692"/>
                </a:lnTo>
                <a:lnTo>
                  <a:pt x="14" y="1580"/>
                </a:lnTo>
                <a:lnTo>
                  <a:pt x="32" y="1469"/>
                </a:lnTo>
                <a:lnTo>
                  <a:pt x="55" y="1362"/>
                </a:lnTo>
                <a:lnTo>
                  <a:pt x="85" y="1256"/>
                </a:lnTo>
                <a:lnTo>
                  <a:pt x="121" y="1154"/>
                </a:lnTo>
                <a:lnTo>
                  <a:pt x="163" y="1054"/>
                </a:lnTo>
                <a:lnTo>
                  <a:pt x="211" y="958"/>
                </a:lnTo>
                <a:lnTo>
                  <a:pt x="265" y="864"/>
                </a:lnTo>
                <a:lnTo>
                  <a:pt x="323" y="774"/>
                </a:lnTo>
                <a:lnTo>
                  <a:pt x="386" y="689"/>
                </a:lnTo>
                <a:lnTo>
                  <a:pt x="454" y="607"/>
                </a:lnTo>
                <a:lnTo>
                  <a:pt x="527" y="529"/>
                </a:lnTo>
                <a:lnTo>
                  <a:pt x="604" y="456"/>
                </a:lnTo>
                <a:lnTo>
                  <a:pt x="686" y="388"/>
                </a:lnTo>
                <a:lnTo>
                  <a:pt x="771" y="325"/>
                </a:lnTo>
                <a:lnTo>
                  <a:pt x="860" y="266"/>
                </a:lnTo>
                <a:lnTo>
                  <a:pt x="953" y="212"/>
                </a:lnTo>
                <a:lnTo>
                  <a:pt x="1050" y="164"/>
                </a:lnTo>
                <a:lnTo>
                  <a:pt x="1150" y="122"/>
                </a:lnTo>
                <a:lnTo>
                  <a:pt x="1251" y="85"/>
                </a:lnTo>
                <a:lnTo>
                  <a:pt x="1357" y="55"/>
                </a:lnTo>
                <a:lnTo>
                  <a:pt x="1464" y="32"/>
                </a:lnTo>
                <a:lnTo>
                  <a:pt x="1574" y="14"/>
                </a:lnTo>
                <a:lnTo>
                  <a:pt x="1686" y="5"/>
                </a:lnTo>
                <a:lnTo>
                  <a:pt x="1799" y="0"/>
                </a:lnTo>
                <a:close/>
              </a:path>
            </a:pathLst>
          </a:custGeom>
          <a:solidFill>
            <a:schemeClr val="tx1">
              <a:lumMod val="85000"/>
              <a:lumOff val="15000"/>
            </a:schemeClr>
          </a:solidFill>
          <a:ln w="0">
            <a:noFill/>
            <a:prstDash val="solid"/>
            <a:round/>
            <a:headEnd/>
            <a:tailEnd/>
          </a:ln>
        </p:spPr>
        <p:txBody>
          <a:bodyPr anchor="ctr"/>
          <a:lstStyle/>
          <a:p>
            <a:endParaRPr lang="en-US"/>
          </a:p>
        </p:txBody>
      </p:sp>
    </p:spTree>
    <p:extLst>
      <p:ext uri="{BB962C8B-B14F-4D97-AF65-F5344CB8AC3E}">
        <p14:creationId xmlns:p14="http://schemas.microsoft.com/office/powerpoint/2010/main" val="344600741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tint val="98000"/>
            <a:satMod val="170000"/>
          </a:schemeClr>
        </a:solidFill>
        <a:effectLst/>
      </p:bgPr>
    </p:bg>
    <p:spTree>
      <p:nvGrpSpPr>
        <p:cNvPr id="1" name=""/>
        <p:cNvGrpSpPr/>
        <p:nvPr/>
      </p:nvGrpSpPr>
      <p:grpSpPr>
        <a:xfrm>
          <a:off x="0" y="0"/>
          <a:ext cx="0" cy="0"/>
          <a:chOff x="0" y="0"/>
          <a:chExt cx="0" cy="0"/>
        </a:xfrm>
      </p:grpSpPr>
      <p:sp>
        <p:nvSpPr>
          <p:cNvPr id="9" name="Freeform 6">
            <a:extLst>
              <a:ext uri="{FF2B5EF4-FFF2-40B4-BE49-F238E27FC236}">
                <a16:creationId xmlns:a16="http://schemas.microsoft.com/office/drawing/2014/main" id="{DD4C4B28-6B4B-4445-8535-F516D74E4AA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1784011" y="5783564"/>
            <a:ext cx="407988" cy="819150"/>
          </a:xfrm>
          <a:custGeom>
            <a:avLst/>
            <a:gdLst/>
            <a:ahLst/>
            <a:cxnLst/>
            <a:rect l="0" t="0" r="r" b="b"/>
            <a:pathLst>
              <a:path w="1799" h="3612">
                <a:moveTo>
                  <a:pt x="1799" y="0"/>
                </a:moveTo>
                <a:lnTo>
                  <a:pt x="1799" y="3612"/>
                </a:lnTo>
                <a:lnTo>
                  <a:pt x="1686" y="3609"/>
                </a:lnTo>
                <a:lnTo>
                  <a:pt x="1574" y="3598"/>
                </a:lnTo>
                <a:lnTo>
                  <a:pt x="1464" y="3581"/>
                </a:lnTo>
                <a:lnTo>
                  <a:pt x="1357" y="3557"/>
                </a:lnTo>
                <a:lnTo>
                  <a:pt x="1251" y="3527"/>
                </a:lnTo>
                <a:lnTo>
                  <a:pt x="1150" y="3490"/>
                </a:lnTo>
                <a:lnTo>
                  <a:pt x="1050" y="3448"/>
                </a:lnTo>
                <a:lnTo>
                  <a:pt x="953" y="3401"/>
                </a:lnTo>
                <a:lnTo>
                  <a:pt x="860" y="3347"/>
                </a:lnTo>
                <a:lnTo>
                  <a:pt x="771" y="3289"/>
                </a:lnTo>
                <a:lnTo>
                  <a:pt x="686" y="3224"/>
                </a:lnTo>
                <a:lnTo>
                  <a:pt x="604" y="3156"/>
                </a:lnTo>
                <a:lnTo>
                  <a:pt x="527" y="3083"/>
                </a:lnTo>
                <a:lnTo>
                  <a:pt x="454" y="3005"/>
                </a:lnTo>
                <a:lnTo>
                  <a:pt x="386" y="2923"/>
                </a:lnTo>
                <a:lnTo>
                  <a:pt x="323" y="2838"/>
                </a:lnTo>
                <a:lnTo>
                  <a:pt x="265" y="2748"/>
                </a:lnTo>
                <a:lnTo>
                  <a:pt x="211" y="2655"/>
                </a:lnTo>
                <a:lnTo>
                  <a:pt x="163" y="2559"/>
                </a:lnTo>
                <a:lnTo>
                  <a:pt x="121" y="2459"/>
                </a:lnTo>
                <a:lnTo>
                  <a:pt x="85" y="2356"/>
                </a:lnTo>
                <a:lnTo>
                  <a:pt x="55" y="2251"/>
                </a:lnTo>
                <a:lnTo>
                  <a:pt x="32" y="2143"/>
                </a:lnTo>
                <a:lnTo>
                  <a:pt x="14" y="2033"/>
                </a:lnTo>
                <a:lnTo>
                  <a:pt x="4" y="1920"/>
                </a:lnTo>
                <a:lnTo>
                  <a:pt x="0" y="1806"/>
                </a:lnTo>
                <a:lnTo>
                  <a:pt x="4" y="1692"/>
                </a:lnTo>
                <a:lnTo>
                  <a:pt x="14" y="1580"/>
                </a:lnTo>
                <a:lnTo>
                  <a:pt x="32" y="1469"/>
                </a:lnTo>
                <a:lnTo>
                  <a:pt x="55" y="1362"/>
                </a:lnTo>
                <a:lnTo>
                  <a:pt x="85" y="1256"/>
                </a:lnTo>
                <a:lnTo>
                  <a:pt x="121" y="1154"/>
                </a:lnTo>
                <a:lnTo>
                  <a:pt x="163" y="1054"/>
                </a:lnTo>
                <a:lnTo>
                  <a:pt x="211" y="958"/>
                </a:lnTo>
                <a:lnTo>
                  <a:pt x="265" y="864"/>
                </a:lnTo>
                <a:lnTo>
                  <a:pt x="323" y="774"/>
                </a:lnTo>
                <a:lnTo>
                  <a:pt x="386" y="689"/>
                </a:lnTo>
                <a:lnTo>
                  <a:pt x="454" y="607"/>
                </a:lnTo>
                <a:lnTo>
                  <a:pt x="527" y="529"/>
                </a:lnTo>
                <a:lnTo>
                  <a:pt x="604" y="456"/>
                </a:lnTo>
                <a:lnTo>
                  <a:pt x="686" y="388"/>
                </a:lnTo>
                <a:lnTo>
                  <a:pt x="771" y="325"/>
                </a:lnTo>
                <a:lnTo>
                  <a:pt x="860" y="266"/>
                </a:lnTo>
                <a:lnTo>
                  <a:pt x="953" y="212"/>
                </a:lnTo>
                <a:lnTo>
                  <a:pt x="1050" y="164"/>
                </a:lnTo>
                <a:lnTo>
                  <a:pt x="1150" y="122"/>
                </a:lnTo>
                <a:lnTo>
                  <a:pt x="1251" y="85"/>
                </a:lnTo>
                <a:lnTo>
                  <a:pt x="1357" y="55"/>
                </a:lnTo>
                <a:lnTo>
                  <a:pt x="1464" y="32"/>
                </a:lnTo>
                <a:lnTo>
                  <a:pt x="1574" y="14"/>
                </a:lnTo>
                <a:lnTo>
                  <a:pt x="1686" y="5"/>
                </a:lnTo>
                <a:lnTo>
                  <a:pt x="1799" y="0"/>
                </a:lnTo>
                <a:close/>
              </a:path>
            </a:pathLst>
          </a:custGeom>
          <a:solidFill>
            <a:schemeClr val="tx1">
              <a:lumMod val="85000"/>
              <a:lumOff val="15000"/>
            </a:schemeClr>
          </a:solidFill>
          <a:ln w="0">
            <a:noFill/>
            <a:prstDash val="solid"/>
            <a:round/>
            <a:headEnd/>
            <a:tailEnd/>
          </a:ln>
        </p:spPr>
        <p:txBody>
          <a:bodyPr anchor="ctr"/>
          <a:lstStyle/>
          <a:p>
            <a:endParaRPr lang="en-US"/>
          </a:p>
        </p:txBody>
      </p:sp>
      <p:cxnSp>
        <p:nvCxnSpPr>
          <p:cNvPr id="11" name="Straight Connector 10">
            <a:extLst>
              <a:ext uri="{FF2B5EF4-FFF2-40B4-BE49-F238E27FC236}">
                <a16:creationId xmlns:a16="http://schemas.microsoft.com/office/drawing/2014/main" id="{0CB1C732-7193-4253-8746-850D090A6B4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58952" y="1280160"/>
            <a:ext cx="0" cy="557784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 useBgFill="1">
        <p:nvSpPr>
          <p:cNvPr id="13" name="Rectangle 12">
            <a:extLst>
              <a:ext uri="{FF2B5EF4-FFF2-40B4-BE49-F238E27FC236}">
                <a16:creationId xmlns:a16="http://schemas.microsoft.com/office/drawing/2014/main" id="{55B419A7-F817-4767-8CCB-FB0E189C4AC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B2F1F81-0202-C146-B1FC-3161764C1141}"/>
              </a:ext>
            </a:extLst>
          </p:cNvPr>
          <p:cNvSpPr>
            <a:spLocks noGrp="1"/>
          </p:cNvSpPr>
          <p:nvPr>
            <p:ph type="title"/>
          </p:nvPr>
        </p:nvSpPr>
        <p:spPr>
          <a:xfrm>
            <a:off x="5978914" y="893935"/>
            <a:ext cx="5364937" cy="3339390"/>
          </a:xfrm>
        </p:spPr>
        <p:txBody>
          <a:bodyPr vert="horz" lIns="91440" tIns="45720" rIns="91440" bIns="45720" rtlCol="0" anchor="ctr">
            <a:normAutofit/>
          </a:bodyPr>
          <a:lstStyle/>
          <a:p>
            <a:r>
              <a:rPr lang="en-US" dirty="0"/>
              <a:t>Buyer Brokerage Agreement</a:t>
            </a:r>
          </a:p>
        </p:txBody>
      </p:sp>
      <p:pic>
        <p:nvPicPr>
          <p:cNvPr id="5" name="Picture 4" descr="Pen placed on top of a signature line">
            <a:extLst>
              <a:ext uri="{FF2B5EF4-FFF2-40B4-BE49-F238E27FC236}">
                <a16:creationId xmlns:a16="http://schemas.microsoft.com/office/drawing/2014/main" id="{E90A597E-5449-B6D2-C2A4-02B11E40F573}"/>
              </a:ext>
            </a:extLst>
          </p:cNvPr>
          <p:cNvPicPr>
            <a:picLocks noChangeAspect="1"/>
          </p:cNvPicPr>
          <p:nvPr/>
        </p:nvPicPr>
        <p:blipFill>
          <a:blip r:embed="rId3"/>
          <a:srcRect l="49242" r="-1" b="-1"/>
          <a:stretch/>
        </p:blipFill>
        <p:spPr>
          <a:xfrm>
            <a:off x="1" y="10"/>
            <a:ext cx="5215066" cy="6857990"/>
          </a:xfrm>
          <a:custGeom>
            <a:avLst/>
            <a:gdLst/>
            <a:ahLst/>
            <a:cxnLst/>
            <a:rect l="l" t="t" r="r" b="b"/>
            <a:pathLst>
              <a:path w="5215066" h="6845983">
                <a:moveTo>
                  <a:pt x="0" y="0"/>
                </a:moveTo>
                <a:lnTo>
                  <a:pt x="3197713" y="0"/>
                </a:lnTo>
                <a:lnTo>
                  <a:pt x="3259787" y="39795"/>
                </a:lnTo>
                <a:cubicBezTo>
                  <a:pt x="4439462" y="836768"/>
                  <a:pt x="5215066" y="2186425"/>
                  <a:pt x="5215066" y="3717234"/>
                </a:cubicBezTo>
                <a:cubicBezTo>
                  <a:pt x="5215066" y="4788800"/>
                  <a:pt x="4835020" y="5771602"/>
                  <a:pt x="4202364" y="6538204"/>
                </a:cubicBezTo>
                <a:lnTo>
                  <a:pt x="3922635" y="6845983"/>
                </a:lnTo>
                <a:lnTo>
                  <a:pt x="0" y="6845983"/>
                </a:lnTo>
                <a:close/>
              </a:path>
            </a:pathLst>
          </a:custGeom>
        </p:spPr>
      </p:pic>
      <p:cxnSp>
        <p:nvCxnSpPr>
          <p:cNvPr id="15" name="Straight Connector 14">
            <a:extLst>
              <a:ext uri="{FF2B5EF4-FFF2-40B4-BE49-F238E27FC236}">
                <a16:creationId xmlns:a16="http://schemas.microsoft.com/office/drawing/2014/main" id="{E3B95BE3-D5B2-4F38-9A01-17866C9FBA6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6040331" y="4555071"/>
            <a:ext cx="530352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7" name="Freeform 6">
            <a:extLst>
              <a:ext uri="{FF2B5EF4-FFF2-40B4-BE49-F238E27FC236}">
                <a16:creationId xmlns:a16="http://schemas.microsoft.com/office/drawing/2014/main" id="{ADA271CD-3011-4A05-B4A3-80F1794684F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1784011" y="5788152"/>
            <a:ext cx="407988" cy="819150"/>
          </a:xfrm>
          <a:custGeom>
            <a:avLst/>
            <a:gdLst/>
            <a:ahLst/>
            <a:cxnLst/>
            <a:rect l="0" t="0" r="r" b="b"/>
            <a:pathLst>
              <a:path w="1799" h="3612">
                <a:moveTo>
                  <a:pt x="1799" y="0"/>
                </a:moveTo>
                <a:lnTo>
                  <a:pt x="1799" y="3612"/>
                </a:lnTo>
                <a:lnTo>
                  <a:pt x="1686" y="3609"/>
                </a:lnTo>
                <a:lnTo>
                  <a:pt x="1574" y="3598"/>
                </a:lnTo>
                <a:lnTo>
                  <a:pt x="1464" y="3581"/>
                </a:lnTo>
                <a:lnTo>
                  <a:pt x="1357" y="3557"/>
                </a:lnTo>
                <a:lnTo>
                  <a:pt x="1251" y="3527"/>
                </a:lnTo>
                <a:lnTo>
                  <a:pt x="1150" y="3490"/>
                </a:lnTo>
                <a:lnTo>
                  <a:pt x="1050" y="3448"/>
                </a:lnTo>
                <a:lnTo>
                  <a:pt x="953" y="3401"/>
                </a:lnTo>
                <a:lnTo>
                  <a:pt x="860" y="3347"/>
                </a:lnTo>
                <a:lnTo>
                  <a:pt x="771" y="3289"/>
                </a:lnTo>
                <a:lnTo>
                  <a:pt x="686" y="3224"/>
                </a:lnTo>
                <a:lnTo>
                  <a:pt x="604" y="3156"/>
                </a:lnTo>
                <a:lnTo>
                  <a:pt x="527" y="3083"/>
                </a:lnTo>
                <a:lnTo>
                  <a:pt x="454" y="3005"/>
                </a:lnTo>
                <a:lnTo>
                  <a:pt x="386" y="2923"/>
                </a:lnTo>
                <a:lnTo>
                  <a:pt x="323" y="2838"/>
                </a:lnTo>
                <a:lnTo>
                  <a:pt x="265" y="2748"/>
                </a:lnTo>
                <a:lnTo>
                  <a:pt x="211" y="2655"/>
                </a:lnTo>
                <a:lnTo>
                  <a:pt x="163" y="2559"/>
                </a:lnTo>
                <a:lnTo>
                  <a:pt x="121" y="2459"/>
                </a:lnTo>
                <a:lnTo>
                  <a:pt x="85" y="2356"/>
                </a:lnTo>
                <a:lnTo>
                  <a:pt x="55" y="2251"/>
                </a:lnTo>
                <a:lnTo>
                  <a:pt x="32" y="2143"/>
                </a:lnTo>
                <a:lnTo>
                  <a:pt x="14" y="2033"/>
                </a:lnTo>
                <a:lnTo>
                  <a:pt x="4" y="1920"/>
                </a:lnTo>
                <a:lnTo>
                  <a:pt x="0" y="1806"/>
                </a:lnTo>
                <a:lnTo>
                  <a:pt x="4" y="1692"/>
                </a:lnTo>
                <a:lnTo>
                  <a:pt x="14" y="1580"/>
                </a:lnTo>
                <a:lnTo>
                  <a:pt x="32" y="1469"/>
                </a:lnTo>
                <a:lnTo>
                  <a:pt x="55" y="1362"/>
                </a:lnTo>
                <a:lnTo>
                  <a:pt x="85" y="1256"/>
                </a:lnTo>
                <a:lnTo>
                  <a:pt x="121" y="1154"/>
                </a:lnTo>
                <a:lnTo>
                  <a:pt x="163" y="1054"/>
                </a:lnTo>
                <a:lnTo>
                  <a:pt x="211" y="958"/>
                </a:lnTo>
                <a:lnTo>
                  <a:pt x="265" y="864"/>
                </a:lnTo>
                <a:lnTo>
                  <a:pt x="323" y="774"/>
                </a:lnTo>
                <a:lnTo>
                  <a:pt x="386" y="689"/>
                </a:lnTo>
                <a:lnTo>
                  <a:pt x="454" y="607"/>
                </a:lnTo>
                <a:lnTo>
                  <a:pt x="527" y="529"/>
                </a:lnTo>
                <a:lnTo>
                  <a:pt x="604" y="456"/>
                </a:lnTo>
                <a:lnTo>
                  <a:pt x="686" y="388"/>
                </a:lnTo>
                <a:lnTo>
                  <a:pt x="771" y="325"/>
                </a:lnTo>
                <a:lnTo>
                  <a:pt x="860" y="266"/>
                </a:lnTo>
                <a:lnTo>
                  <a:pt x="953" y="212"/>
                </a:lnTo>
                <a:lnTo>
                  <a:pt x="1050" y="164"/>
                </a:lnTo>
                <a:lnTo>
                  <a:pt x="1150" y="122"/>
                </a:lnTo>
                <a:lnTo>
                  <a:pt x="1251" y="85"/>
                </a:lnTo>
                <a:lnTo>
                  <a:pt x="1357" y="55"/>
                </a:lnTo>
                <a:lnTo>
                  <a:pt x="1464" y="32"/>
                </a:lnTo>
                <a:lnTo>
                  <a:pt x="1574" y="14"/>
                </a:lnTo>
                <a:lnTo>
                  <a:pt x="1686" y="5"/>
                </a:lnTo>
                <a:lnTo>
                  <a:pt x="1799" y="0"/>
                </a:lnTo>
                <a:close/>
              </a:path>
            </a:pathLst>
          </a:custGeom>
          <a:solidFill>
            <a:schemeClr val="tx1">
              <a:lumMod val="85000"/>
              <a:lumOff val="15000"/>
            </a:schemeClr>
          </a:solidFill>
          <a:ln w="0">
            <a:noFill/>
            <a:prstDash val="solid"/>
            <a:round/>
            <a:headEnd/>
            <a:tailEnd/>
          </a:ln>
        </p:spPr>
        <p:txBody>
          <a:bodyPr anchor="ctr"/>
          <a:lstStyle/>
          <a:p>
            <a:endParaRPr lang="en-US"/>
          </a:p>
        </p:txBody>
      </p:sp>
    </p:spTree>
    <p:extLst>
      <p:ext uri="{BB962C8B-B14F-4D97-AF65-F5344CB8AC3E}">
        <p14:creationId xmlns:p14="http://schemas.microsoft.com/office/powerpoint/2010/main" val="31671312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tint val="98000"/>
            <a:satMod val="170000"/>
          </a:schemeClr>
        </a:solidFill>
        <a:effectLst/>
      </p:bgPr>
    </p:bg>
    <p:spTree>
      <p:nvGrpSpPr>
        <p:cNvPr id="1" name=""/>
        <p:cNvGrpSpPr/>
        <p:nvPr/>
      </p:nvGrpSpPr>
      <p:grpSpPr>
        <a:xfrm>
          <a:off x="0" y="0"/>
          <a:ext cx="0" cy="0"/>
          <a:chOff x="0" y="0"/>
          <a:chExt cx="0" cy="0"/>
        </a:xfrm>
      </p:grpSpPr>
      <p:sp>
        <p:nvSpPr>
          <p:cNvPr id="9" name="Freeform 6">
            <a:extLst>
              <a:ext uri="{FF2B5EF4-FFF2-40B4-BE49-F238E27FC236}">
                <a16:creationId xmlns:a16="http://schemas.microsoft.com/office/drawing/2014/main" id="{DD4C4B28-6B4B-4445-8535-F516D74E4AA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1784011" y="5783564"/>
            <a:ext cx="407988" cy="819150"/>
          </a:xfrm>
          <a:custGeom>
            <a:avLst/>
            <a:gdLst/>
            <a:ahLst/>
            <a:cxnLst/>
            <a:rect l="0" t="0" r="r" b="b"/>
            <a:pathLst>
              <a:path w="1799" h="3612">
                <a:moveTo>
                  <a:pt x="1799" y="0"/>
                </a:moveTo>
                <a:lnTo>
                  <a:pt x="1799" y="3612"/>
                </a:lnTo>
                <a:lnTo>
                  <a:pt x="1686" y="3609"/>
                </a:lnTo>
                <a:lnTo>
                  <a:pt x="1574" y="3598"/>
                </a:lnTo>
                <a:lnTo>
                  <a:pt x="1464" y="3581"/>
                </a:lnTo>
                <a:lnTo>
                  <a:pt x="1357" y="3557"/>
                </a:lnTo>
                <a:lnTo>
                  <a:pt x="1251" y="3527"/>
                </a:lnTo>
                <a:lnTo>
                  <a:pt x="1150" y="3490"/>
                </a:lnTo>
                <a:lnTo>
                  <a:pt x="1050" y="3448"/>
                </a:lnTo>
                <a:lnTo>
                  <a:pt x="953" y="3401"/>
                </a:lnTo>
                <a:lnTo>
                  <a:pt x="860" y="3347"/>
                </a:lnTo>
                <a:lnTo>
                  <a:pt x="771" y="3289"/>
                </a:lnTo>
                <a:lnTo>
                  <a:pt x="686" y="3224"/>
                </a:lnTo>
                <a:lnTo>
                  <a:pt x="604" y="3156"/>
                </a:lnTo>
                <a:lnTo>
                  <a:pt x="527" y="3083"/>
                </a:lnTo>
                <a:lnTo>
                  <a:pt x="454" y="3005"/>
                </a:lnTo>
                <a:lnTo>
                  <a:pt x="386" y="2923"/>
                </a:lnTo>
                <a:lnTo>
                  <a:pt x="323" y="2838"/>
                </a:lnTo>
                <a:lnTo>
                  <a:pt x="265" y="2748"/>
                </a:lnTo>
                <a:lnTo>
                  <a:pt x="211" y="2655"/>
                </a:lnTo>
                <a:lnTo>
                  <a:pt x="163" y="2559"/>
                </a:lnTo>
                <a:lnTo>
                  <a:pt x="121" y="2459"/>
                </a:lnTo>
                <a:lnTo>
                  <a:pt x="85" y="2356"/>
                </a:lnTo>
                <a:lnTo>
                  <a:pt x="55" y="2251"/>
                </a:lnTo>
                <a:lnTo>
                  <a:pt x="32" y="2143"/>
                </a:lnTo>
                <a:lnTo>
                  <a:pt x="14" y="2033"/>
                </a:lnTo>
                <a:lnTo>
                  <a:pt x="4" y="1920"/>
                </a:lnTo>
                <a:lnTo>
                  <a:pt x="0" y="1806"/>
                </a:lnTo>
                <a:lnTo>
                  <a:pt x="4" y="1692"/>
                </a:lnTo>
                <a:lnTo>
                  <a:pt x="14" y="1580"/>
                </a:lnTo>
                <a:lnTo>
                  <a:pt x="32" y="1469"/>
                </a:lnTo>
                <a:lnTo>
                  <a:pt x="55" y="1362"/>
                </a:lnTo>
                <a:lnTo>
                  <a:pt x="85" y="1256"/>
                </a:lnTo>
                <a:lnTo>
                  <a:pt x="121" y="1154"/>
                </a:lnTo>
                <a:lnTo>
                  <a:pt x="163" y="1054"/>
                </a:lnTo>
                <a:lnTo>
                  <a:pt x="211" y="958"/>
                </a:lnTo>
                <a:lnTo>
                  <a:pt x="265" y="864"/>
                </a:lnTo>
                <a:lnTo>
                  <a:pt x="323" y="774"/>
                </a:lnTo>
                <a:lnTo>
                  <a:pt x="386" y="689"/>
                </a:lnTo>
                <a:lnTo>
                  <a:pt x="454" y="607"/>
                </a:lnTo>
                <a:lnTo>
                  <a:pt x="527" y="529"/>
                </a:lnTo>
                <a:lnTo>
                  <a:pt x="604" y="456"/>
                </a:lnTo>
                <a:lnTo>
                  <a:pt x="686" y="388"/>
                </a:lnTo>
                <a:lnTo>
                  <a:pt x="771" y="325"/>
                </a:lnTo>
                <a:lnTo>
                  <a:pt x="860" y="266"/>
                </a:lnTo>
                <a:lnTo>
                  <a:pt x="953" y="212"/>
                </a:lnTo>
                <a:lnTo>
                  <a:pt x="1050" y="164"/>
                </a:lnTo>
                <a:lnTo>
                  <a:pt x="1150" y="122"/>
                </a:lnTo>
                <a:lnTo>
                  <a:pt x="1251" y="85"/>
                </a:lnTo>
                <a:lnTo>
                  <a:pt x="1357" y="55"/>
                </a:lnTo>
                <a:lnTo>
                  <a:pt x="1464" y="32"/>
                </a:lnTo>
                <a:lnTo>
                  <a:pt x="1574" y="14"/>
                </a:lnTo>
                <a:lnTo>
                  <a:pt x="1686" y="5"/>
                </a:lnTo>
                <a:lnTo>
                  <a:pt x="1799" y="0"/>
                </a:lnTo>
                <a:close/>
              </a:path>
            </a:pathLst>
          </a:custGeom>
          <a:solidFill>
            <a:schemeClr val="tx1">
              <a:lumMod val="85000"/>
              <a:lumOff val="15000"/>
            </a:schemeClr>
          </a:solidFill>
          <a:ln w="0">
            <a:noFill/>
            <a:prstDash val="solid"/>
            <a:round/>
            <a:headEnd/>
            <a:tailEnd/>
          </a:ln>
        </p:spPr>
        <p:txBody>
          <a:bodyPr anchor="ctr"/>
          <a:lstStyle/>
          <a:p>
            <a:endParaRPr lang="en-US"/>
          </a:p>
        </p:txBody>
      </p:sp>
      <p:cxnSp>
        <p:nvCxnSpPr>
          <p:cNvPr id="11" name="Straight Connector 10">
            <a:extLst>
              <a:ext uri="{FF2B5EF4-FFF2-40B4-BE49-F238E27FC236}">
                <a16:creationId xmlns:a16="http://schemas.microsoft.com/office/drawing/2014/main" id="{0CB1C732-7193-4253-8746-850D090A6B4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58952" y="1280160"/>
            <a:ext cx="0" cy="557784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 useBgFill="1">
        <p:nvSpPr>
          <p:cNvPr id="13" name="Rectangle 12">
            <a:extLst>
              <a:ext uri="{FF2B5EF4-FFF2-40B4-BE49-F238E27FC236}">
                <a16:creationId xmlns:a16="http://schemas.microsoft.com/office/drawing/2014/main" id="{55B419A7-F817-4767-8CCB-FB0E189C4AC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Keys to a home">
            <a:extLst>
              <a:ext uri="{FF2B5EF4-FFF2-40B4-BE49-F238E27FC236}">
                <a16:creationId xmlns:a16="http://schemas.microsoft.com/office/drawing/2014/main" id="{9CE03718-6495-B426-25F0-59F6C7917B8E}"/>
              </a:ext>
            </a:extLst>
          </p:cNvPr>
          <p:cNvPicPr>
            <a:picLocks noChangeAspect="1"/>
          </p:cNvPicPr>
          <p:nvPr/>
        </p:nvPicPr>
        <p:blipFill>
          <a:blip r:embed="rId3"/>
          <a:srcRect t="10761" b="4969"/>
          <a:stretch/>
        </p:blipFill>
        <p:spPr>
          <a:xfrm>
            <a:off x="1" y="10"/>
            <a:ext cx="12191999" cy="6857990"/>
          </a:xfrm>
          <a:prstGeom prst="rect">
            <a:avLst/>
          </a:prstGeom>
        </p:spPr>
      </p:pic>
      <p:sp>
        <p:nvSpPr>
          <p:cNvPr id="15" name="Rectangle 14">
            <a:extLst>
              <a:ext uri="{FF2B5EF4-FFF2-40B4-BE49-F238E27FC236}">
                <a16:creationId xmlns:a16="http://schemas.microsoft.com/office/drawing/2014/main" id="{2B76CDF1-6A1E-445E-91B6-686D6C9178F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3960126" y="-1373875"/>
            <a:ext cx="6858000" cy="9605749"/>
          </a:xfrm>
          <a:prstGeom prst="rect">
            <a:avLst/>
          </a:prstGeom>
          <a:gradFill>
            <a:gsLst>
              <a:gs pos="100000">
                <a:srgbClr val="000000">
                  <a:alpha val="0"/>
                </a:srgbClr>
              </a:gs>
              <a:gs pos="0">
                <a:schemeClr val="tx1"/>
              </a:gs>
              <a:gs pos="0">
                <a:srgbClr val="000000">
                  <a:alpha val="75000"/>
                </a:srgb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F55151E6-49D6-2248-B959-0BD339482D9C}"/>
              </a:ext>
            </a:extLst>
          </p:cNvPr>
          <p:cNvSpPr>
            <a:spLocks noGrp="1"/>
          </p:cNvSpPr>
          <p:nvPr>
            <p:ph type="title"/>
          </p:nvPr>
        </p:nvSpPr>
        <p:spPr>
          <a:xfrm>
            <a:off x="6096000" y="100013"/>
            <a:ext cx="5303520" cy="2984701"/>
          </a:xfrm>
        </p:spPr>
        <p:txBody>
          <a:bodyPr vert="horz" lIns="91440" tIns="45720" rIns="91440" bIns="45720" rtlCol="0" anchor="b">
            <a:normAutofit/>
          </a:bodyPr>
          <a:lstStyle/>
          <a:p>
            <a:r>
              <a:rPr lang="en-US" dirty="0">
                <a:solidFill>
                  <a:srgbClr val="FFFFFF"/>
                </a:solidFill>
              </a:rPr>
              <a:t>VA Home Buyers</a:t>
            </a:r>
          </a:p>
        </p:txBody>
      </p:sp>
      <p:cxnSp>
        <p:nvCxnSpPr>
          <p:cNvPr id="17" name="Straight Connector 16">
            <a:extLst>
              <a:ext uri="{FF2B5EF4-FFF2-40B4-BE49-F238E27FC236}">
                <a16:creationId xmlns:a16="http://schemas.microsoft.com/office/drawing/2014/main" id="{17726E8A-324C-4684-96F2-AFDDFB2F1441}"/>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6238864" y="4291242"/>
            <a:ext cx="5212080" cy="0"/>
          </a:xfrm>
          <a:prstGeom prst="line">
            <a:avLst/>
          </a:prstGeom>
          <a:ln w="19050">
            <a:solidFill>
              <a:srgbClr val="FFFFFF"/>
            </a:solidFill>
          </a:ln>
        </p:spPr>
        <p:style>
          <a:lnRef idx="1">
            <a:schemeClr val="accent1"/>
          </a:lnRef>
          <a:fillRef idx="0">
            <a:schemeClr val="accent1"/>
          </a:fillRef>
          <a:effectRef idx="0">
            <a:schemeClr val="accent1"/>
          </a:effectRef>
          <a:fontRef idx="minor">
            <a:schemeClr val="tx1"/>
          </a:fontRef>
        </p:style>
      </p:cxnSp>
      <p:sp>
        <p:nvSpPr>
          <p:cNvPr id="19" name="Freeform 6">
            <a:extLst>
              <a:ext uri="{FF2B5EF4-FFF2-40B4-BE49-F238E27FC236}">
                <a16:creationId xmlns:a16="http://schemas.microsoft.com/office/drawing/2014/main" id="{7021D92D-08FF-45A6-9109-AC9462C7E8E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1784011" y="5788152"/>
            <a:ext cx="407988" cy="819150"/>
          </a:xfrm>
          <a:custGeom>
            <a:avLst/>
            <a:gdLst/>
            <a:ahLst/>
            <a:cxnLst/>
            <a:rect l="0" t="0" r="r" b="b"/>
            <a:pathLst>
              <a:path w="1799" h="3612">
                <a:moveTo>
                  <a:pt x="1799" y="0"/>
                </a:moveTo>
                <a:lnTo>
                  <a:pt x="1799" y="3612"/>
                </a:lnTo>
                <a:lnTo>
                  <a:pt x="1686" y="3609"/>
                </a:lnTo>
                <a:lnTo>
                  <a:pt x="1574" y="3598"/>
                </a:lnTo>
                <a:lnTo>
                  <a:pt x="1464" y="3581"/>
                </a:lnTo>
                <a:lnTo>
                  <a:pt x="1357" y="3557"/>
                </a:lnTo>
                <a:lnTo>
                  <a:pt x="1251" y="3527"/>
                </a:lnTo>
                <a:lnTo>
                  <a:pt x="1150" y="3490"/>
                </a:lnTo>
                <a:lnTo>
                  <a:pt x="1050" y="3448"/>
                </a:lnTo>
                <a:lnTo>
                  <a:pt x="953" y="3401"/>
                </a:lnTo>
                <a:lnTo>
                  <a:pt x="860" y="3347"/>
                </a:lnTo>
                <a:lnTo>
                  <a:pt x="771" y="3289"/>
                </a:lnTo>
                <a:lnTo>
                  <a:pt x="686" y="3224"/>
                </a:lnTo>
                <a:lnTo>
                  <a:pt x="604" y="3156"/>
                </a:lnTo>
                <a:lnTo>
                  <a:pt x="527" y="3083"/>
                </a:lnTo>
                <a:lnTo>
                  <a:pt x="454" y="3005"/>
                </a:lnTo>
                <a:lnTo>
                  <a:pt x="386" y="2923"/>
                </a:lnTo>
                <a:lnTo>
                  <a:pt x="323" y="2838"/>
                </a:lnTo>
                <a:lnTo>
                  <a:pt x="265" y="2748"/>
                </a:lnTo>
                <a:lnTo>
                  <a:pt x="211" y="2655"/>
                </a:lnTo>
                <a:lnTo>
                  <a:pt x="163" y="2559"/>
                </a:lnTo>
                <a:lnTo>
                  <a:pt x="121" y="2459"/>
                </a:lnTo>
                <a:lnTo>
                  <a:pt x="85" y="2356"/>
                </a:lnTo>
                <a:lnTo>
                  <a:pt x="55" y="2251"/>
                </a:lnTo>
                <a:lnTo>
                  <a:pt x="32" y="2143"/>
                </a:lnTo>
                <a:lnTo>
                  <a:pt x="14" y="2033"/>
                </a:lnTo>
                <a:lnTo>
                  <a:pt x="4" y="1920"/>
                </a:lnTo>
                <a:lnTo>
                  <a:pt x="0" y="1806"/>
                </a:lnTo>
                <a:lnTo>
                  <a:pt x="4" y="1692"/>
                </a:lnTo>
                <a:lnTo>
                  <a:pt x="14" y="1580"/>
                </a:lnTo>
                <a:lnTo>
                  <a:pt x="32" y="1469"/>
                </a:lnTo>
                <a:lnTo>
                  <a:pt x="55" y="1362"/>
                </a:lnTo>
                <a:lnTo>
                  <a:pt x="85" y="1256"/>
                </a:lnTo>
                <a:lnTo>
                  <a:pt x="121" y="1154"/>
                </a:lnTo>
                <a:lnTo>
                  <a:pt x="163" y="1054"/>
                </a:lnTo>
                <a:lnTo>
                  <a:pt x="211" y="958"/>
                </a:lnTo>
                <a:lnTo>
                  <a:pt x="265" y="864"/>
                </a:lnTo>
                <a:lnTo>
                  <a:pt x="323" y="774"/>
                </a:lnTo>
                <a:lnTo>
                  <a:pt x="386" y="689"/>
                </a:lnTo>
                <a:lnTo>
                  <a:pt x="454" y="607"/>
                </a:lnTo>
                <a:lnTo>
                  <a:pt x="527" y="529"/>
                </a:lnTo>
                <a:lnTo>
                  <a:pt x="604" y="456"/>
                </a:lnTo>
                <a:lnTo>
                  <a:pt x="686" y="388"/>
                </a:lnTo>
                <a:lnTo>
                  <a:pt x="771" y="325"/>
                </a:lnTo>
                <a:lnTo>
                  <a:pt x="860" y="266"/>
                </a:lnTo>
                <a:lnTo>
                  <a:pt x="953" y="212"/>
                </a:lnTo>
                <a:lnTo>
                  <a:pt x="1050" y="164"/>
                </a:lnTo>
                <a:lnTo>
                  <a:pt x="1150" y="122"/>
                </a:lnTo>
                <a:lnTo>
                  <a:pt x="1251" y="85"/>
                </a:lnTo>
                <a:lnTo>
                  <a:pt x="1357" y="55"/>
                </a:lnTo>
                <a:lnTo>
                  <a:pt x="1464" y="32"/>
                </a:lnTo>
                <a:lnTo>
                  <a:pt x="1574" y="14"/>
                </a:lnTo>
                <a:lnTo>
                  <a:pt x="1686" y="5"/>
                </a:lnTo>
                <a:lnTo>
                  <a:pt x="1799" y="0"/>
                </a:lnTo>
                <a:close/>
              </a:path>
            </a:pathLst>
          </a:custGeom>
          <a:solidFill>
            <a:schemeClr val="tx1">
              <a:lumMod val="85000"/>
              <a:lumOff val="15000"/>
            </a:schemeClr>
          </a:solidFill>
          <a:ln w="0">
            <a:noFill/>
            <a:prstDash val="solid"/>
            <a:round/>
            <a:headEnd/>
            <a:tailEnd/>
          </a:ln>
        </p:spPr>
        <p:txBody>
          <a:bodyPr anchor="ctr"/>
          <a:lstStyle/>
          <a:p>
            <a:endParaRPr lang="en-US"/>
          </a:p>
        </p:txBody>
      </p:sp>
    </p:spTree>
    <p:extLst>
      <p:ext uri="{BB962C8B-B14F-4D97-AF65-F5344CB8AC3E}">
        <p14:creationId xmlns:p14="http://schemas.microsoft.com/office/powerpoint/2010/main" val="384207252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tint val="98000"/>
            <a:satMod val="170000"/>
          </a:schemeClr>
        </a:solidFill>
        <a:effectLst/>
      </p:bgPr>
    </p:bg>
    <p:spTree>
      <p:nvGrpSpPr>
        <p:cNvPr id="1" name=""/>
        <p:cNvGrpSpPr/>
        <p:nvPr/>
      </p:nvGrpSpPr>
      <p:grpSpPr>
        <a:xfrm>
          <a:off x="0" y="0"/>
          <a:ext cx="0" cy="0"/>
          <a:chOff x="0" y="0"/>
          <a:chExt cx="0" cy="0"/>
        </a:xfrm>
      </p:grpSpPr>
      <p:sp>
        <p:nvSpPr>
          <p:cNvPr id="9" name="Freeform 6">
            <a:extLst>
              <a:ext uri="{FF2B5EF4-FFF2-40B4-BE49-F238E27FC236}">
                <a16:creationId xmlns:a16="http://schemas.microsoft.com/office/drawing/2014/main" id="{DD4C4B28-6B4B-4445-8535-F516D74E4AA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1784011" y="5783564"/>
            <a:ext cx="407988" cy="819150"/>
          </a:xfrm>
          <a:custGeom>
            <a:avLst/>
            <a:gdLst/>
            <a:ahLst/>
            <a:cxnLst/>
            <a:rect l="0" t="0" r="r" b="b"/>
            <a:pathLst>
              <a:path w="1799" h="3612">
                <a:moveTo>
                  <a:pt x="1799" y="0"/>
                </a:moveTo>
                <a:lnTo>
                  <a:pt x="1799" y="3612"/>
                </a:lnTo>
                <a:lnTo>
                  <a:pt x="1686" y="3609"/>
                </a:lnTo>
                <a:lnTo>
                  <a:pt x="1574" y="3598"/>
                </a:lnTo>
                <a:lnTo>
                  <a:pt x="1464" y="3581"/>
                </a:lnTo>
                <a:lnTo>
                  <a:pt x="1357" y="3557"/>
                </a:lnTo>
                <a:lnTo>
                  <a:pt x="1251" y="3527"/>
                </a:lnTo>
                <a:lnTo>
                  <a:pt x="1150" y="3490"/>
                </a:lnTo>
                <a:lnTo>
                  <a:pt x="1050" y="3448"/>
                </a:lnTo>
                <a:lnTo>
                  <a:pt x="953" y="3401"/>
                </a:lnTo>
                <a:lnTo>
                  <a:pt x="860" y="3347"/>
                </a:lnTo>
                <a:lnTo>
                  <a:pt x="771" y="3289"/>
                </a:lnTo>
                <a:lnTo>
                  <a:pt x="686" y="3224"/>
                </a:lnTo>
                <a:lnTo>
                  <a:pt x="604" y="3156"/>
                </a:lnTo>
                <a:lnTo>
                  <a:pt x="527" y="3083"/>
                </a:lnTo>
                <a:lnTo>
                  <a:pt x="454" y="3005"/>
                </a:lnTo>
                <a:lnTo>
                  <a:pt x="386" y="2923"/>
                </a:lnTo>
                <a:lnTo>
                  <a:pt x="323" y="2838"/>
                </a:lnTo>
                <a:lnTo>
                  <a:pt x="265" y="2748"/>
                </a:lnTo>
                <a:lnTo>
                  <a:pt x="211" y="2655"/>
                </a:lnTo>
                <a:lnTo>
                  <a:pt x="163" y="2559"/>
                </a:lnTo>
                <a:lnTo>
                  <a:pt x="121" y="2459"/>
                </a:lnTo>
                <a:lnTo>
                  <a:pt x="85" y="2356"/>
                </a:lnTo>
                <a:lnTo>
                  <a:pt x="55" y="2251"/>
                </a:lnTo>
                <a:lnTo>
                  <a:pt x="32" y="2143"/>
                </a:lnTo>
                <a:lnTo>
                  <a:pt x="14" y="2033"/>
                </a:lnTo>
                <a:lnTo>
                  <a:pt x="4" y="1920"/>
                </a:lnTo>
                <a:lnTo>
                  <a:pt x="0" y="1806"/>
                </a:lnTo>
                <a:lnTo>
                  <a:pt x="4" y="1692"/>
                </a:lnTo>
                <a:lnTo>
                  <a:pt x="14" y="1580"/>
                </a:lnTo>
                <a:lnTo>
                  <a:pt x="32" y="1469"/>
                </a:lnTo>
                <a:lnTo>
                  <a:pt x="55" y="1362"/>
                </a:lnTo>
                <a:lnTo>
                  <a:pt x="85" y="1256"/>
                </a:lnTo>
                <a:lnTo>
                  <a:pt x="121" y="1154"/>
                </a:lnTo>
                <a:lnTo>
                  <a:pt x="163" y="1054"/>
                </a:lnTo>
                <a:lnTo>
                  <a:pt x="211" y="958"/>
                </a:lnTo>
                <a:lnTo>
                  <a:pt x="265" y="864"/>
                </a:lnTo>
                <a:lnTo>
                  <a:pt x="323" y="774"/>
                </a:lnTo>
                <a:lnTo>
                  <a:pt x="386" y="689"/>
                </a:lnTo>
                <a:lnTo>
                  <a:pt x="454" y="607"/>
                </a:lnTo>
                <a:lnTo>
                  <a:pt x="527" y="529"/>
                </a:lnTo>
                <a:lnTo>
                  <a:pt x="604" y="456"/>
                </a:lnTo>
                <a:lnTo>
                  <a:pt x="686" y="388"/>
                </a:lnTo>
                <a:lnTo>
                  <a:pt x="771" y="325"/>
                </a:lnTo>
                <a:lnTo>
                  <a:pt x="860" y="266"/>
                </a:lnTo>
                <a:lnTo>
                  <a:pt x="953" y="212"/>
                </a:lnTo>
                <a:lnTo>
                  <a:pt x="1050" y="164"/>
                </a:lnTo>
                <a:lnTo>
                  <a:pt x="1150" y="122"/>
                </a:lnTo>
                <a:lnTo>
                  <a:pt x="1251" y="85"/>
                </a:lnTo>
                <a:lnTo>
                  <a:pt x="1357" y="55"/>
                </a:lnTo>
                <a:lnTo>
                  <a:pt x="1464" y="32"/>
                </a:lnTo>
                <a:lnTo>
                  <a:pt x="1574" y="14"/>
                </a:lnTo>
                <a:lnTo>
                  <a:pt x="1686" y="5"/>
                </a:lnTo>
                <a:lnTo>
                  <a:pt x="1799" y="0"/>
                </a:lnTo>
                <a:close/>
              </a:path>
            </a:pathLst>
          </a:custGeom>
          <a:solidFill>
            <a:schemeClr val="tx1">
              <a:lumMod val="85000"/>
              <a:lumOff val="15000"/>
            </a:schemeClr>
          </a:solidFill>
          <a:ln w="0">
            <a:noFill/>
            <a:prstDash val="solid"/>
            <a:round/>
            <a:headEnd/>
            <a:tailEnd/>
          </a:ln>
        </p:spPr>
        <p:txBody>
          <a:bodyPr anchor="ctr"/>
          <a:lstStyle/>
          <a:p>
            <a:endParaRPr lang="en-US"/>
          </a:p>
        </p:txBody>
      </p:sp>
      <p:cxnSp>
        <p:nvCxnSpPr>
          <p:cNvPr id="11" name="Straight Connector 10">
            <a:extLst>
              <a:ext uri="{FF2B5EF4-FFF2-40B4-BE49-F238E27FC236}">
                <a16:creationId xmlns:a16="http://schemas.microsoft.com/office/drawing/2014/main" id="{0CB1C732-7193-4253-8746-850D090A6B4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58952" y="1280160"/>
            <a:ext cx="0" cy="557784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 useBgFill="1">
        <p:nvSpPr>
          <p:cNvPr id="13" name="Rectangle 12">
            <a:extLst>
              <a:ext uri="{FF2B5EF4-FFF2-40B4-BE49-F238E27FC236}">
                <a16:creationId xmlns:a16="http://schemas.microsoft.com/office/drawing/2014/main" id="{55B419A7-F817-4767-8CCB-FB0E189C4AC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Skyscrapers against sunset">
            <a:extLst>
              <a:ext uri="{FF2B5EF4-FFF2-40B4-BE49-F238E27FC236}">
                <a16:creationId xmlns:a16="http://schemas.microsoft.com/office/drawing/2014/main" id="{1A479ED3-A1A5-33F1-DEF1-D82F7F31FA1F}"/>
              </a:ext>
            </a:extLst>
          </p:cNvPr>
          <p:cNvPicPr>
            <a:picLocks noChangeAspect="1"/>
          </p:cNvPicPr>
          <p:nvPr/>
        </p:nvPicPr>
        <p:blipFill>
          <a:blip r:embed="rId3"/>
          <a:srcRect t="881"/>
          <a:stretch/>
        </p:blipFill>
        <p:spPr>
          <a:xfrm>
            <a:off x="1" y="10"/>
            <a:ext cx="12191999" cy="6857990"/>
          </a:xfrm>
          <a:prstGeom prst="rect">
            <a:avLst/>
          </a:prstGeom>
        </p:spPr>
      </p:pic>
      <p:sp>
        <p:nvSpPr>
          <p:cNvPr id="15" name="Rectangle 14">
            <a:extLst>
              <a:ext uri="{FF2B5EF4-FFF2-40B4-BE49-F238E27FC236}">
                <a16:creationId xmlns:a16="http://schemas.microsoft.com/office/drawing/2014/main" id="{2B76CDF1-6A1E-445E-91B6-686D6C9178F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3960126" y="-1373875"/>
            <a:ext cx="6858000" cy="9605749"/>
          </a:xfrm>
          <a:prstGeom prst="rect">
            <a:avLst/>
          </a:prstGeom>
          <a:gradFill>
            <a:gsLst>
              <a:gs pos="100000">
                <a:srgbClr val="000000">
                  <a:alpha val="0"/>
                </a:srgbClr>
              </a:gs>
              <a:gs pos="0">
                <a:schemeClr val="tx1"/>
              </a:gs>
              <a:gs pos="0">
                <a:srgbClr val="000000">
                  <a:alpha val="75000"/>
                </a:srgb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451FAF9D-B569-5F49-A015-15694EBC17C7}"/>
              </a:ext>
            </a:extLst>
          </p:cNvPr>
          <p:cNvSpPr>
            <a:spLocks noGrp="1"/>
          </p:cNvSpPr>
          <p:nvPr>
            <p:ph type="title"/>
          </p:nvPr>
        </p:nvSpPr>
        <p:spPr>
          <a:xfrm>
            <a:off x="6170624" y="1143000"/>
            <a:ext cx="5303520" cy="2984701"/>
          </a:xfrm>
        </p:spPr>
        <p:txBody>
          <a:bodyPr vert="horz" lIns="91440" tIns="45720" rIns="91440" bIns="45720" rtlCol="0" anchor="b">
            <a:normAutofit/>
          </a:bodyPr>
          <a:lstStyle/>
          <a:p>
            <a:r>
              <a:rPr lang="en-US" dirty="0">
                <a:solidFill>
                  <a:srgbClr val="FFFFFF"/>
                </a:solidFill>
              </a:rPr>
              <a:t>Commercial, Rentals,</a:t>
            </a:r>
            <a:br>
              <a:rPr lang="en-US" dirty="0">
                <a:solidFill>
                  <a:srgbClr val="FFFFFF"/>
                </a:solidFill>
              </a:rPr>
            </a:br>
            <a:r>
              <a:rPr lang="en-US" dirty="0">
                <a:solidFill>
                  <a:srgbClr val="FFFFFF"/>
                </a:solidFill>
              </a:rPr>
              <a:t>Land Sales</a:t>
            </a:r>
          </a:p>
        </p:txBody>
      </p:sp>
      <p:cxnSp>
        <p:nvCxnSpPr>
          <p:cNvPr id="17" name="Straight Connector 16">
            <a:extLst>
              <a:ext uri="{FF2B5EF4-FFF2-40B4-BE49-F238E27FC236}">
                <a16:creationId xmlns:a16="http://schemas.microsoft.com/office/drawing/2014/main" id="{17726E8A-324C-4684-96F2-AFDDFB2F1441}"/>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6238864" y="4291242"/>
            <a:ext cx="5212080" cy="0"/>
          </a:xfrm>
          <a:prstGeom prst="line">
            <a:avLst/>
          </a:prstGeom>
          <a:ln w="19050">
            <a:solidFill>
              <a:srgbClr val="FFFFFF"/>
            </a:solidFill>
          </a:ln>
        </p:spPr>
        <p:style>
          <a:lnRef idx="1">
            <a:schemeClr val="accent1"/>
          </a:lnRef>
          <a:fillRef idx="0">
            <a:schemeClr val="accent1"/>
          </a:fillRef>
          <a:effectRef idx="0">
            <a:schemeClr val="accent1"/>
          </a:effectRef>
          <a:fontRef idx="minor">
            <a:schemeClr val="tx1"/>
          </a:fontRef>
        </p:style>
      </p:cxnSp>
      <p:sp>
        <p:nvSpPr>
          <p:cNvPr id="19" name="Freeform 6">
            <a:extLst>
              <a:ext uri="{FF2B5EF4-FFF2-40B4-BE49-F238E27FC236}">
                <a16:creationId xmlns:a16="http://schemas.microsoft.com/office/drawing/2014/main" id="{7021D92D-08FF-45A6-9109-AC9462C7E8E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1784011" y="5788152"/>
            <a:ext cx="407988" cy="819150"/>
          </a:xfrm>
          <a:custGeom>
            <a:avLst/>
            <a:gdLst/>
            <a:ahLst/>
            <a:cxnLst/>
            <a:rect l="0" t="0" r="r" b="b"/>
            <a:pathLst>
              <a:path w="1799" h="3612">
                <a:moveTo>
                  <a:pt x="1799" y="0"/>
                </a:moveTo>
                <a:lnTo>
                  <a:pt x="1799" y="3612"/>
                </a:lnTo>
                <a:lnTo>
                  <a:pt x="1686" y="3609"/>
                </a:lnTo>
                <a:lnTo>
                  <a:pt x="1574" y="3598"/>
                </a:lnTo>
                <a:lnTo>
                  <a:pt x="1464" y="3581"/>
                </a:lnTo>
                <a:lnTo>
                  <a:pt x="1357" y="3557"/>
                </a:lnTo>
                <a:lnTo>
                  <a:pt x="1251" y="3527"/>
                </a:lnTo>
                <a:lnTo>
                  <a:pt x="1150" y="3490"/>
                </a:lnTo>
                <a:lnTo>
                  <a:pt x="1050" y="3448"/>
                </a:lnTo>
                <a:lnTo>
                  <a:pt x="953" y="3401"/>
                </a:lnTo>
                <a:lnTo>
                  <a:pt x="860" y="3347"/>
                </a:lnTo>
                <a:lnTo>
                  <a:pt x="771" y="3289"/>
                </a:lnTo>
                <a:lnTo>
                  <a:pt x="686" y="3224"/>
                </a:lnTo>
                <a:lnTo>
                  <a:pt x="604" y="3156"/>
                </a:lnTo>
                <a:lnTo>
                  <a:pt x="527" y="3083"/>
                </a:lnTo>
                <a:lnTo>
                  <a:pt x="454" y="3005"/>
                </a:lnTo>
                <a:lnTo>
                  <a:pt x="386" y="2923"/>
                </a:lnTo>
                <a:lnTo>
                  <a:pt x="323" y="2838"/>
                </a:lnTo>
                <a:lnTo>
                  <a:pt x="265" y="2748"/>
                </a:lnTo>
                <a:lnTo>
                  <a:pt x="211" y="2655"/>
                </a:lnTo>
                <a:lnTo>
                  <a:pt x="163" y="2559"/>
                </a:lnTo>
                <a:lnTo>
                  <a:pt x="121" y="2459"/>
                </a:lnTo>
                <a:lnTo>
                  <a:pt x="85" y="2356"/>
                </a:lnTo>
                <a:lnTo>
                  <a:pt x="55" y="2251"/>
                </a:lnTo>
                <a:lnTo>
                  <a:pt x="32" y="2143"/>
                </a:lnTo>
                <a:lnTo>
                  <a:pt x="14" y="2033"/>
                </a:lnTo>
                <a:lnTo>
                  <a:pt x="4" y="1920"/>
                </a:lnTo>
                <a:lnTo>
                  <a:pt x="0" y="1806"/>
                </a:lnTo>
                <a:lnTo>
                  <a:pt x="4" y="1692"/>
                </a:lnTo>
                <a:lnTo>
                  <a:pt x="14" y="1580"/>
                </a:lnTo>
                <a:lnTo>
                  <a:pt x="32" y="1469"/>
                </a:lnTo>
                <a:lnTo>
                  <a:pt x="55" y="1362"/>
                </a:lnTo>
                <a:lnTo>
                  <a:pt x="85" y="1256"/>
                </a:lnTo>
                <a:lnTo>
                  <a:pt x="121" y="1154"/>
                </a:lnTo>
                <a:lnTo>
                  <a:pt x="163" y="1054"/>
                </a:lnTo>
                <a:lnTo>
                  <a:pt x="211" y="958"/>
                </a:lnTo>
                <a:lnTo>
                  <a:pt x="265" y="864"/>
                </a:lnTo>
                <a:lnTo>
                  <a:pt x="323" y="774"/>
                </a:lnTo>
                <a:lnTo>
                  <a:pt x="386" y="689"/>
                </a:lnTo>
                <a:lnTo>
                  <a:pt x="454" y="607"/>
                </a:lnTo>
                <a:lnTo>
                  <a:pt x="527" y="529"/>
                </a:lnTo>
                <a:lnTo>
                  <a:pt x="604" y="456"/>
                </a:lnTo>
                <a:lnTo>
                  <a:pt x="686" y="388"/>
                </a:lnTo>
                <a:lnTo>
                  <a:pt x="771" y="325"/>
                </a:lnTo>
                <a:lnTo>
                  <a:pt x="860" y="266"/>
                </a:lnTo>
                <a:lnTo>
                  <a:pt x="953" y="212"/>
                </a:lnTo>
                <a:lnTo>
                  <a:pt x="1050" y="164"/>
                </a:lnTo>
                <a:lnTo>
                  <a:pt x="1150" y="122"/>
                </a:lnTo>
                <a:lnTo>
                  <a:pt x="1251" y="85"/>
                </a:lnTo>
                <a:lnTo>
                  <a:pt x="1357" y="55"/>
                </a:lnTo>
                <a:lnTo>
                  <a:pt x="1464" y="32"/>
                </a:lnTo>
                <a:lnTo>
                  <a:pt x="1574" y="14"/>
                </a:lnTo>
                <a:lnTo>
                  <a:pt x="1686" y="5"/>
                </a:lnTo>
                <a:lnTo>
                  <a:pt x="1799" y="0"/>
                </a:lnTo>
                <a:close/>
              </a:path>
            </a:pathLst>
          </a:custGeom>
          <a:solidFill>
            <a:schemeClr val="tx1">
              <a:lumMod val="85000"/>
              <a:lumOff val="15000"/>
            </a:schemeClr>
          </a:solidFill>
          <a:ln w="0">
            <a:noFill/>
            <a:prstDash val="solid"/>
            <a:round/>
            <a:headEnd/>
            <a:tailEnd/>
          </a:ln>
        </p:spPr>
        <p:txBody>
          <a:bodyPr anchor="ctr"/>
          <a:lstStyle/>
          <a:p>
            <a:endParaRPr lang="en-US"/>
          </a:p>
        </p:txBody>
      </p:sp>
    </p:spTree>
    <p:extLst>
      <p:ext uri="{BB962C8B-B14F-4D97-AF65-F5344CB8AC3E}">
        <p14:creationId xmlns:p14="http://schemas.microsoft.com/office/powerpoint/2010/main" val="86362041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BBA46F-36BD-90D3-1A7B-974ED3D21BDE}"/>
              </a:ext>
            </a:extLst>
          </p:cNvPr>
          <p:cNvSpPr>
            <a:spLocks noGrp="1"/>
          </p:cNvSpPr>
          <p:nvPr>
            <p:ph type="title"/>
          </p:nvPr>
        </p:nvSpPr>
        <p:spPr>
          <a:xfrm>
            <a:off x="6746628" y="1783959"/>
            <a:ext cx="4645250" cy="2889114"/>
          </a:xfrm>
        </p:spPr>
        <p:txBody>
          <a:bodyPr vert="horz" lIns="91440" tIns="45720" rIns="91440" bIns="45720" rtlCol="0" anchor="b">
            <a:normAutofit/>
          </a:bodyPr>
          <a:lstStyle/>
          <a:p>
            <a:r>
              <a:rPr lang="en-US" sz="6000" dirty="0"/>
              <a:t>Questions?</a:t>
            </a:r>
          </a:p>
        </p:txBody>
      </p:sp>
      <p:pic>
        <p:nvPicPr>
          <p:cNvPr id="5" name="Picture 4" descr="Yellow question mark">
            <a:extLst>
              <a:ext uri="{FF2B5EF4-FFF2-40B4-BE49-F238E27FC236}">
                <a16:creationId xmlns:a16="http://schemas.microsoft.com/office/drawing/2014/main" id="{9DAFD1A3-780F-0246-34F0-11156601D690}"/>
              </a:ext>
            </a:extLst>
          </p:cNvPr>
          <p:cNvPicPr>
            <a:picLocks noChangeAspect="1"/>
          </p:cNvPicPr>
          <p:nvPr/>
        </p:nvPicPr>
        <p:blipFill rotWithShape="1">
          <a:blip r:embed="rId2"/>
          <a:srcRect l="41122" r="6173"/>
          <a:stretch/>
        </p:blipFill>
        <p:spPr>
          <a:xfrm>
            <a:off x="20" y="10"/>
            <a:ext cx="6024134" cy="6857990"/>
          </a:xfrm>
          <a:custGeom>
            <a:avLst/>
            <a:gdLst/>
            <a:ahLst/>
            <a:cxnLst/>
            <a:rect l="l" t="t" r="r" b="b"/>
            <a:pathLst>
              <a:path w="6024154" h="6858000">
                <a:moveTo>
                  <a:pt x="0" y="0"/>
                </a:moveTo>
                <a:lnTo>
                  <a:pt x="5953780" y="0"/>
                </a:lnTo>
                <a:lnTo>
                  <a:pt x="5989880" y="284091"/>
                </a:lnTo>
                <a:cubicBezTo>
                  <a:pt x="6012544" y="507260"/>
                  <a:pt x="6024154" y="733696"/>
                  <a:pt x="6024154" y="962844"/>
                </a:cubicBezTo>
                <a:cubicBezTo>
                  <a:pt x="6024154" y="3483472"/>
                  <a:pt x="4619336" y="5675986"/>
                  <a:pt x="2549934" y="6800152"/>
                </a:cubicBezTo>
                <a:lnTo>
                  <a:pt x="2436987" y="6858000"/>
                </a:lnTo>
                <a:lnTo>
                  <a:pt x="0" y="6858000"/>
                </a:lnTo>
                <a:close/>
              </a:path>
            </a:pathLst>
          </a:custGeom>
        </p:spPr>
      </p:pic>
    </p:spTree>
    <p:extLst>
      <p:ext uri="{BB962C8B-B14F-4D97-AF65-F5344CB8AC3E}">
        <p14:creationId xmlns:p14="http://schemas.microsoft.com/office/powerpoint/2010/main" val="2579573757"/>
      </p:ext>
    </p:extLst>
  </p:cSld>
  <p:clrMapOvr>
    <a:masterClrMapping/>
  </p:clrMapOvr>
</p:sld>
</file>

<file path=ppt/theme/theme1.xml><?xml version="1.0" encoding="utf-8"?>
<a:theme xmlns:a="http://schemas.openxmlformats.org/drawingml/2006/main" name="HeadlinesVTI">
  <a:themeElements>
    <a:clrScheme name="Office">
      <a:dk1>
        <a:srgbClr val="000000"/>
      </a:dk1>
      <a:lt1>
        <a:srgbClr val="FFFFFF"/>
      </a:lt1>
      <a:dk2>
        <a:srgbClr val="1D242E"/>
      </a:dk2>
      <a:lt2>
        <a:srgbClr val="F2F1F1"/>
      </a:lt2>
      <a:accent1>
        <a:srgbClr val="4472C4"/>
      </a:accent1>
      <a:accent2>
        <a:srgbClr val="ED7D31"/>
      </a:accent2>
      <a:accent3>
        <a:srgbClr val="A3A3A3"/>
      </a:accent3>
      <a:accent4>
        <a:srgbClr val="CF9B00"/>
      </a:accent4>
      <a:accent5>
        <a:srgbClr val="5B9BD5"/>
      </a:accent5>
      <a:accent6>
        <a:srgbClr val="70AD47"/>
      </a:accent6>
      <a:hlink>
        <a:srgbClr val="D26012"/>
      </a:hlink>
      <a:folHlink>
        <a:srgbClr val="9A5879"/>
      </a:folHlink>
    </a:clrScheme>
    <a:fontScheme name="Custom 211">
      <a:majorFont>
        <a:latin typeface="Sitka Banner"/>
        <a:ea typeface=""/>
        <a:cs typeface=""/>
      </a:majorFont>
      <a:minorFont>
        <a:latin typeface="Avenir Next LT Pr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8000"/>
            <a:satMod val="170000"/>
          </a:schemeClr>
        </a:solidFill>
        <a:gradFill rotWithShape="1">
          <a:gsLst>
            <a:gs pos="0">
              <a:schemeClr val="phClr">
                <a:tint val="93000"/>
                <a:satMod val="16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HeadlinesVTI" id="{66EB4A02-0C0F-47F1-9F48-4E6882B9F967}" vid="{F3552358-4452-4FDA-9568-4F5DA32F7A60}"/>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DFE7025548F6494E8C1ABF7D2740F2F5" ma:contentTypeVersion="17" ma:contentTypeDescription="Create a new document." ma:contentTypeScope="" ma:versionID="4c1403f75766b9142f526e9e038634c6">
  <xsd:schema xmlns:xsd="http://www.w3.org/2001/XMLSchema" xmlns:xs="http://www.w3.org/2001/XMLSchema" xmlns:p="http://schemas.microsoft.com/office/2006/metadata/properties" xmlns:ns2="ba630d7b-8c89-47ad-91ac-97942cba60d1" xmlns:ns3="0207266a-8549-4d12-87c7-6d3d79637e47" targetNamespace="http://schemas.microsoft.com/office/2006/metadata/properties" ma:root="true" ma:fieldsID="69041064619fec56d016895da18e73d5" ns2:_="" ns3:_="">
    <xsd:import namespace="ba630d7b-8c89-47ad-91ac-97942cba60d1"/>
    <xsd:import namespace="0207266a-8549-4d12-87c7-6d3d79637e47"/>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2:lcf76f155ced4ddcb4097134ff3c332f" minOccurs="0"/>
                <xsd:element ref="ns3:TaxCatchAll" minOccurs="0"/>
                <xsd:element ref="ns2:MediaLengthInSeconds" minOccurs="0"/>
                <xsd:element ref="ns3:SharedWithUsers" minOccurs="0"/>
                <xsd:element ref="ns3:SharedWithDetails"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a630d7b-8c89-47ad-91ac-97942cba60d1"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2" nillable="true" ma:displayName="Tags" ma:internalName="MediaServiceAutoTags"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DateTaken" ma:index="16" nillable="true" ma:displayName="MediaServiceDateTaken" ma:hidden="true" ma:internalName="MediaServiceDateTaken" ma:readOnly="true">
      <xsd:simpleType>
        <xsd:restriction base="dms:Text"/>
      </xsd:simpleType>
    </xsd:element>
    <xsd:element name="lcf76f155ced4ddcb4097134ff3c332f" ma:index="18" nillable="true" ma:taxonomy="true" ma:internalName="lcf76f155ced4ddcb4097134ff3c332f" ma:taxonomyFieldName="MediaServiceImageTags" ma:displayName="Image Tags" ma:readOnly="false" ma:fieldId="{5cf76f15-5ced-4ddc-b409-7134ff3c332f}" ma:taxonomyMulti="true" ma:sspId="ddee32d4-85ac-40c2-9e8e-56c60904338d" ma:termSetId="09814cd3-568e-fe90-9814-8d621ff8fb84" ma:anchorId="fba54fb3-c3e1-fe81-a776-ca4b69148c4d" ma:open="true" ma:isKeyword="false">
      <xsd:complexType>
        <xsd:sequence>
          <xsd:element ref="pc:Terms" minOccurs="0" maxOccurs="1"/>
        </xsd:sequence>
      </xsd:complexType>
    </xsd:element>
    <xsd:element name="MediaLengthInSeconds" ma:index="20" nillable="true" ma:displayName="MediaLengthInSeconds" ma:hidden="true" ma:internalName="MediaLengthInSeconds" ma:readOnly="true">
      <xsd:simpleType>
        <xsd:restriction base="dms:Unknown"/>
      </xsd:simpleType>
    </xsd:element>
    <xsd:element name="MediaServiceObjectDetectorVersions" ma:index="23" nillable="true" ma:displayName="MediaServiceObjectDetectorVersions" ma:hidden="true" ma:indexed="true" ma:internalName="MediaServiceObjectDetectorVersions" ma:readOnly="true">
      <xsd:simpleType>
        <xsd:restriction base="dms:Text"/>
      </xsd:simpleType>
    </xsd:element>
    <xsd:element name="MediaServiceSearchProperties" ma:index="24"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0207266a-8549-4d12-87c7-6d3d79637e47" elementFormDefault="qualified">
    <xsd:import namespace="http://schemas.microsoft.com/office/2006/documentManagement/types"/>
    <xsd:import namespace="http://schemas.microsoft.com/office/infopath/2007/PartnerControls"/>
    <xsd:element name="TaxCatchAll" ma:index="19" nillable="true" ma:displayName="Taxonomy Catch All Column" ma:hidden="true" ma:list="{055bc54e-6852-432d-a8bf-2ccd59860851}" ma:internalName="TaxCatchAll" ma:showField="CatchAllData" ma:web="0207266a-8549-4d12-87c7-6d3d79637e47">
      <xsd:complexType>
        <xsd:complexContent>
          <xsd:extension base="dms:MultiChoiceLookup">
            <xsd:sequence>
              <xsd:element name="Value" type="dms:Lookup" maxOccurs="unbounded" minOccurs="0" nillable="true"/>
            </xsd:sequence>
          </xsd:extension>
        </xsd:complexContent>
      </xsd:complexType>
    </xsd:element>
    <xsd:element name="SharedWithUsers" ma:index="21"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2"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ba630d7b-8c89-47ad-91ac-97942cba60d1">
      <Terms xmlns="http://schemas.microsoft.com/office/infopath/2007/PartnerControls"/>
    </lcf76f155ced4ddcb4097134ff3c332f>
    <TaxCatchAll xmlns="0207266a-8549-4d12-87c7-6d3d79637e47" xsi:nil="true"/>
  </documentManagement>
</p:properties>
</file>

<file path=customXml/itemProps1.xml><?xml version="1.0" encoding="utf-8"?>
<ds:datastoreItem xmlns:ds="http://schemas.openxmlformats.org/officeDocument/2006/customXml" ds:itemID="{EBBA8875-51A9-41BF-9D89-D81535F29614}"/>
</file>

<file path=customXml/itemProps2.xml><?xml version="1.0" encoding="utf-8"?>
<ds:datastoreItem xmlns:ds="http://schemas.openxmlformats.org/officeDocument/2006/customXml" ds:itemID="{BD470EB3-8119-4FE6-9AF2-98F249782F67}"/>
</file>

<file path=customXml/itemProps3.xml><?xml version="1.0" encoding="utf-8"?>
<ds:datastoreItem xmlns:ds="http://schemas.openxmlformats.org/officeDocument/2006/customXml" ds:itemID="{55878FD7-ED46-40D5-BA73-A9BA15C2C479}"/>
</file>

<file path=docProps/app.xml><?xml version="1.0" encoding="utf-8"?>
<Properties xmlns="http://schemas.openxmlformats.org/officeDocument/2006/extended-properties" xmlns:vt="http://schemas.openxmlformats.org/officeDocument/2006/docPropsVTypes">
  <TotalTime>1510</TotalTime>
  <Words>744</Words>
  <Application>Microsoft Macintosh PowerPoint</Application>
  <PresentationFormat>Widescreen</PresentationFormat>
  <Paragraphs>32</Paragraphs>
  <Slides>9</Slides>
  <Notes>8</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9</vt:i4>
      </vt:variant>
    </vt:vector>
  </HeadingPairs>
  <TitlesOfParts>
    <vt:vector size="17" baseType="lpstr">
      <vt:lpstr>Aptos</vt:lpstr>
      <vt:lpstr>Arial</vt:lpstr>
      <vt:lpstr>Avenir Next LT Pro</vt:lpstr>
      <vt:lpstr>Calibri</vt:lpstr>
      <vt:lpstr>mrs-eaves-xl-serif</vt:lpstr>
      <vt:lpstr>Sitka Banner</vt:lpstr>
      <vt:lpstr>Times New Roman</vt:lpstr>
      <vt:lpstr>HeadlinesVTI</vt:lpstr>
      <vt:lpstr>The NAR Settlement</vt:lpstr>
      <vt:lpstr>MLS Changes</vt:lpstr>
      <vt:lpstr>MLS-like Systems </vt:lpstr>
      <vt:lpstr>Cooperative Compensation</vt:lpstr>
      <vt:lpstr>Showing a Property</vt:lpstr>
      <vt:lpstr>Buyer Brokerage Agreement</vt:lpstr>
      <vt:lpstr>VA Home Buyers</vt:lpstr>
      <vt:lpstr>Commercial, Rentals, Land Sales</vt:lpstr>
      <vt:lpstr>Questions?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NAR Settlement</dc:title>
  <dc:creator>Leonard, Ryan</dc:creator>
  <cp:lastModifiedBy>Leonard, Ryan</cp:lastModifiedBy>
  <cp:revision>12</cp:revision>
  <dcterms:created xsi:type="dcterms:W3CDTF">2024-07-24T19:15:08Z</dcterms:created>
  <dcterms:modified xsi:type="dcterms:W3CDTF">2024-07-25T20:25:58Z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0x010100DFE7025548F6494E8C1ABF7D2740F2F5</vt:lpwstr>
  </property>
</Properties>
</file>