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E8C95-6707-4039-BBC3-B2C24D83ABA7}" v="167" dt="2024-03-01T20:26:25.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p:restoredTop sz="94665"/>
  </p:normalViewPr>
  <p:slideViewPr>
    <p:cSldViewPr snapToGrid="0">
      <p:cViewPr varScale="1">
        <p:scale>
          <a:sx n="105" d="100"/>
          <a:sy n="105" d="100"/>
        </p:scale>
        <p:origin x="7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3C5E8C95-6707-4039-BBC3-B2C24D83ABA7}"/>
    <pc:docChg chg="undo custSel delSld modSld">
      <pc:chgData name="Jon Haley" userId="004d1e78-7ca1-4dad-8619-881c6a198f3b" providerId="ADAL" clId="{3C5E8C95-6707-4039-BBC3-B2C24D83ABA7}" dt="2024-03-01T20:39:22.565" v="4669" actId="47"/>
      <pc:docMkLst>
        <pc:docMk/>
      </pc:docMkLst>
      <pc:sldChg chg="modSp mod">
        <pc:chgData name="Jon Haley" userId="004d1e78-7ca1-4dad-8619-881c6a198f3b" providerId="ADAL" clId="{3C5E8C95-6707-4039-BBC3-B2C24D83ABA7}" dt="2024-03-01T20:19:20.280" v="106" actId="20577"/>
        <pc:sldMkLst>
          <pc:docMk/>
          <pc:sldMk cId="2240896180" sldId="256"/>
        </pc:sldMkLst>
        <pc:spChg chg="mod">
          <ac:chgData name="Jon Haley" userId="004d1e78-7ca1-4dad-8619-881c6a198f3b" providerId="ADAL" clId="{3C5E8C95-6707-4039-BBC3-B2C24D83ABA7}" dt="2024-03-01T20:19:01.420" v="41" actId="20577"/>
          <ac:spMkLst>
            <pc:docMk/>
            <pc:sldMk cId="2240896180" sldId="256"/>
            <ac:spMk id="8" creationId="{EE7064C4-8E66-D7AF-5757-7F053AA69DA2}"/>
          </ac:spMkLst>
        </pc:spChg>
        <pc:spChg chg="mod">
          <ac:chgData name="Jon Haley" userId="004d1e78-7ca1-4dad-8619-881c6a198f3b" providerId="ADAL" clId="{3C5E8C95-6707-4039-BBC3-B2C24D83ABA7}" dt="2024-03-01T20:18:49.845" v="9" actId="20577"/>
          <ac:spMkLst>
            <pc:docMk/>
            <pc:sldMk cId="2240896180" sldId="256"/>
            <ac:spMk id="9" creationId="{13027B82-265F-B2B5-FDEA-3E0595B41C1B}"/>
          </ac:spMkLst>
        </pc:spChg>
        <pc:spChg chg="mod">
          <ac:chgData name="Jon Haley" userId="004d1e78-7ca1-4dad-8619-881c6a198f3b" providerId="ADAL" clId="{3C5E8C95-6707-4039-BBC3-B2C24D83ABA7}" dt="2024-03-01T20:19:20.280" v="106" actId="20577"/>
          <ac:spMkLst>
            <pc:docMk/>
            <pc:sldMk cId="2240896180" sldId="256"/>
            <ac:spMk id="10" creationId="{2A369F93-CEFF-C561-C746-9B18FADBF9B5}"/>
          </ac:spMkLst>
        </pc:spChg>
      </pc:sldChg>
      <pc:sldChg chg="modSp mod modNotesTx">
        <pc:chgData name="Jon Haley" userId="004d1e78-7ca1-4dad-8619-881c6a198f3b" providerId="ADAL" clId="{3C5E8C95-6707-4039-BBC3-B2C24D83ABA7}" dt="2024-03-01T20:21:48.909" v="703" actId="20577"/>
        <pc:sldMkLst>
          <pc:docMk/>
          <pc:sldMk cId="1967623555" sldId="257"/>
        </pc:sldMkLst>
        <pc:spChg chg="mod">
          <ac:chgData name="Jon Haley" userId="004d1e78-7ca1-4dad-8619-881c6a198f3b" providerId="ADAL" clId="{3C5E8C95-6707-4039-BBC3-B2C24D83ABA7}" dt="2024-03-01T20:19:43.479" v="131" actId="20577"/>
          <ac:spMkLst>
            <pc:docMk/>
            <pc:sldMk cId="1967623555" sldId="257"/>
            <ac:spMk id="16" creationId="{5B629D15-B993-370D-5632-1EEF498AF61F}"/>
          </ac:spMkLst>
        </pc:spChg>
        <pc:spChg chg="mod">
          <ac:chgData name="Jon Haley" userId="004d1e78-7ca1-4dad-8619-881c6a198f3b" providerId="ADAL" clId="{3C5E8C95-6707-4039-BBC3-B2C24D83ABA7}" dt="2024-03-01T20:19:29.924" v="107" actId="6549"/>
          <ac:spMkLst>
            <pc:docMk/>
            <pc:sldMk cId="1967623555" sldId="257"/>
            <ac:spMk id="18" creationId="{D4B5A7F3-174A-CDEA-A16E-FB350A5B7ED8}"/>
          </ac:spMkLst>
        </pc:spChg>
        <pc:spChg chg="mod">
          <ac:chgData name="Jon Haley" userId="004d1e78-7ca1-4dad-8619-881c6a198f3b" providerId="ADAL" clId="{3C5E8C95-6707-4039-BBC3-B2C24D83ABA7}" dt="2024-03-01T20:20:38.979" v="366" actId="20577"/>
          <ac:spMkLst>
            <pc:docMk/>
            <pc:sldMk cId="1967623555" sldId="257"/>
            <ac:spMk id="19" creationId="{34446184-9B7E-910A-86F6-013EADACA8D2}"/>
          </ac:spMkLst>
        </pc:spChg>
      </pc:sldChg>
      <pc:sldChg chg="delSp modSp mod modNotesTx">
        <pc:chgData name="Jon Haley" userId="004d1e78-7ca1-4dad-8619-881c6a198f3b" providerId="ADAL" clId="{3C5E8C95-6707-4039-BBC3-B2C24D83ABA7}" dt="2024-03-01T20:25:08.048" v="1236" actId="20577"/>
        <pc:sldMkLst>
          <pc:docMk/>
          <pc:sldMk cId="1155413473" sldId="261"/>
        </pc:sldMkLst>
        <pc:spChg chg="mod">
          <ac:chgData name="Jon Haley" userId="004d1e78-7ca1-4dad-8619-881c6a198f3b" providerId="ADAL" clId="{3C5E8C95-6707-4039-BBC3-B2C24D83ABA7}" dt="2024-03-01T20:22:26.211" v="753" actId="20577"/>
          <ac:spMkLst>
            <pc:docMk/>
            <pc:sldMk cId="1155413473" sldId="261"/>
            <ac:spMk id="16" creationId="{E82722AA-0AAA-F297-D6EF-C04382819E3B}"/>
          </ac:spMkLst>
        </pc:spChg>
        <pc:spChg chg="del">
          <ac:chgData name="Jon Haley" userId="004d1e78-7ca1-4dad-8619-881c6a198f3b" providerId="ADAL" clId="{3C5E8C95-6707-4039-BBC3-B2C24D83ABA7}" dt="2024-03-01T20:22:03.149" v="706" actId="478"/>
          <ac:spMkLst>
            <pc:docMk/>
            <pc:sldMk cId="1155413473" sldId="261"/>
            <ac:spMk id="18" creationId="{E10BB0D8-3796-3B65-71C6-8403AEBEF4C7}"/>
          </ac:spMkLst>
        </pc:spChg>
        <pc:spChg chg="mod">
          <ac:chgData name="Jon Haley" userId="004d1e78-7ca1-4dad-8619-881c6a198f3b" providerId="ADAL" clId="{3C5E8C95-6707-4039-BBC3-B2C24D83ABA7}" dt="2024-03-01T20:22:58.529" v="874" actId="20577"/>
          <ac:spMkLst>
            <pc:docMk/>
            <pc:sldMk cId="1155413473" sldId="261"/>
            <ac:spMk id="19" creationId="{F512AE92-FA62-4825-CBA2-ED7CCED49E70}"/>
          </ac:spMkLst>
        </pc:spChg>
        <pc:picChg chg="mod">
          <ac:chgData name="Jon Haley" userId="004d1e78-7ca1-4dad-8619-881c6a198f3b" providerId="ADAL" clId="{3C5E8C95-6707-4039-BBC3-B2C24D83ABA7}" dt="2024-03-01T20:21:59.019" v="705" actId="1076"/>
          <ac:picMkLst>
            <pc:docMk/>
            <pc:sldMk cId="1155413473" sldId="261"/>
            <ac:picMk id="7" creationId="{809252FB-F33D-CABA-D9EB-FB5C38146D6F}"/>
          </ac:picMkLst>
        </pc:picChg>
      </pc:sldChg>
      <pc:sldChg chg="addSp delSp modSp mod modAnim chgLayout modNotesTx">
        <pc:chgData name="Jon Haley" userId="004d1e78-7ca1-4dad-8619-881c6a198f3b" providerId="ADAL" clId="{3C5E8C95-6707-4039-BBC3-B2C24D83ABA7}" dt="2024-03-01T20:35:02.410" v="3593" actId="478"/>
        <pc:sldMkLst>
          <pc:docMk/>
          <pc:sldMk cId="2357456563" sldId="262"/>
        </pc:sldMkLst>
        <pc:spChg chg="add del mod ord">
          <ac:chgData name="Jon Haley" userId="004d1e78-7ca1-4dad-8619-881c6a198f3b" providerId="ADAL" clId="{3C5E8C95-6707-4039-BBC3-B2C24D83ABA7}" dt="2024-03-01T20:25:29.190" v="1238" actId="700"/>
          <ac:spMkLst>
            <pc:docMk/>
            <pc:sldMk cId="2357456563" sldId="262"/>
            <ac:spMk id="2" creationId="{8DEF4C30-BB6B-3BE3-5D36-4B372D5C191B}"/>
          </ac:spMkLst>
        </pc:spChg>
        <pc:spChg chg="add del mod ord">
          <ac:chgData name="Jon Haley" userId="004d1e78-7ca1-4dad-8619-881c6a198f3b" providerId="ADAL" clId="{3C5E8C95-6707-4039-BBC3-B2C24D83ABA7}" dt="2024-03-01T20:25:29.190" v="1238" actId="700"/>
          <ac:spMkLst>
            <pc:docMk/>
            <pc:sldMk cId="2357456563" sldId="262"/>
            <ac:spMk id="3" creationId="{DCE5CF61-0DD2-522B-0357-5A502B0B9507}"/>
          </ac:spMkLst>
        </pc:spChg>
        <pc:spChg chg="mod">
          <ac:chgData name="Jon Haley" userId="004d1e78-7ca1-4dad-8619-881c6a198f3b" providerId="ADAL" clId="{3C5E8C95-6707-4039-BBC3-B2C24D83ABA7}" dt="2024-03-01T20:26:25.500" v="1441" actId="20577"/>
          <ac:spMkLst>
            <pc:docMk/>
            <pc:sldMk cId="2357456563" sldId="262"/>
            <ac:spMk id="5" creationId="{D7FD594A-6CE4-E3D6-6D12-321B81602629}"/>
          </ac:spMkLst>
        </pc:spChg>
        <pc:spChg chg="del">
          <ac:chgData name="Jon Haley" userId="004d1e78-7ca1-4dad-8619-881c6a198f3b" providerId="ADAL" clId="{3C5E8C95-6707-4039-BBC3-B2C24D83ABA7}" dt="2024-03-01T20:25:34.518" v="1239" actId="478"/>
          <ac:spMkLst>
            <pc:docMk/>
            <pc:sldMk cId="2357456563" sldId="262"/>
            <ac:spMk id="6" creationId="{593ED94D-6BE9-BBDF-8DCC-100D40951057}"/>
          </ac:spMkLst>
        </pc:spChg>
        <pc:spChg chg="mod">
          <ac:chgData name="Jon Haley" userId="004d1e78-7ca1-4dad-8619-881c6a198f3b" providerId="ADAL" clId="{3C5E8C95-6707-4039-BBC3-B2C24D83ABA7}" dt="2024-03-01T20:25:54.033" v="1274" actId="20577"/>
          <ac:spMkLst>
            <pc:docMk/>
            <pc:sldMk cId="2357456563" sldId="262"/>
            <ac:spMk id="16" creationId="{FECF7786-D2FE-23FB-8836-78F8B8390FC0}"/>
          </ac:spMkLst>
        </pc:spChg>
        <pc:spChg chg="del">
          <ac:chgData name="Jon Haley" userId="004d1e78-7ca1-4dad-8619-881c6a198f3b" providerId="ADAL" clId="{3C5E8C95-6707-4039-BBC3-B2C24D83ABA7}" dt="2024-03-01T20:35:02.410" v="3593" actId="478"/>
          <ac:spMkLst>
            <pc:docMk/>
            <pc:sldMk cId="2357456563" sldId="262"/>
            <ac:spMk id="18" creationId="{D6CB51B4-A77F-2780-24E2-91A5AF6A7C85}"/>
          </ac:spMkLst>
        </pc:spChg>
        <pc:picChg chg="add del">
          <ac:chgData name="Jon Haley" userId="004d1e78-7ca1-4dad-8619-881c6a198f3b" providerId="ADAL" clId="{3C5E8C95-6707-4039-BBC3-B2C24D83ABA7}" dt="2024-03-01T20:35:00.111" v="3592" actId="478"/>
          <ac:picMkLst>
            <pc:docMk/>
            <pc:sldMk cId="2357456563" sldId="262"/>
            <ac:picMk id="7" creationId="{C9F14379-6984-CB8B-1426-ACD5F6FAD960}"/>
          </ac:picMkLst>
        </pc:picChg>
      </pc:sldChg>
      <pc:sldChg chg="delSp modSp mod modNotesTx">
        <pc:chgData name="Jon Haley" userId="004d1e78-7ca1-4dad-8619-881c6a198f3b" providerId="ADAL" clId="{3C5E8C95-6707-4039-BBC3-B2C24D83ABA7}" dt="2024-03-01T20:34:55.240" v="3590" actId="478"/>
        <pc:sldMkLst>
          <pc:docMk/>
          <pc:sldMk cId="4070217445" sldId="263"/>
        </pc:sldMkLst>
        <pc:spChg chg="mod">
          <ac:chgData name="Jon Haley" userId="004d1e78-7ca1-4dad-8619-881c6a198f3b" providerId="ADAL" clId="{3C5E8C95-6707-4039-BBC3-B2C24D83ABA7}" dt="2024-03-01T20:29:01.193" v="2126" actId="20577"/>
          <ac:spMkLst>
            <pc:docMk/>
            <pc:sldMk cId="4070217445" sldId="263"/>
            <ac:spMk id="16" creationId="{6B6C4E08-75C2-F72C-49FE-984FE0B35539}"/>
          </ac:spMkLst>
        </pc:spChg>
        <pc:spChg chg="del">
          <ac:chgData name="Jon Haley" userId="004d1e78-7ca1-4dad-8619-881c6a198f3b" providerId="ADAL" clId="{3C5E8C95-6707-4039-BBC3-B2C24D83ABA7}" dt="2024-03-01T20:34:55.240" v="3590" actId="478"/>
          <ac:spMkLst>
            <pc:docMk/>
            <pc:sldMk cId="4070217445" sldId="263"/>
            <ac:spMk id="18" creationId="{93997461-9D7A-4085-CD3D-ACD4FAF70D2E}"/>
          </ac:spMkLst>
        </pc:spChg>
        <pc:spChg chg="mod">
          <ac:chgData name="Jon Haley" userId="004d1e78-7ca1-4dad-8619-881c6a198f3b" providerId="ADAL" clId="{3C5E8C95-6707-4039-BBC3-B2C24D83ABA7}" dt="2024-03-01T20:29:16.777" v="2204" actId="20577"/>
          <ac:spMkLst>
            <pc:docMk/>
            <pc:sldMk cId="4070217445" sldId="263"/>
            <ac:spMk id="19" creationId="{B84AC1E3-D7F1-D240-366E-A638A3A418DC}"/>
          </ac:spMkLst>
        </pc:spChg>
      </pc:sldChg>
      <pc:sldChg chg="delSp modSp mod modNotesTx">
        <pc:chgData name="Jon Haley" userId="004d1e78-7ca1-4dad-8619-881c6a198f3b" providerId="ADAL" clId="{3C5E8C95-6707-4039-BBC3-B2C24D83ABA7}" dt="2024-03-01T20:34:51.926" v="3589" actId="478"/>
        <pc:sldMkLst>
          <pc:docMk/>
          <pc:sldMk cId="1913898514" sldId="264"/>
        </pc:sldMkLst>
        <pc:spChg chg="mod">
          <ac:chgData name="Jon Haley" userId="004d1e78-7ca1-4dad-8619-881c6a198f3b" providerId="ADAL" clId="{3C5E8C95-6707-4039-BBC3-B2C24D83ABA7}" dt="2024-03-01T20:31:39.071" v="2851" actId="20577"/>
          <ac:spMkLst>
            <pc:docMk/>
            <pc:sldMk cId="1913898514" sldId="264"/>
            <ac:spMk id="16" creationId="{9672EDE4-D6B6-8C28-7A69-24A6C3C20C50}"/>
          </ac:spMkLst>
        </pc:spChg>
        <pc:spChg chg="del">
          <ac:chgData name="Jon Haley" userId="004d1e78-7ca1-4dad-8619-881c6a198f3b" providerId="ADAL" clId="{3C5E8C95-6707-4039-BBC3-B2C24D83ABA7}" dt="2024-03-01T20:34:51.926" v="3589" actId="478"/>
          <ac:spMkLst>
            <pc:docMk/>
            <pc:sldMk cId="1913898514" sldId="264"/>
            <ac:spMk id="18" creationId="{18278C48-9CE3-D0D1-6D89-47C275224452}"/>
          </ac:spMkLst>
        </pc:spChg>
        <pc:spChg chg="mod">
          <ac:chgData name="Jon Haley" userId="004d1e78-7ca1-4dad-8619-881c6a198f3b" providerId="ADAL" clId="{3C5E8C95-6707-4039-BBC3-B2C24D83ABA7}" dt="2024-03-01T20:32:16.776" v="2995" actId="20577"/>
          <ac:spMkLst>
            <pc:docMk/>
            <pc:sldMk cId="1913898514" sldId="264"/>
            <ac:spMk id="19" creationId="{27A6A6DA-8337-0A5C-1C94-5962C91CAA28}"/>
          </ac:spMkLst>
        </pc:spChg>
      </pc:sldChg>
      <pc:sldChg chg="delSp modSp mod modNotesTx">
        <pc:chgData name="Jon Haley" userId="004d1e78-7ca1-4dad-8619-881c6a198f3b" providerId="ADAL" clId="{3C5E8C95-6707-4039-BBC3-B2C24D83ABA7}" dt="2024-03-01T20:34:48.646" v="3588" actId="478"/>
        <pc:sldMkLst>
          <pc:docMk/>
          <pc:sldMk cId="2404084404" sldId="265"/>
        </pc:sldMkLst>
        <pc:spChg chg="mod">
          <ac:chgData name="Jon Haley" userId="004d1e78-7ca1-4dad-8619-881c6a198f3b" providerId="ADAL" clId="{3C5E8C95-6707-4039-BBC3-B2C24D83ABA7}" dt="2024-03-01T20:33:38.682" v="3409" actId="20577"/>
          <ac:spMkLst>
            <pc:docMk/>
            <pc:sldMk cId="2404084404" sldId="265"/>
            <ac:spMk id="16" creationId="{A80C7498-A334-FDDE-49A5-26A729D5D20E}"/>
          </ac:spMkLst>
        </pc:spChg>
        <pc:spChg chg="del">
          <ac:chgData name="Jon Haley" userId="004d1e78-7ca1-4dad-8619-881c6a198f3b" providerId="ADAL" clId="{3C5E8C95-6707-4039-BBC3-B2C24D83ABA7}" dt="2024-03-01T20:34:48.646" v="3588" actId="478"/>
          <ac:spMkLst>
            <pc:docMk/>
            <pc:sldMk cId="2404084404" sldId="265"/>
            <ac:spMk id="18" creationId="{120437EC-8529-F8E2-18C1-74187CFCAE75}"/>
          </ac:spMkLst>
        </pc:spChg>
        <pc:spChg chg="mod">
          <ac:chgData name="Jon Haley" userId="004d1e78-7ca1-4dad-8619-881c6a198f3b" providerId="ADAL" clId="{3C5E8C95-6707-4039-BBC3-B2C24D83ABA7}" dt="2024-03-01T20:34:09.598" v="3564" actId="20577"/>
          <ac:spMkLst>
            <pc:docMk/>
            <pc:sldMk cId="2404084404" sldId="265"/>
            <ac:spMk id="19" creationId="{DA9F4F1F-2515-0022-C010-343B2BD04E1A}"/>
          </ac:spMkLst>
        </pc:spChg>
      </pc:sldChg>
      <pc:sldChg chg="delSp modSp mod modNotesTx">
        <pc:chgData name="Jon Haley" userId="004d1e78-7ca1-4dad-8619-881c6a198f3b" providerId="ADAL" clId="{3C5E8C95-6707-4039-BBC3-B2C24D83ABA7}" dt="2024-03-01T20:39:02.590" v="4604" actId="20577"/>
        <pc:sldMkLst>
          <pc:docMk/>
          <pc:sldMk cId="1960403416" sldId="266"/>
        </pc:sldMkLst>
        <pc:spChg chg="mod">
          <ac:chgData name="Jon Haley" userId="004d1e78-7ca1-4dad-8619-881c6a198f3b" providerId="ADAL" clId="{3C5E8C95-6707-4039-BBC3-B2C24D83ABA7}" dt="2024-03-01T20:35:18.435" v="3610" actId="20577"/>
          <ac:spMkLst>
            <pc:docMk/>
            <pc:sldMk cId="1960403416" sldId="266"/>
            <ac:spMk id="16" creationId="{D230AD9F-B997-93A4-C976-86C0095F455A}"/>
          </ac:spMkLst>
        </pc:spChg>
        <pc:spChg chg="del">
          <ac:chgData name="Jon Haley" userId="004d1e78-7ca1-4dad-8619-881c6a198f3b" providerId="ADAL" clId="{3C5E8C95-6707-4039-BBC3-B2C24D83ABA7}" dt="2024-03-01T20:34:45.816" v="3587" actId="478"/>
          <ac:spMkLst>
            <pc:docMk/>
            <pc:sldMk cId="1960403416" sldId="266"/>
            <ac:spMk id="18" creationId="{1B5070AA-C5D5-3998-056F-0E49DD082DC2}"/>
          </ac:spMkLst>
        </pc:spChg>
        <pc:spChg chg="mod">
          <ac:chgData name="Jon Haley" userId="004d1e78-7ca1-4dad-8619-881c6a198f3b" providerId="ADAL" clId="{3C5E8C95-6707-4039-BBC3-B2C24D83ABA7}" dt="2024-03-01T20:38:39.755" v="4444" actId="20577"/>
          <ac:spMkLst>
            <pc:docMk/>
            <pc:sldMk cId="1960403416" sldId="266"/>
            <ac:spMk id="19" creationId="{78C49822-4973-9B24-5D30-C319CE5D27E9}"/>
          </ac:spMkLst>
        </pc:spChg>
      </pc:sldChg>
      <pc:sldChg chg="modSp mod">
        <pc:chgData name="Jon Haley" userId="004d1e78-7ca1-4dad-8619-881c6a198f3b" providerId="ADAL" clId="{3C5E8C95-6707-4039-BBC3-B2C24D83ABA7}" dt="2024-03-01T20:39:17.854" v="4668" actId="20577"/>
        <pc:sldMkLst>
          <pc:docMk/>
          <pc:sldMk cId="1213769446" sldId="267"/>
        </pc:sldMkLst>
        <pc:spChg chg="mod">
          <ac:chgData name="Jon Haley" userId="004d1e78-7ca1-4dad-8619-881c6a198f3b" providerId="ADAL" clId="{3C5E8C95-6707-4039-BBC3-B2C24D83ABA7}" dt="2024-03-01T20:37:21.348" v="4268" actId="20577"/>
          <ac:spMkLst>
            <pc:docMk/>
            <pc:sldMk cId="1213769446" sldId="267"/>
            <ac:spMk id="16" creationId="{973B97CF-5051-B21D-C926-E3897C0A0BDA}"/>
          </ac:spMkLst>
        </pc:spChg>
        <pc:spChg chg="mod">
          <ac:chgData name="Jon Haley" userId="004d1e78-7ca1-4dad-8619-881c6a198f3b" providerId="ADAL" clId="{3C5E8C95-6707-4039-BBC3-B2C24D83ABA7}" dt="2024-03-01T20:39:17.854" v="4668" actId="20577"/>
          <ac:spMkLst>
            <pc:docMk/>
            <pc:sldMk cId="1213769446" sldId="267"/>
            <ac:spMk id="19" creationId="{0110F2CA-B822-4194-99A9-82454D47526A}"/>
          </ac:spMkLst>
        </pc:spChg>
      </pc:sldChg>
      <pc:sldChg chg="del">
        <pc:chgData name="Jon Haley" userId="004d1e78-7ca1-4dad-8619-881c6a198f3b" providerId="ADAL" clId="{3C5E8C95-6707-4039-BBC3-B2C24D83ABA7}" dt="2024-03-01T20:39:22.565" v="4669" actId="47"/>
        <pc:sldMkLst>
          <pc:docMk/>
          <pc:sldMk cId="1425546220" sldId="268"/>
        </pc:sldMkLst>
      </pc:sldChg>
      <pc:sldChg chg="del">
        <pc:chgData name="Jon Haley" userId="004d1e78-7ca1-4dad-8619-881c6a198f3b" providerId="ADAL" clId="{3C5E8C95-6707-4039-BBC3-B2C24D83ABA7}" dt="2024-03-01T20:39:22.565" v="4669" actId="47"/>
        <pc:sldMkLst>
          <pc:docMk/>
          <pc:sldMk cId="3038567248" sldId="269"/>
        </pc:sldMkLst>
      </pc:sldChg>
      <pc:sldChg chg="del">
        <pc:chgData name="Jon Haley" userId="004d1e78-7ca1-4dad-8619-881c6a198f3b" providerId="ADAL" clId="{3C5E8C95-6707-4039-BBC3-B2C24D83ABA7}" dt="2024-03-01T20:39:22.565" v="4669" actId="47"/>
        <pc:sldMkLst>
          <pc:docMk/>
          <pc:sldMk cId="4022476209"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7FF3B-6E01-489F-9B3E-04D1B43E0EF8}"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FC192-0ED4-487F-B87E-E46053FC8A5E}" type="slidenum">
              <a:rPr lang="en-US" smtClean="0"/>
              <a:t>‹#›</a:t>
            </a:fld>
            <a:endParaRPr lang="en-US"/>
          </a:p>
        </p:txBody>
      </p:sp>
    </p:spTree>
    <p:extLst>
      <p:ext uri="{BB962C8B-B14F-4D97-AF65-F5344CB8AC3E}">
        <p14:creationId xmlns:p14="http://schemas.microsoft.com/office/powerpoint/2010/main" val="333911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These items are true for all advertising, but they are especially important when talking about social media advertising. This class will specifically focus on situations where your agents want to feature properties that are not their listings in social media advertisements.</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2</a:t>
            </a:fld>
            <a:endParaRPr lang="en-US"/>
          </a:p>
        </p:txBody>
      </p:sp>
    </p:spTree>
    <p:extLst>
      <p:ext uri="{BB962C8B-B14F-4D97-AF65-F5344CB8AC3E}">
        <p14:creationId xmlns:p14="http://schemas.microsoft.com/office/powerpoint/2010/main" val="256691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sz="1800" b="0" i="0" dirty="0">
                <a:solidFill>
                  <a:srgbClr val="FF0000"/>
                </a:solidFill>
                <a:effectLst/>
                <a:latin typeface="Calibri" panose="020F0502020204030204" pitchFamily="34" charset="0"/>
              </a:rPr>
              <a:t>The simplest example would be an agent who wants to advertise a property but does not yet have a listing agreement in place with the seller. Without that listing agreement, you have no authorization to advertise the property, and this would be a pretty cut-and-dried example of a violation. But in a situation where a buyer’s agent wants to celebrate a successful contract ratification, what do you need to do to make sure you’re safe?</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3</a:t>
            </a:fld>
            <a:endParaRPr lang="en-US"/>
          </a:p>
        </p:txBody>
      </p:sp>
    </p:spTree>
    <p:extLst>
      <p:ext uri="{BB962C8B-B14F-4D97-AF65-F5344CB8AC3E}">
        <p14:creationId xmlns:p14="http://schemas.microsoft.com/office/powerpoint/2010/main" val="7077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The state regulations say that “failing to obtain the written consent of the seller [or] landlord . . . Prior to advertising a specific identifiable property” is a violation. Obviously posting the address of a property makes it “specifically-identifiable,” but even without that a house could be different or famous enough to make it specifically identifiable without things like an address. When in doubt, it’s always safest to get permission from the owner before posting.</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4</a:t>
            </a:fld>
            <a:endParaRPr lang="en-US"/>
          </a:p>
        </p:txBody>
      </p:sp>
    </p:spTree>
    <p:extLst>
      <p:ext uri="{BB962C8B-B14F-4D97-AF65-F5344CB8AC3E}">
        <p14:creationId xmlns:p14="http://schemas.microsoft.com/office/powerpoint/2010/main" val="182850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The regs also state that you must identify the </a:t>
            </a:r>
            <a:r>
              <a:rPr lang="en-US" b="0" dirty="0" err="1"/>
              <a:t>ype</a:t>
            </a:r>
            <a:r>
              <a:rPr lang="en-US" b="0" dirty="0"/>
              <a:t> of services offered when you advertise a property. For example, posting a picture of a house that’s for sale might create the impression that you are the listing agent. If you are in fact the buyer’s agent, you need to clearly state that somewhere on the advertisement. Likewise, if you are the listing agent, you want to make sure that consumers are aware when contacting you that you are not (necessarily) there to represent them in purchasing the house.</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5</a:t>
            </a:fld>
            <a:endParaRPr lang="en-US"/>
          </a:p>
        </p:txBody>
      </p:sp>
    </p:spTree>
    <p:extLst>
      <p:ext uri="{BB962C8B-B14F-4D97-AF65-F5344CB8AC3E}">
        <p14:creationId xmlns:p14="http://schemas.microsoft.com/office/powerpoint/2010/main" val="171371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You’ll also want to ensure that the status of your advertising is accurate. For example, if your clients are under contract on a house but have not yet closed, it would be inaccurate to say that the house has been “sold.” You might want to check your local MLS rules for the particular way to refer to the different statuses present in that MLS.</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6</a:t>
            </a:fld>
            <a:endParaRPr lang="en-US"/>
          </a:p>
        </p:txBody>
      </p:sp>
    </p:spTree>
    <p:extLst>
      <p:ext uri="{BB962C8B-B14F-4D97-AF65-F5344CB8AC3E}">
        <p14:creationId xmlns:p14="http://schemas.microsoft.com/office/powerpoint/2010/main" val="157465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i="0" dirty="0">
                <a:solidFill>
                  <a:srgbClr val="000000"/>
                </a:solidFill>
                <a:effectLst/>
                <a:latin typeface="Calibri" panose="020F0502020204030204" pitchFamily="34" charset="0"/>
              </a:rPr>
              <a:t>While the regs and COE do not expressly require you to attribute the photos to the listing firm or agent, if the agent expressly asks you to credit the firm (or the agent) then you should do so. And in general, while it’s not required, it might be best practice to mention the listing firm regardless.</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7</a:t>
            </a:fld>
            <a:endParaRPr lang="en-US"/>
          </a:p>
        </p:txBody>
      </p:sp>
    </p:spTree>
    <p:extLst>
      <p:ext uri="{BB962C8B-B14F-4D97-AF65-F5344CB8AC3E}">
        <p14:creationId xmlns:p14="http://schemas.microsoft.com/office/powerpoint/2010/main" val="259676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dirty="0"/>
              <a:t>So to be safe, as a buyer agent you should always make sure that you get permission from the seller/owner (through their agent if they’re represented) before you post a property that isn’t one of your listings. Be clear in your language regarding your role in the transaction (buyer agent v. listing agent). And use precise language; don’t say “sold” when you really mean “under contract”. And, last but certainly not least, make sure that you follow any policies or procedures that your broker may have in place regarding advertising.</a:t>
            </a:r>
            <a:endParaRPr lang="en-US" b="1" dirty="0"/>
          </a:p>
        </p:txBody>
      </p:sp>
      <p:sp>
        <p:nvSpPr>
          <p:cNvPr id="4" name="Slide Number Placeholder 3"/>
          <p:cNvSpPr>
            <a:spLocks noGrp="1"/>
          </p:cNvSpPr>
          <p:nvPr>
            <p:ph type="sldNum" sz="quarter" idx="5"/>
          </p:nvPr>
        </p:nvSpPr>
        <p:spPr/>
        <p:txBody>
          <a:bodyPr/>
          <a:lstStyle/>
          <a:p>
            <a:fld id="{883FC192-0ED4-487F-B87E-E46053FC8A5E}" type="slidenum">
              <a:rPr lang="en-US" smtClean="0"/>
              <a:t>8</a:t>
            </a:fld>
            <a:endParaRPr lang="en-US"/>
          </a:p>
        </p:txBody>
      </p:sp>
    </p:spTree>
    <p:extLst>
      <p:ext uri="{BB962C8B-B14F-4D97-AF65-F5344CB8AC3E}">
        <p14:creationId xmlns:p14="http://schemas.microsoft.com/office/powerpoint/2010/main" val="296023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88F3E47E-3957-5C1F-3DFE-B5980D9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E5CFEC31-5914-9F2F-3437-EA3EBE9D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0D85-870D-A4B1-14F5-8ABF7C33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1ED7-F827-9F9A-565A-40032C3E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B8846DB6-EA99-0B09-8C9E-ED101F21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898EAF19-8E5C-06B3-723D-01E226D7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6" name="Footer Placeholder 5">
            <a:extLst>
              <a:ext uri="{FF2B5EF4-FFF2-40B4-BE49-F238E27FC236}">
                <a16:creationId xmlns:a16="http://schemas.microsoft.com/office/drawing/2014/main" id="{FD28355D-86A3-ABD4-2B1C-E34CF888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8" name="Footer Placeholder 7">
            <a:extLst>
              <a:ext uri="{FF2B5EF4-FFF2-40B4-BE49-F238E27FC236}">
                <a16:creationId xmlns:a16="http://schemas.microsoft.com/office/drawing/2014/main" id="{CE95F3CB-4954-72EE-5954-39E114CA8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4" name="Footer Placeholder 3">
            <a:extLst>
              <a:ext uri="{FF2B5EF4-FFF2-40B4-BE49-F238E27FC236}">
                <a16:creationId xmlns:a16="http://schemas.microsoft.com/office/drawing/2014/main" id="{9E0EBBE2-706F-E1F8-5A41-1F0CC282C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3" name="Footer Placeholder 2">
            <a:extLst>
              <a:ext uri="{FF2B5EF4-FFF2-40B4-BE49-F238E27FC236}">
                <a16:creationId xmlns:a16="http://schemas.microsoft.com/office/drawing/2014/main" id="{E1D724F6-6E39-BC9B-DA8C-BE7D3F460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6" name="Footer Placeholder 5">
            <a:extLst>
              <a:ext uri="{FF2B5EF4-FFF2-40B4-BE49-F238E27FC236}">
                <a16:creationId xmlns:a16="http://schemas.microsoft.com/office/drawing/2014/main" id="{11130D46-9597-A684-D181-415B2310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F4162070-2BB9-6242-BF29-82BA689FAE6C}" type="datetimeFigureOut">
              <a:rPr lang="en-US" smtClean="0"/>
              <a:t>3/1/2024</a:t>
            </a:fld>
            <a:endParaRPr lang="en-US"/>
          </a:p>
        </p:txBody>
      </p:sp>
      <p:sp>
        <p:nvSpPr>
          <p:cNvPr id="6" name="Footer Placeholder 5">
            <a:extLst>
              <a:ext uri="{FF2B5EF4-FFF2-40B4-BE49-F238E27FC236}">
                <a16:creationId xmlns:a16="http://schemas.microsoft.com/office/drawing/2014/main" id="{2F2C890B-A914-7F35-4705-D580ADBB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62070-2BB9-6242-BF29-82BA689FAE6C}" type="datetimeFigureOut">
              <a:rPr lang="en-US" smtClean="0"/>
              <a:t>3/1/2024</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49BB-02A7-374E-8AC1-D82FC708DBA3}" type="slidenum">
              <a:rPr lang="en-US" smtClean="0"/>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r>
              <a:rPr lang="en-US" sz="6000" b="1" spc="-100" dirty="0">
                <a:solidFill>
                  <a:schemeClr val="bg1"/>
                </a:solidFill>
                <a:latin typeface="Rockwell" panose="02060603020205020403" pitchFamily="18" charset="77"/>
                <a:cs typeface="Lucida Sans Unicode" panose="020B0602030504020204" pitchFamily="34" charset="0"/>
              </a:rPr>
              <a:t>Social Media Advertising</a:t>
            </a: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300" dirty="0">
                <a:solidFill>
                  <a:schemeClr val="bg1"/>
                </a:solidFill>
                <a:latin typeface="Lucida Sans Unicode" panose="020B0602030504020204" pitchFamily="34" charset="0"/>
                <a:cs typeface="Lucida Sans Unicode" panose="020B0602030504020204" pitchFamily="34" charset="0"/>
              </a:rPr>
              <a:t>March 2024</a:t>
            </a: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1400" spc="300" dirty="0">
                <a:solidFill>
                  <a:schemeClr val="bg1"/>
                </a:solidFill>
                <a:latin typeface="Lucida Sans Unicode" panose="020B0602030504020204" pitchFamily="34" charset="0"/>
                <a:cs typeface="Lucida Sans Unicode" panose="020B0602030504020204" pitchFamily="34" charset="0"/>
              </a:rPr>
              <a:t>Sales Meeting Kit</a:t>
            </a:r>
          </a:p>
          <a:p>
            <a:pPr algn="l">
              <a:lnSpc>
                <a:spcPct val="150000"/>
              </a:lnSpc>
            </a:pPr>
            <a:r>
              <a:rPr lang="en-US" sz="1400" spc="300" dirty="0">
                <a:solidFill>
                  <a:schemeClr val="bg1"/>
                </a:solidFill>
                <a:latin typeface="Lucida Sans Unicode" panose="020B0602030504020204" pitchFamily="34" charset="0"/>
                <a:cs typeface="Lucida Sans Unicode" panose="020B0602030504020204" pitchFamily="34" charset="0"/>
              </a:rPr>
              <a:t>Virginia REALTORS® Legal Team</a:t>
            </a:r>
          </a:p>
        </p:txBody>
      </p:sp>
    </p:spTree>
    <p:extLst>
      <p:ext uri="{BB962C8B-B14F-4D97-AF65-F5344CB8AC3E}">
        <p14:creationId xmlns:p14="http://schemas.microsoft.com/office/powerpoint/2010/main" val="22408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870BE82E-CCB1-3138-0357-4DFFAA41BE5C}"/>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5B629D15-B993-370D-5632-1EEF498AF61F}"/>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Social Media Advertising</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8" name="Title 1">
            <a:extLst>
              <a:ext uri="{FF2B5EF4-FFF2-40B4-BE49-F238E27FC236}">
                <a16:creationId xmlns:a16="http://schemas.microsoft.com/office/drawing/2014/main" id="{D4B5A7F3-174A-CDEA-A16E-FB350A5B7ED8}"/>
              </a:ext>
            </a:extLst>
          </p:cNvPr>
          <p:cNvSpPr txBox="1">
            <a:spLocks/>
          </p:cNvSpPr>
          <p:nvPr/>
        </p:nvSpPr>
        <p:spPr>
          <a:xfrm>
            <a:off x="2506420" y="1406114"/>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175" indent="-3175" algn="l"/>
            <a:endParaRPr lang="en-US" sz="1200" spc="3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34446184-9B7E-910A-86F6-013EADACA8D2}"/>
              </a:ext>
            </a:extLst>
          </p:cNvPr>
          <p:cNvSpPr/>
          <p:nvPr/>
        </p:nvSpPr>
        <p:spPr>
          <a:xfrm>
            <a:off x="1222248" y="3592554"/>
            <a:ext cx="9747503" cy="135421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Do I have the authority to post this?</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Are my required disclosures in place?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Is the advertising accurate and non-misleading?</a:t>
            </a:r>
          </a:p>
        </p:txBody>
      </p:sp>
    </p:spTree>
    <p:extLst>
      <p:ext uri="{BB962C8B-B14F-4D97-AF65-F5344CB8AC3E}">
        <p14:creationId xmlns:p14="http://schemas.microsoft.com/office/powerpoint/2010/main" val="196762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6FA54-1168-B67F-37FB-7E0A120943E4}"/>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809252FB-F33D-CABA-D9EB-FB5C38146D6F}"/>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E82722AA-0AAA-F297-D6EF-C04382819E3B}"/>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Advertising Identifiable Property</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F512AE92-FA62-4825-CBA2-ED7CCED49E70}"/>
              </a:ext>
            </a:extLst>
          </p:cNvPr>
          <p:cNvSpPr/>
          <p:nvPr/>
        </p:nvSpPr>
        <p:spPr>
          <a:xfrm>
            <a:off x="1222248" y="3592554"/>
            <a:ext cx="9747503" cy="1277273"/>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Ensure you have the authority to post</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Look at brokerage agreements or permission from the seller (through their agent)</a:t>
            </a:r>
          </a:p>
        </p:txBody>
      </p:sp>
    </p:spTree>
    <p:extLst>
      <p:ext uri="{BB962C8B-B14F-4D97-AF65-F5344CB8AC3E}">
        <p14:creationId xmlns:p14="http://schemas.microsoft.com/office/powerpoint/2010/main" val="115541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8996-E933-D394-2DF7-DF6E779D1BF5}"/>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9F14379-6984-CB8B-1426-ACD5F6FAD960}"/>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FECF7786-D2FE-23FB-8836-78F8B8390FC0}"/>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Specifically-Identifiable Property</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5" name="TextBox 4">
            <a:extLst>
              <a:ext uri="{FF2B5EF4-FFF2-40B4-BE49-F238E27FC236}">
                <a16:creationId xmlns:a16="http://schemas.microsoft.com/office/drawing/2014/main" id="{D7FD594A-6CE4-E3D6-6D12-321B81602629}"/>
              </a:ext>
            </a:extLst>
          </p:cNvPr>
          <p:cNvSpPr txBox="1"/>
          <p:nvPr/>
        </p:nvSpPr>
        <p:spPr>
          <a:xfrm>
            <a:off x="2587752" y="3575303"/>
            <a:ext cx="8650224"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Difference between standing in front of a house and walking down a street</a:t>
            </a:r>
          </a:p>
          <a:p>
            <a:pPr marL="285750" indent="-285750">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If the property can readily be identified, doesn’t matter if the address is included or not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5745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90EC-8FBC-1AAC-7763-D9E0D997851A}"/>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CC9F24E-ECED-1F86-47A8-4F9847FE6C74}"/>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6B6C4E08-75C2-F72C-49FE-984FE0B35539}"/>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What’s Your Role in the Transaction?</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B84AC1E3-D7F1-D240-366E-A638A3A418DC}"/>
              </a:ext>
            </a:extLst>
          </p:cNvPr>
          <p:cNvSpPr/>
          <p:nvPr/>
        </p:nvSpPr>
        <p:spPr>
          <a:xfrm>
            <a:off x="1222248" y="3592554"/>
            <a:ext cx="9747503" cy="907941"/>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If you are a buyer’s agent, make that clear</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Same if you are a listing agent</a:t>
            </a:r>
          </a:p>
        </p:txBody>
      </p:sp>
    </p:spTree>
    <p:extLst>
      <p:ext uri="{BB962C8B-B14F-4D97-AF65-F5344CB8AC3E}">
        <p14:creationId xmlns:p14="http://schemas.microsoft.com/office/powerpoint/2010/main" val="407021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D9AD-2E7B-B8EA-DB0C-578CFE6ADE2E}"/>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3F9985DE-2499-0223-3F9D-D5816402C3AE}"/>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9672EDE4-D6B6-8C28-7A69-24A6C3C20C50}"/>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Proper Status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27A6A6DA-8337-0A5C-1C94-5962C91CAA28}"/>
              </a:ext>
            </a:extLst>
          </p:cNvPr>
          <p:cNvSpPr/>
          <p:nvPr/>
        </p:nvSpPr>
        <p:spPr>
          <a:xfrm>
            <a:off x="1222248" y="3592554"/>
            <a:ext cx="9747503" cy="1354217"/>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Make sure that the status of the property is correct</a:t>
            </a:r>
          </a:p>
          <a:p>
            <a:pPr marL="742950" lvl="1"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“Sold” versus “Under Contract”</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Check local MLS rules</a:t>
            </a:r>
          </a:p>
        </p:txBody>
      </p:sp>
    </p:spTree>
    <p:extLst>
      <p:ext uri="{BB962C8B-B14F-4D97-AF65-F5344CB8AC3E}">
        <p14:creationId xmlns:p14="http://schemas.microsoft.com/office/powerpoint/2010/main" val="191389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9E55-58DD-74D9-ED60-BCC7E910B115}"/>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BE2E314-041D-DEAA-DCBF-6C2C6FC03C46}"/>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A80C7498-A334-FDDE-49A5-26A729D5D20E}"/>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Attribution</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DA9F4F1F-2515-0022-C010-343B2BD04E1A}"/>
              </a:ext>
            </a:extLst>
          </p:cNvPr>
          <p:cNvSpPr/>
          <p:nvPr/>
        </p:nvSpPr>
        <p:spPr>
          <a:xfrm>
            <a:off x="1222248" y="3592554"/>
            <a:ext cx="9747503" cy="1277273"/>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Neither regs or COE require that you include the listing firm in your advertisement</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However, it might be best practice to do so</a:t>
            </a:r>
          </a:p>
        </p:txBody>
      </p:sp>
    </p:spTree>
    <p:extLst>
      <p:ext uri="{BB962C8B-B14F-4D97-AF65-F5344CB8AC3E}">
        <p14:creationId xmlns:p14="http://schemas.microsoft.com/office/powerpoint/2010/main" val="240408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E1950-1EF0-42A6-5ECC-75A0D83DCE0F}"/>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6D9AC0-8059-1CB2-53A1-0A7AFFE787DD}"/>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D230AD9F-B997-93A4-C976-86C0095F455A}"/>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Takeaways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9" name="Rectangle 18">
            <a:extLst>
              <a:ext uri="{FF2B5EF4-FFF2-40B4-BE49-F238E27FC236}">
                <a16:creationId xmlns:a16="http://schemas.microsoft.com/office/drawing/2014/main" id="{78C49822-4973-9B24-5D30-C319CE5D27E9}"/>
              </a:ext>
            </a:extLst>
          </p:cNvPr>
          <p:cNvSpPr/>
          <p:nvPr/>
        </p:nvSpPr>
        <p:spPr>
          <a:xfrm>
            <a:off x="1222248" y="3592554"/>
            <a:ext cx="9747503" cy="2169825"/>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Make sure you always have authority to post images of properties</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Be very clear about your role in the transaction</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Use precise language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Follow broker policies</a:t>
            </a:r>
          </a:p>
        </p:txBody>
      </p:sp>
    </p:spTree>
    <p:extLst>
      <p:ext uri="{BB962C8B-B14F-4D97-AF65-F5344CB8AC3E}">
        <p14:creationId xmlns:p14="http://schemas.microsoft.com/office/powerpoint/2010/main" val="196040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4017-7869-BF49-95C5-A8F5DB23A0C7}"/>
            </a:ext>
          </a:extLst>
        </p:cNvPr>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B772C6-1116-784D-2728-EDFCE5BF6D43}"/>
              </a:ext>
            </a:extLst>
          </p:cNvPr>
          <p:cNvPicPr>
            <a:picLocks noChangeAspect="1"/>
          </p:cNvPicPr>
          <p:nvPr/>
        </p:nvPicPr>
        <p:blipFill>
          <a:blip r:embed="rId2"/>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973B97CF-5051-B21D-C926-E3897C0A0BDA}"/>
              </a:ext>
            </a:extLst>
          </p:cNvPr>
          <p:cNvSpPr txBox="1">
            <a:spLocks/>
          </p:cNvSpPr>
          <p:nvPr/>
        </p:nvSpPr>
        <p:spPr>
          <a:xfrm>
            <a:off x="2506420" y="2059833"/>
            <a:ext cx="8940429"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b="1" u="sng" spc="-100" dirty="0">
                <a:solidFill>
                  <a:schemeClr val="bg1"/>
                </a:solidFill>
                <a:latin typeface="Rockwell" panose="02060603020205020403" pitchFamily="18" charset="77"/>
                <a:cs typeface="Lucida Sans Unicode" panose="020B0602030504020204" pitchFamily="34" charset="0"/>
              </a:rPr>
              <a:t>Questions?</a:t>
            </a:r>
            <a:endParaRPr lang="en-US" sz="4000" b="1" u="sng" spc="-100" dirty="0">
              <a:solidFill>
                <a:schemeClr val="bg1"/>
              </a:solidFill>
              <a:latin typeface="Lucida Sans Unicode" panose="020B0602030504020204" pitchFamily="34" charset="0"/>
              <a:cs typeface="Lucida Sans Unicode" panose="020B0602030504020204" pitchFamily="34" charset="0"/>
            </a:endParaRPr>
          </a:p>
        </p:txBody>
      </p:sp>
      <p:sp>
        <p:nvSpPr>
          <p:cNvPr id="18" name="Title 1">
            <a:extLst>
              <a:ext uri="{FF2B5EF4-FFF2-40B4-BE49-F238E27FC236}">
                <a16:creationId xmlns:a16="http://schemas.microsoft.com/office/drawing/2014/main" id="{A3960350-8F77-1217-349C-8B0FAC446B2D}"/>
              </a:ext>
            </a:extLst>
          </p:cNvPr>
          <p:cNvSpPr txBox="1">
            <a:spLocks/>
          </p:cNvSpPr>
          <p:nvPr/>
        </p:nvSpPr>
        <p:spPr>
          <a:xfrm>
            <a:off x="2506420" y="1406114"/>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175" indent="-3175" algn="l"/>
            <a:r>
              <a:rPr lang="en-US" sz="1200" spc="300" dirty="0">
                <a:solidFill>
                  <a:schemeClr val="bg1"/>
                </a:solidFill>
                <a:latin typeface="Lucida Sans Unicode" panose="020B0602030504020204" pitchFamily="34" charset="0"/>
                <a:cs typeface="Lucida Sans Unicode" panose="020B0602030504020204" pitchFamily="34" charset="0"/>
              </a:rPr>
              <a:t>VAR Legal Webinar</a:t>
            </a:r>
          </a:p>
        </p:txBody>
      </p:sp>
      <p:sp>
        <p:nvSpPr>
          <p:cNvPr id="19" name="Rectangle 18">
            <a:extLst>
              <a:ext uri="{FF2B5EF4-FFF2-40B4-BE49-F238E27FC236}">
                <a16:creationId xmlns:a16="http://schemas.microsoft.com/office/drawing/2014/main" id="{0110F2CA-B822-4194-99A9-82454D47526A}"/>
              </a:ext>
            </a:extLst>
          </p:cNvPr>
          <p:cNvSpPr/>
          <p:nvPr/>
        </p:nvSpPr>
        <p:spPr>
          <a:xfrm>
            <a:off x="1222248" y="3592554"/>
            <a:ext cx="9747503" cy="1646605"/>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VAR Legal Hotline: https://www.virginiarealtors.org/law-ethics/legal-hotline</a:t>
            </a:r>
          </a:p>
          <a:p>
            <a:pPr marL="285750" indent="-285750">
              <a:spcBef>
                <a:spcPts val="600"/>
              </a:spcBef>
              <a:buFont typeface="Arial" panose="020B0604020202020204" pitchFamily="34" charset="0"/>
              <a:buChar char="•"/>
            </a:pPr>
            <a:r>
              <a:rPr lang="en-US" sz="2400" dirty="0">
                <a:solidFill>
                  <a:schemeClr val="bg1"/>
                </a:solidFill>
                <a:latin typeface="Lucida Sans Unicode" panose="020B0602030504020204" pitchFamily="34" charset="0"/>
                <a:cs typeface="Lucida Sans Unicode" panose="020B0602030504020204" pitchFamily="34" charset="0"/>
              </a:rPr>
              <a:t>Other VAR Resources: https://www.virginiarealtors.org/law-ethics/legal-resource-library</a:t>
            </a:r>
          </a:p>
        </p:txBody>
      </p:sp>
    </p:spTree>
    <p:extLst>
      <p:ext uri="{BB962C8B-B14F-4D97-AF65-F5344CB8AC3E}">
        <p14:creationId xmlns:p14="http://schemas.microsoft.com/office/powerpoint/2010/main" val="1213769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4c1403f75766b9142f526e9e038634c6">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9041064619fec56d016895da18e73d5"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D8BA3-3AB3-4B7A-BD64-132E57F6670A}">
  <ds:schemaRefs>
    <ds:schemaRef ds:uri="http://purl.org/dc/terms/"/>
    <ds:schemaRef ds:uri="0207266a-8549-4d12-87c7-6d3d79637e47"/>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ba630d7b-8c89-47ad-91ac-97942cba60d1"/>
  </ds:schemaRefs>
</ds:datastoreItem>
</file>

<file path=customXml/itemProps2.xml><?xml version="1.0" encoding="utf-8"?>
<ds:datastoreItem xmlns:ds="http://schemas.openxmlformats.org/officeDocument/2006/customXml" ds:itemID="{C6E06460-2AB9-4B81-A47D-9766DC677F34}">
  <ds:schemaRefs>
    <ds:schemaRef ds:uri="http://schemas.microsoft.com/sharepoint/v3/contenttype/forms"/>
  </ds:schemaRefs>
</ds:datastoreItem>
</file>

<file path=customXml/itemProps3.xml><?xml version="1.0" encoding="utf-8"?>
<ds:datastoreItem xmlns:ds="http://schemas.openxmlformats.org/officeDocument/2006/customXml" ds:itemID="{8520BBA4-0241-4283-91E6-A09F3EC31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1103</TotalTime>
  <Words>814</Words>
  <Application>Microsoft Office PowerPoint</Application>
  <PresentationFormat>Widescreen</PresentationFormat>
  <Paragraphs>47</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Calibri Light</vt:lpstr>
      <vt:lpstr>Lucida Sans Unicode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Jon Haley</cp:lastModifiedBy>
  <cp:revision>4</cp:revision>
  <dcterms:created xsi:type="dcterms:W3CDTF">2022-10-27T18:31:44Z</dcterms:created>
  <dcterms:modified xsi:type="dcterms:W3CDTF">2024-03-01T20:39:27Z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