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notesMasterIdLst>
    <p:notesMasterId r:id="rId9"/>
  </p:notesMasterIdLst>
  <p:sldIdLst>
    <p:sldId id="256" r:id="rId2"/>
    <p:sldId id="258" r:id="rId3"/>
    <p:sldId id="257"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8" autoAdjust="0"/>
    <p:restoredTop sz="86102" autoAdjust="0"/>
  </p:normalViewPr>
  <p:slideViewPr>
    <p:cSldViewPr snapToGrid="0">
      <p:cViewPr varScale="1">
        <p:scale>
          <a:sx n="82" d="100"/>
          <a:sy n="82" d="100"/>
        </p:scale>
        <p:origin x="490" y="67"/>
      </p:cViewPr>
      <p:guideLst/>
    </p:cSldViewPr>
  </p:slideViewPr>
  <p:notesTextViewPr>
    <p:cViewPr>
      <p:scale>
        <a:sx n="1" d="1"/>
        <a:sy n="1" d="1"/>
      </p:scale>
      <p:origin x="0" y="-178"/>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an Olk" userId="b7d9edd0-be85-4417-9c69-ded1ab0d7b80" providerId="ADAL" clId="{B1BC6E36-0CD6-4294-9444-6EF03B9F36E1}"/>
    <pc:docChg chg="custSel modSld">
      <pc:chgData name="Sean Olk" userId="b7d9edd0-be85-4417-9c69-ded1ab0d7b80" providerId="ADAL" clId="{B1BC6E36-0CD6-4294-9444-6EF03B9F36E1}" dt="2024-01-29T19:05:40.087" v="2444" actId="20577"/>
      <pc:docMkLst>
        <pc:docMk/>
      </pc:docMkLst>
      <pc:sldChg chg="modNotesTx">
        <pc:chgData name="Sean Olk" userId="b7d9edd0-be85-4417-9c69-ded1ab0d7b80" providerId="ADAL" clId="{B1BC6E36-0CD6-4294-9444-6EF03B9F36E1}" dt="2024-01-29T14:43:24.975" v="196" actId="20577"/>
        <pc:sldMkLst>
          <pc:docMk/>
          <pc:sldMk cId="2073159092" sldId="256"/>
        </pc:sldMkLst>
      </pc:sldChg>
      <pc:sldChg chg="modSp mod modNotesTx">
        <pc:chgData name="Sean Olk" userId="b7d9edd0-be85-4417-9c69-ded1ab0d7b80" providerId="ADAL" clId="{B1BC6E36-0CD6-4294-9444-6EF03B9F36E1}" dt="2024-01-29T14:54:43.735" v="2179" actId="20577"/>
        <pc:sldMkLst>
          <pc:docMk/>
          <pc:sldMk cId="2544251403" sldId="257"/>
        </pc:sldMkLst>
        <pc:spChg chg="mod">
          <ac:chgData name="Sean Olk" userId="b7d9edd0-be85-4417-9c69-ded1ab0d7b80" providerId="ADAL" clId="{B1BC6E36-0CD6-4294-9444-6EF03B9F36E1}" dt="2024-01-29T14:54:43.735" v="2179" actId="20577"/>
          <ac:spMkLst>
            <pc:docMk/>
            <pc:sldMk cId="2544251403" sldId="257"/>
            <ac:spMk id="6" creationId="{69C180B6-8F8E-E81D-73CE-659905595D60}"/>
          </ac:spMkLst>
        </pc:spChg>
      </pc:sldChg>
      <pc:sldChg chg="modSp mod modNotesTx">
        <pc:chgData name="Sean Olk" userId="b7d9edd0-be85-4417-9c69-ded1ab0d7b80" providerId="ADAL" clId="{B1BC6E36-0CD6-4294-9444-6EF03B9F36E1}" dt="2024-01-29T19:00:55.991" v="2223" actId="20577"/>
        <pc:sldMkLst>
          <pc:docMk/>
          <pc:sldMk cId="1259724821" sldId="258"/>
        </pc:sldMkLst>
        <pc:spChg chg="mod">
          <ac:chgData name="Sean Olk" userId="b7d9edd0-be85-4417-9c69-ded1ab0d7b80" providerId="ADAL" clId="{B1BC6E36-0CD6-4294-9444-6EF03B9F36E1}" dt="2024-01-29T19:00:55.991" v="2223" actId="20577"/>
          <ac:spMkLst>
            <pc:docMk/>
            <pc:sldMk cId="1259724821" sldId="258"/>
            <ac:spMk id="3" creationId="{41D82750-5477-9E90-891B-6E09648F10E1}"/>
          </ac:spMkLst>
        </pc:spChg>
      </pc:sldChg>
      <pc:sldChg chg="modSp mod modNotesTx">
        <pc:chgData name="Sean Olk" userId="b7d9edd0-be85-4417-9c69-ded1ab0d7b80" providerId="ADAL" clId="{B1BC6E36-0CD6-4294-9444-6EF03B9F36E1}" dt="2024-01-29T14:55:18.686" v="2196" actId="20577"/>
        <pc:sldMkLst>
          <pc:docMk/>
          <pc:sldMk cId="2440761718" sldId="259"/>
        </pc:sldMkLst>
        <pc:spChg chg="mod">
          <ac:chgData name="Sean Olk" userId="b7d9edd0-be85-4417-9c69-ded1ab0d7b80" providerId="ADAL" clId="{B1BC6E36-0CD6-4294-9444-6EF03B9F36E1}" dt="2024-01-29T14:55:18.686" v="2196" actId="20577"/>
          <ac:spMkLst>
            <pc:docMk/>
            <pc:sldMk cId="2440761718" sldId="259"/>
            <ac:spMk id="4" creationId="{AECD9FFC-FCBB-CC6F-2548-9CE7F9E28348}"/>
          </ac:spMkLst>
        </pc:spChg>
      </pc:sldChg>
      <pc:sldChg chg="addSp modSp mod modNotesTx">
        <pc:chgData name="Sean Olk" userId="b7d9edd0-be85-4417-9c69-ded1ab0d7b80" providerId="ADAL" clId="{B1BC6E36-0CD6-4294-9444-6EF03B9F36E1}" dt="2024-01-29T19:02:37.468" v="2227" actId="20577"/>
        <pc:sldMkLst>
          <pc:docMk/>
          <pc:sldMk cId="258098938" sldId="260"/>
        </pc:sldMkLst>
        <pc:spChg chg="mod">
          <ac:chgData name="Sean Olk" userId="b7d9edd0-be85-4417-9c69-ded1ab0d7b80" providerId="ADAL" clId="{B1BC6E36-0CD6-4294-9444-6EF03B9F36E1}" dt="2024-01-29T19:02:37.468" v="2227" actId="20577"/>
          <ac:spMkLst>
            <pc:docMk/>
            <pc:sldMk cId="258098938" sldId="260"/>
            <ac:spMk id="3" creationId="{D50DBA8F-0A2C-C527-15C5-6B3B8719530A}"/>
          </ac:spMkLst>
        </pc:spChg>
        <pc:spChg chg="add mod">
          <ac:chgData name="Sean Olk" userId="b7d9edd0-be85-4417-9c69-ded1ab0d7b80" providerId="ADAL" clId="{B1BC6E36-0CD6-4294-9444-6EF03B9F36E1}" dt="2024-01-29T14:57:17.664" v="2199" actId="208"/>
          <ac:spMkLst>
            <pc:docMk/>
            <pc:sldMk cId="258098938" sldId="260"/>
            <ac:spMk id="10" creationId="{5C059595-D6CD-18D5-7B55-A3405F735577}"/>
          </ac:spMkLst>
        </pc:spChg>
      </pc:sldChg>
      <pc:sldChg chg="modSp mod modNotesTx">
        <pc:chgData name="Sean Olk" userId="b7d9edd0-be85-4417-9c69-ded1ab0d7b80" providerId="ADAL" clId="{B1BC6E36-0CD6-4294-9444-6EF03B9F36E1}" dt="2024-01-29T19:04:05.438" v="2229" actId="27636"/>
        <pc:sldMkLst>
          <pc:docMk/>
          <pc:sldMk cId="3941428756" sldId="261"/>
        </pc:sldMkLst>
        <pc:spChg chg="mod">
          <ac:chgData name="Sean Olk" userId="b7d9edd0-be85-4417-9c69-ded1ab0d7b80" providerId="ADAL" clId="{B1BC6E36-0CD6-4294-9444-6EF03B9F36E1}" dt="2024-01-29T19:04:05.438" v="2229" actId="27636"/>
          <ac:spMkLst>
            <pc:docMk/>
            <pc:sldMk cId="3941428756" sldId="261"/>
            <ac:spMk id="4" creationId="{A9F597DD-FF95-8B11-C16D-6B9D7D695C3E}"/>
          </ac:spMkLst>
        </pc:spChg>
      </pc:sldChg>
      <pc:sldChg chg="addSp modSp mod modNotesTx">
        <pc:chgData name="Sean Olk" userId="b7d9edd0-be85-4417-9c69-ded1ab0d7b80" providerId="ADAL" clId="{B1BC6E36-0CD6-4294-9444-6EF03B9F36E1}" dt="2024-01-29T19:05:40.087" v="2444" actId="20577"/>
        <pc:sldMkLst>
          <pc:docMk/>
          <pc:sldMk cId="4108345328" sldId="262"/>
        </pc:sldMkLst>
        <pc:spChg chg="add mod">
          <ac:chgData name="Sean Olk" userId="b7d9edd0-be85-4417-9c69-ded1ab0d7b80" providerId="ADAL" clId="{B1BC6E36-0CD6-4294-9444-6EF03B9F36E1}" dt="2024-01-29T14:57:45.053" v="2202" actId="207"/>
          <ac:spMkLst>
            <pc:docMk/>
            <pc:sldMk cId="4108345328" sldId="262"/>
            <ac:spMk id="8" creationId="{272FC5FB-80E9-A9DE-13CA-103B01E5BC6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3BDC15-DE0F-4CC0-9EAA-00AD486AACCD}" type="datetimeFigureOut">
              <a:rPr lang="en-US" smtClean="0"/>
              <a:t>1/29/2024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E09F5C-A8BC-4A5F-A507-ACD73C4A20ED}" type="slidenum">
              <a:rPr lang="en-US" smtClean="0"/>
              <a:t>‹#›</a:t>
            </a:fld>
            <a:endParaRPr lang="en-US"/>
          </a:p>
        </p:txBody>
      </p:sp>
    </p:spTree>
    <p:extLst>
      <p:ext uri="{BB962C8B-B14F-4D97-AF65-F5344CB8AC3E}">
        <p14:creationId xmlns:p14="http://schemas.microsoft.com/office/powerpoint/2010/main" val="2129343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will cover the proper use of VAR Forms for a Home Inspection Contingency and Removal. (VAR Forms 600D and 600E)</a:t>
            </a:r>
          </a:p>
        </p:txBody>
      </p:sp>
      <p:sp>
        <p:nvSpPr>
          <p:cNvPr id="4" name="Slide Number Placeholder 3"/>
          <p:cNvSpPr>
            <a:spLocks noGrp="1"/>
          </p:cNvSpPr>
          <p:nvPr>
            <p:ph type="sldNum" sz="quarter" idx="5"/>
          </p:nvPr>
        </p:nvSpPr>
        <p:spPr/>
        <p:txBody>
          <a:bodyPr/>
          <a:lstStyle/>
          <a:p>
            <a:fld id="{32E09F5C-A8BC-4A5F-A507-ACD73C4A20ED}" type="slidenum">
              <a:rPr lang="en-US" smtClean="0"/>
              <a:t>1</a:t>
            </a:fld>
            <a:endParaRPr lang="en-US"/>
          </a:p>
        </p:txBody>
      </p:sp>
    </p:spTree>
    <p:extLst>
      <p:ext uri="{BB962C8B-B14F-4D97-AF65-F5344CB8AC3E}">
        <p14:creationId xmlns:p14="http://schemas.microsoft.com/office/powerpoint/2010/main" val="3933730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5"/>
          </p:nvPr>
        </p:nvSpPr>
        <p:spPr/>
        <p:txBody>
          <a:bodyPr/>
          <a:lstStyle/>
          <a:p>
            <a:fld id="{32E09F5C-A8BC-4A5F-A507-ACD73C4A20ED}" type="slidenum">
              <a:rPr lang="en-US" smtClean="0"/>
              <a:t>2</a:t>
            </a:fld>
            <a:endParaRPr lang="en-US"/>
          </a:p>
        </p:txBody>
      </p:sp>
    </p:spTree>
    <p:extLst>
      <p:ext uri="{BB962C8B-B14F-4D97-AF65-F5344CB8AC3E}">
        <p14:creationId xmlns:p14="http://schemas.microsoft.com/office/powerpoint/2010/main" val="4131032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create a home inspection contingency, use VAR Form 600D. You will first want to decide on the number of days from ratification for purchaser to conduct a home inspection(s). </a:t>
            </a:r>
          </a:p>
          <a:p>
            <a:r>
              <a:rPr lang="en-US" dirty="0"/>
              <a:t>If purchaser wants more time to conduct additional inspections, the purchaser must notify seller prior to the Home Inspection Deadline to receive no more than 5 additional days. </a:t>
            </a:r>
          </a:p>
        </p:txBody>
      </p:sp>
      <p:sp>
        <p:nvSpPr>
          <p:cNvPr id="4" name="Slide Number Placeholder 3"/>
          <p:cNvSpPr>
            <a:spLocks noGrp="1"/>
          </p:cNvSpPr>
          <p:nvPr>
            <p:ph type="sldNum" sz="quarter" idx="5"/>
          </p:nvPr>
        </p:nvSpPr>
        <p:spPr/>
        <p:txBody>
          <a:bodyPr/>
          <a:lstStyle/>
          <a:p>
            <a:fld id="{32E09F5C-A8BC-4A5F-A507-ACD73C4A20ED}" type="slidenum">
              <a:rPr lang="en-US" smtClean="0"/>
              <a:t>3</a:t>
            </a:fld>
            <a:endParaRPr lang="en-US"/>
          </a:p>
        </p:txBody>
      </p:sp>
    </p:spTree>
    <p:extLst>
      <p:ext uri="{BB962C8B-B14F-4D97-AF65-F5344CB8AC3E}">
        <p14:creationId xmlns:p14="http://schemas.microsoft.com/office/powerpoint/2010/main" val="2461180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5"/>
          </p:nvPr>
        </p:nvSpPr>
        <p:spPr/>
        <p:txBody>
          <a:bodyPr/>
          <a:lstStyle/>
          <a:p>
            <a:fld id="{32E09F5C-A8BC-4A5F-A507-ACD73C4A20ED}" type="slidenum">
              <a:rPr lang="en-US" smtClean="0"/>
              <a:t>4</a:t>
            </a:fld>
            <a:endParaRPr lang="en-US"/>
          </a:p>
        </p:txBody>
      </p:sp>
    </p:spTree>
    <p:extLst>
      <p:ext uri="{BB962C8B-B14F-4D97-AF65-F5344CB8AC3E}">
        <p14:creationId xmlns:p14="http://schemas.microsoft.com/office/powerpoint/2010/main" val="2873408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a:p>
            <a:endParaRPr lang="en-US" dirty="0"/>
          </a:p>
          <a:p>
            <a:r>
              <a:rPr lang="en-US" dirty="0"/>
              <a:t>Once the purchaser delivers to seller a Home Inspection Contingency Removal Addendum (VAR Form 600E), the Negotiation Period begins. We will see this form on the next slide. </a:t>
            </a:r>
          </a:p>
        </p:txBody>
      </p:sp>
      <p:sp>
        <p:nvSpPr>
          <p:cNvPr id="4" name="Slide Number Placeholder 3"/>
          <p:cNvSpPr>
            <a:spLocks noGrp="1"/>
          </p:cNvSpPr>
          <p:nvPr>
            <p:ph type="sldNum" sz="quarter" idx="5"/>
          </p:nvPr>
        </p:nvSpPr>
        <p:spPr/>
        <p:txBody>
          <a:bodyPr/>
          <a:lstStyle/>
          <a:p>
            <a:fld id="{32E09F5C-A8BC-4A5F-A507-ACD73C4A20ED}" type="slidenum">
              <a:rPr lang="en-US" smtClean="0"/>
              <a:t>5</a:t>
            </a:fld>
            <a:endParaRPr lang="en-US"/>
          </a:p>
        </p:txBody>
      </p:sp>
    </p:spTree>
    <p:extLst>
      <p:ext uri="{BB962C8B-B14F-4D97-AF65-F5344CB8AC3E}">
        <p14:creationId xmlns:p14="http://schemas.microsoft.com/office/powerpoint/2010/main" val="908631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a:p>
            <a:endParaRPr lang="en-US" dirty="0"/>
          </a:p>
          <a:p>
            <a:r>
              <a:rPr lang="en-US" dirty="0"/>
              <a:t>It may take several back and forth offers and counteroffers during this Negotiation Period to come to an agreement. If the parties agree on a removal addendum, then the contingency is removed. </a:t>
            </a:r>
          </a:p>
        </p:txBody>
      </p:sp>
      <p:sp>
        <p:nvSpPr>
          <p:cNvPr id="4" name="Slide Number Placeholder 3"/>
          <p:cNvSpPr>
            <a:spLocks noGrp="1"/>
          </p:cNvSpPr>
          <p:nvPr>
            <p:ph type="sldNum" sz="quarter" idx="5"/>
          </p:nvPr>
        </p:nvSpPr>
        <p:spPr/>
        <p:txBody>
          <a:bodyPr/>
          <a:lstStyle/>
          <a:p>
            <a:fld id="{32E09F5C-A8BC-4A5F-A507-ACD73C4A20ED}" type="slidenum">
              <a:rPr lang="en-US" smtClean="0"/>
              <a:t>6</a:t>
            </a:fld>
            <a:endParaRPr lang="en-US"/>
          </a:p>
        </p:txBody>
      </p:sp>
    </p:spTree>
    <p:extLst>
      <p:ext uri="{BB962C8B-B14F-4D97-AF65-F5344CB8AC3E}">
        <p14:creationId xmlns:p14="http://schemas.microsoft.com/office/powerpoint/2010/main" val="2305191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a:p>
            <a:endParaRPr lang="en-US" dirty="0"/>
          </a:p>
          <a:p>
            <a:r>
              <a:rPr lang="en-US" dirty="0"/>
              <a:t>If the parties cannot agree on a removal addendum, then the purchaser has a set time to decide whether to terminate the contract. After the Negotiation Period ends, the purchaser will have “x” number of days (depending on what is written in the blank) to exercise the Purchaser’s Election to cancel the contract.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latin typeface="Calibri" panose="020F0502020204030204" pitchFamily="34" charset="0"/>
                <a:ea typeface="Calibri" panose="020F0502020204030204" pitchFamily="34" charset="0"/>
                <a:cs typeface="Calibri" panose="020F0502020204030204" pitchFamily="34" charset="0"/>
              </a:rPr>
              <a:t>If the purchaser fails to notify seller of the election within this time period, the contingency is automatically removed.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32E09F5C-A8BC-4A5F-A507-ACD73C4A20ED}" type="slidenum">
              <a:rPr lang="en-US" smtClean="0"/>
              <a:t>7</a:t>
            </a:fld>
            <a:endParaRPr lang="en-US"/>
          </a:p>
        </p:txBody>
      </p:sp>
    </p:spTree>
    <p:extLst>
      <p:ext uri="{BB962C8B-B14F-4D97-AF65-F5344CB8AC3E}">
        <p14:creationId xmlns:p14="http://schemas.microsoft.com/office/powerpoint/2010/main" val="3585950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5CD60141-EEBD-4EC1-8E34-0344C16A18A2}"/>
              </a:ext>
              <a:ext uri="{C183D7F6-B498-43B3-948B-1728B52AA6E4}">
                <adec:decorative xmlns:adec="http://schemas.microsoft.com/office/drawing/2017/decorative" val="1"/>
              </a:ext>
            </a:extLst>
          </p:cNvPr>
          <p:cNvSpPr/>
          <p:nvPr/>
        </p:nvSpPr>
        <p:spPr>
          <a:xfrm>
            <a:off x="5318308" y="0"/>
            <a:ext cx="6873692" cy="6858000"/>
          </a:xfrm>
          <a:custGeom>
            <a:avLst/>
            <a:gdLst>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0 w 12192000"/>
              <a:gd name="connsiteY6" fmla="*/ 0 h 6858000"/>
              <a:gd name="connsiteX7" fmla="*/ 6700 w 12192000"/>
              <a:gd name="connsiteY7" fmla="*/ 0 h 6858000"/>
              <a:gd name="connsiteX8" fmla="*/ 6700 w 12192000"/>
              <a:gd name="connsiteY8" fmla="*/ 6858000 h 6858000"/>
              <a:gd name="connsiteX9" fmla="*/ 0 w 12192000"/>
              <a:gd name="connsiteY9" fmla="*/ 6858000 h 6858000"/>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11328900 w 12192000"/>
              <a:gd name="connsiteY6" fmla="*/ 0 h 6858000"/>
              <a:gd name="connsiteX7" fmla="*/ 0 w 12192000"/>
              <a:gd name="connsiteY7" fmla="*/ 6858000 h 6858000"/>
              <a:gd name="connsiteX8" fmla="*/ 6700 w 12192000"/>
              <a:gd name="connsiteY8" fmla="*/ 0 h 6858000"/>
              <a:gd name="connsiteX9" fmla="*/ 6700 w 12192000"/>
              <a:gd name="connsiteY9" fmla="*/ 6858000 h 6858000"/>
              <a:gd name="connsiteX10" fmla="*/ 0 w 12192000"/>
              <a:gd name="connsiteY10" fmla="*/ 6858000 h 6858000"/>
              <a:gd name="connsiteX0" fmla="*/ 11322200 w 12185300"/>
              <a:gd name="connsiteY0" fmla="*/ 0 h 6858000"/>
              <a:gd name="connsiteX1" fmla="*/ 12185300 w 12185300"/>
              <a:gd name="connsiteY1" fmla="*/ 0 h 6858000"/>
              <a:gd name="connsiteX2" fmla="*/ 12185300 w 12185300"/>
              <a:gd name="connsiteY2" fmla="*/ 6858000 h 6858000"/>
              <a:gd name="connsiteX3" fmla="*/ 5311608 w 12185300"/>
              <a:gd name="connsiteY3" fmla="*/ 6858000 h 6858000"/>
              <a:gd name="connsiteX4" fmla="*/ 11322197 w 12185300"/>
              <a:gd name="connsiteY4" fmla="*/ 4 h 6858000"/>
              <a:gd name="connsiteX5" fmla="*/ 11322198 w 12185300"/>
              <a:gd name="connsiteY5" fmla="*/ 2 h 6858000"/>
              <a:gd name="connsiteX6" fmla="*/ 11322200 w 12185300"/>
              <a:gd name="connsiteY6" fmla="*/ 0 h 6858000"/>
              <a:gd name="connsiteX7" fmla="*/ 0 w 12185300"/>
              <a:gd name="connsiteY7" fmla="*/ 6858000 h 6858000"/>
              <a:gd name="connsiteX8" fmla="*/ 0 w 12185300"/>
              <a:gd name="connsiteY8" fmla="*/ 0 h 6858000"/>
              <a:gd name="connsiteX9" fmla="*/ 0 w 12185300"/>
              <a:gd name="connsiteY9" fmla="*/ 6858000 h 6858000"/>
              <a:gd name="connsiteX0" fmla="*/ 6010592 w 6873692"/>
              <a:gd name="connsiteY0" fmla="*/ 0 h 6858000"/>
              <a:gd name="connsiteX1" fmla="*/ 6873692 w 6873692"/>
              <a:gd name="connsiteY1" fmla="*/ 0 h 6858000"/>
              <a:gd name="connsiteX2" fmla="*/ 6873692 w 6873692"/>
              <a:gd name="connsiteY2" fmla="*/ 6858000 h 6858000"/>
              <a:gd name="connsiteX3" fmla="*/ 0 w 6873692"/>
              <a:gd name="connsiteY3" fmla="*/ 6858000 h 6858000"/>
              <a:gd name="connsiteX4" fmla="*/ 6010589 w 6873692"/>
              <a:gd name="connsiteY4" fmla="*/ 4 h 6858000"/>
              <a:gd name="connsiteX5" fmla="*/ 6010590 w 6873692"/>
              <a:gd name="connsiteY5" fmla="*/ 2 h 6858000"/>
              <a:gd name="connsiteX6" fmla="*/ 6010592 w 6873692"/>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lnTo>
                  <a:pt x="6010592" y="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65FCBBA-905A-4FD1-BFBA-F3EE6DA264E0}"/>
              </a:ext>
            </a:extLst>
          </p:cNvPr>
          <p:cNvSpPr>
            <a:spLocks noGrp="1"/>
          </p:cNvSpPr>
          <p:nvPr>
            <p:ph type="ctrTitle"/>
          </p:nvPr>
        </p:nvSpPr>
        <p:spPr>
          <a:xfrm>
            <a:off x="1143000" y="1181098"/>
            <a:ext cx="8986580" cy="2832404"/>
          </a:xfrm>
        </p:spPr>
        <p:txBody>
          <a:bodyPr anchor="t">
            <a:normAutofit/>
          </a:bodyPr>
          <a:lstStyle>
            <a:lvl1pPr algn="l">
              <a:lnSpc>
                <a:spcPct val="100000"/>
              </a:lnSpc>
              <a:defRPr sz="4800" cap="all" spc="300" baseline="0"/>
            </a:lvl1pPr>
          </a:lstStyle>
          <a:p>
            <a:r>
              <a:rPr lang="en-US" dirty="0"/>
              <a:t>Click to edit Master title style</a:t>
            </a:r>
          </a:p>
        </p:txBody>
      </p:sp>
      <p:sp>
        <p:nvSpPr>
          <p:cNvPr id="3" name="Subtitle 2">
            <a:extLst>
              <a:ext uri="{FF2B5EF4-FFF2-40B4-BE49-F238E27FC236}">
                <a16:creationId xmlns:a16="http://schemas.microsoft.com/office/drawing/2014/main" id="{13DD287E-F1C8-463F-8429-D1B5B1582520}"/>
              </a:ext>
            </a:extLst>
          </p:cNvPr>
          <p:cNvSpPr>
            <a:spLocks noGrp="1"/>
          </p:cNvSpPr>
          <p:nvPr>
            <p:ph type="subTitle" idx="1"/>
          </p:nvPr>
        </p:nvSpPr>
        <p:spPr>
          <a:xfrm>
            <a:off x="1143000" y="5463522"/>
            <a:ext cx="8986580" cy="650311"/>
          </a:xfrm>
        </p:spPr>
        <p:txBody>
          <a:bodyPr>
            <a:normAutofit/>
          </a:bodyPr>
          <a:lstStyle>
            <a:lvl1pPr marL="0" indent="0" algn="l">
              <a:lnSpc>
                <a:spcPct val="10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81F44ED-7973-4A99-B2CA-A8962BCE0D5D}"/>
              </a:ext>
            </a:extLst>
          </p:cNvPr>
          <p:cNvSpPr>
            <a:spLocks noGrp="1"/>
          </p:cNvSpPr>
          <p:nvPr>
            <p:ph type="dt" sz="half" idx="10"/>
          </p:nvPr>
        </p:nvSpPr>
        <p:spPr/>
        <p:txBody>
          <a:bodyPr/>
          <a:lstStyle/>
          <a:p>
            <a:fld id="{3CADBD16-5BFB-4D9F-9646-C75D1B53BBB6}" type="datetimeFigureOut">
              <a:rPr lang="en-US" smtClean="0"/>
              <a:t>1/29/2024</a:t>
            </a:fld>
            <a:endParaRPr lang="en-US"/>
          </a:p>
        </p:txBody>
      </p:sp>
      <p:sp>
        <p:nvSpPr>
          <p:cNvPr id="5" name="Footer Placeholder 4">
            <a:extLst>
              <a:ext uri="{FF2B5EF4-FFF2-40B4-BE49-F238E27FC236}">
                <a16:creationId xmlns:a16="http://schemas.microsoft.com/office/drawing/2014/main" id="{08DF96F2-D6BE-49AC-A605-5AE87C3F2F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17FC50-B13C-4B63-AE64-F71A6EDE63B6}"/>
              </a:ext>
            </a:extLst>
          </p:cNvPr>
          <p:cNvSpPr>
            <a:spLocks noGrp="1"/>
          </p:cNvSpPr>
          <p:nvPr>
            <p:ph type="sldNum" sz="quarter" idx="12"/>
          </p:nvPr>
        </p:nvSpPr>
        <p:spPr/>
        <p:txBody>
          <a:bodyPr/>
          <a:lstStyle/>
          <a:p>
            <a:fld id="{C0722274-0FAA-4649-AA4E-4210F4F32167}" type="slidenum">
              <a:rPr lang="en-US" smtClean="0"/>
              <a:t>‹#›</a:t>
            </a:fld>
            <a:endParaRPr lang="en-US"/>
          </a:p>
        </p:txBody>
      </p:sp>
      <p:cxnSp>
        <p:nvCxnSpPr>
          <p:cNvPr id="12" name="Straight Connector 11">
            <a:extLst>
              <a:ext uri="{FF2B5EF4-FFF2-40B4-BE49-F238E27FC236}">
                <a16:creationId xmlns:a16="http://schemas.microsoft.com/office/drawing/2014/main" id="{4C75A547-BCD1-42BE-966E-53CA0AB93165}"/>
              </a:ext>
            </a:extLst>
          </p:cNvPr>
          <p:cNvCxnSpPr>
            <a:cxnSpLocks/>
          </p:cNvCxnSpPr>
          <p:nvPr/>
        </p:nvCxnSpPr>
        <p:spPr>
          <a:xfrm>
            <a:off x="1188357" y="5151666"/>
            <a:ext cx="98225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9893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A3BF2-BCE9-47D7-B1C0-1F0E4936B6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2722E9-C3E4-48AF-996A-495AE659FA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C9E516-382B-4845-93BF-20C16EE0DB05}"/>
              </a:ext>
            </a:extLst>
          </p:cNvPr>
          <p:cNvSpPr>
            <a:spLocks noGrp="1"/>
          </p:cNvSpPr>
          <p:nvPr>
            <p:ph type="dt" sz="half" idx="10"/>
          </p:nvPr>
        </p:nvSpPr>
        <p:spPr/>
        <p:txBody>
          <a:bodyPr/>
          <a:lstStyle/>
          <a:p>
            <a:fld id="{3CADBD16-5BFB-4D9F-9646-C75D1B53BBB6}" type="datetimeFigureOut">
              <a:rPr lang="en-US" smtClean="0"/>
              <a:t>1/29/2024</a:t>
            </a:fld>
            <a:endParaRPr lang="en-US"/>
          </a:p>
        </p:txBody>
      </p:sp>
      <p:sp>
        <p:nvSpPr>
          <p:cNvPr id="5" name="Footer Placeholder 4">
            <a:extLst>
              <a:ext uri="{FF2B5EF4-FFF2-40B4-BE49-F238E27FC236}">
                <a16:creationId xmlns:a16="http://schemas.microsoft.com/office/drawing/2014/main" id="{EAB96E16-F168-442A-843C-5D490D54B0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61BEA-A969-437A-BD8B-CB1B709AD430}"/>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077375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528449-3E11-45FF-BF3A-651867603E75}"/>
              </a:ext>
            </a:extLst>
          </p:cNvPr>
          <p:cNvSpPr>
            <a:spLocks noGrp="1"/>
          </p:cNvSpPr>
          <p:nvPr>
            <p:ph type="title" orient="vert"/>
          </p:nvPr>
        </p:nvSpPr>
        <p:spPr>
          <a:xfrm>
            <a:off x="8572500" y="870625"/>
            <a:ext cx="2476499" cy="5029201"/>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AFC0EAB0-2DFA-4CBA-86B1-1826EF523D4D}"/>
              </a:ext>
            </a:extLst>
          </p:cNvPr>
          <p:cNvSpPr>
            <a:spLocks noGrp="1"/>
          </p:cNvSpPr>
          <p:nvPr>
            <p:ph type="body" orient="vert" idx="1"/>
          </p:nvPr>
        </p:nvSpPr>
        <p:spPr>
          <a:xfrm>
            <a:off x="1143000" y="870625"/>
            <a:ext cx="7324928" cy="50292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FA22F89-E1F5-45D7-945A-8A2886C4BA59}"/>
              </a:ext>
            </a:extLst>
          </p:cNvPr>
          <p:cNvSpPr>
            <a:spLocks noGrp="1"/>
          </p:cNvSpPr>
          <p:nvPr>
            <p:ph type="dt" sz="half" idx="10"/>
          </p:nvPr>
        </p:nvSpPr>
        <p:spPr/>
        <p:txBody>
          <a:bodyPr/>
          <a:lstStyle/>
          <a:p>
            <a:fld id="{3CADBD16-5BFB-4D9F-9646-C75D1B53BBB6}" type="datetimeFigureOut">
              <a:rPr lang="en-US" smtClean="0"/>
              <a:t>1/29/2024</a:t>
            </a:fld>
            <a:endParaRPr lang="en-US"/>
          </a:p>
        </p:txBody>
      </p:sp>
      <p:sp>
        <p:nvSpPr>
          <p:cNvPr id="5" name="Footer Placeholder 4">
            <a:extLst>
              <a:ext uri="{FF2B5EF4-FFF2-40B4-BE49-F238E27FC236}">
                <a16:creationId xmlns:a16="http://schemas.microsoft.com/office/drawing/2014/main" id="{637E7E82-5FB8-4289-AD0C-0BA788E14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5A4046-1A2C-41F5-A177-1C3919C20569}"/>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142811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CD6F3-88F1-4195-8395-57AA096BB3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8D06C-EB08-40B3-AFB3-A62F441122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03962F-B413-4C4C-A490-724DDB9E7DB9}"/>
              </a:ext>
            </a:extLst>
          </p:cNvPr>
          <p:cNvSpPr>
            <a:spLocks noGrp="1"/>
          </p:cNvSpPr>
          <p:nvPr>
            <p:ph type="dt" sz="half" idx="10"/>
          </p:nvPr>
        </p:nvSpPr>
        <p:spPr/>
        <p:txBody>
          <a:bodyPr/>
          <a:lstStyle/>
          <a:p>
            <a:fld id="{3CADBD16-5BFB-4D9F-9646-C75D1B53BBB6}" type="datetimeFigureOut">
              <a:rPr lang="en-US" smtClean="0"/>
              <a:t>1/29/2024</a:t>
            </a:fld>
            <a:endParaRPr lang="en-US"/>
          </a:p>
        </p:txBody>
      </p:sp>
      <p:sp>
        <p:nvSpPr>
          <p:cNvPr id="5" name="Footer Placeholder 4">
            <a:extLst>
              <a:ext uri="{FF2B5EF4-FFF2-40B4-BE49-F238E27FC236}">
                <a16:creationId xmlns:a16="http://schemas.microsoft.com/office/drawing/2014/main" id="{02871813-4E87-4C04-835D-76246010B0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22BA3-033C-491E-A045-F0052AC19A8C}"/>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616091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19AD-2EDD-4B4F-9F9E-46A4441847A6}"/>
              </a:ext>
            </a:extLst>
          </p:cNvPr>
          <p:cNvSpPr>
            <a:spLocks noGrp="1"/>
          </p:cNvSpPr>
          <p:nvPr>
            <p:ph type="title"/>
          </p:nvPr>
        </p:nvSpPr>
        <p:spPr>
          <a:xfrm>
            <a:off x="1143000" y="1709738"/>
            <a:ext cx="8520952" cy="2852737"/>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00EE5927-21D5-4EBA-A112-CAD1BD38BCB1}"/>
              </a:ext>
            </a:extLst>
          </p:cNvPr>
          <p:cNvSpPr>
            <a:spLocks noGrp="1"/>
          </p:cNvSpPr>
          <p:nvPr>
            <p:ph type="body" idx="1"/>
          </p:nvPr>
        </p:nvSpPr>
        <p:spPr>
          <a:xfrm>
            <a:off x="1143000" y="4589466"/>
            <a:ext cx="8520952" cy="813266"/>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CEF0D16-9D87-4D76-A5A5-534E24B7DD25}"/>
              </a:ext>
            </a:extLst>
          </p:cNvPr>
          <p:cNvSpPr>
            <a:spLocks noGrp="1"/>
          </p:cNvSpPr>
          <p:nvPr>
            <p:ph type="dt" sz="half" idx="10"/>
          </p:nvPr>
        </p:nvSpPr>
        <p:spPr/>
        <p:txBody>
          <a:bodyPr/>
          <a:lstStyle/>
          <a:p>
            <a:fld id="{3CADBD16-5BFB-4D9F-9646-C75D1B53BBB6}" type="datetimeFigureOut">
              <a:rPr lang="en-US" smtClean="0"/>
              <a:t>1/29/2024</a:t>
            </a:fld>
            <a:endParaRPr lang="en-US"/>
          </a:p>
        </p:txBody>
      </p:sp>
      <p:sp>
        <p:nvSpPr>
          <p:cNvPr id="5" name="Footer Placeholder 4">
            <a:extLst>
              <a:ext uri="{FF2B5EF4-FFF2-40B4-BE49-F238E27FC236}">
                <a16:creationId xmlns:a16="http://schemas.microsoft.com/office/drawing/2014/main" id="{5965F387-5AAC-45D0-ABCE-B1CF4BC7E0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8AF6FE-0006-4F40-A7FB-E0FDBADF7548}"/>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73413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8AADE-587E-4574-B21B-7ABDE5A236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2F9DA5-4DFB-4211-A58A-FFD842C27A65}"/>
              </a:ext>
            </a:extLst>
          </p:cNvPr>
          <p:cNvSpPr>
            <a:spLocks noGrp="1"/>
          </p:cNvSpPr>
          <p:nvPr>
            <p:ph sz="half" idx="1"/>
          </p:nvPr>
        </p:nvSpPr>
        <p:spPr>
          <a:xfrm>
            <a:off x="1143000" y="2339501"/>
            <a:ext cx="4798979" cy="35505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A99F26-66AF-4614-91CE-C93A24BAC23A}"/>
              </a:ext>
            </a:extLst>
          </p:cNvPr>
          <p:cNvSpPr>
            <a:spLocks noGrp="1"/>
          </p:cNvSpPr>
          <p:nvPr>
            <p:ph sz="half" idx="2"/>
          </p:nvPr>
        </p:nvSpPr>
        <p:spPr>
          <a:xfrm>
            <a:off x="6250020" y="2339501"/>
            <a:ext cx="4798980" cy="355059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7F8F678E-59B5-4DF9-ABCB-506B9CB701CC}"/>
              </a:ext>
            </a:extLst>
          </p:cNvPr>
          <p:cNvSpPr>
            <a:spLocks noGrp="1"/>
          </p:cNvSpPr>
          <p:nvPr>
            <p:ph type="dt" sz="half" idx="10"/>
          </p:nvPr>
        </p:nvSpPr>
        <p:spPr/>
        <p:txBody>
          <a:bodyPr/>
          <a:lstStyle/>
          <a:p>
            <a:fld id="{3CADBD16-5BFB-4D9F-9646-C75D1B53BBB6}" type="datetimeFigureOut">
              <a:rPr lang="en-US" smtClean="0"/>
              <a:t>1/29/2024</a:t>
            </a:fld>
            <a:endParaRPr lang="en-US"/>
          </a:p>
        </p:txBody>
      </p:sp>
      <p:sp>
        <p:nvSpPr>
          <p:cNvPr id="6" name="Footer Placeholder 5">
            <a:extLst>
              <a:ext uri="{FF2B5EF4-FFF2-40B4-BE49-F238E27FC236}">
                <a16:creationId xmlns:a16="http://schemas.microsoft.com/office/drawing/2014/main" id="{18B50A53-317B-444A-9BA2-F69CDBF5D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B269A1-B0FB-4C8F-B6AA-0718C92D3D22}"/>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623945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2BBBF-42B2-4A5D-B145-46983A530170}"/>
              </a:ext>
            </a:extLst>
          </p:cNvPr>
          <p:cNvSpPr>
            <a:spLocks noGrp="1"/>
          </p:cNvSpPr>
          <p:nvPr>
            <p:ph type="title"/>
          </p:nvPr>
        </p:nvSpPr>
        <p:spPr>
          <a:xfrm>
            <a:off x="1143000" y="1133272"/>
            <a:ext cx="9905999" cy="846307"/>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804BE44-5271-4B5D-B649-35E3AF20B48F}"/>
              </a:ext>
            </a:extLst>
          </p:cNvPr>
          <p:cNvSpPr>
            <a:spLocks noGrp="1"/>
          </p:cNvSpPr>
          <p:nvPr>
            <p:ph type="body" idx="1"/>
          </p:nvPr>
        </p:nvSpPr>
        <p:spPr>
          <a:xfrm>
            <a:off x="1142999" y="2067127"/>
            <a:ext cx="4798980" cy="710119"/>
          </a:xfrm>
        </p:spPr>
        <p:txBody>
          <a:bodyPr anchor="b">
            <a:normAutofit/>
          </a:bodyPr>
          <a:lstStyle>
            <a:lvl1pPr marL="0" indent="0">
              <a:buNone/>
              <a:defRPr sz="20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4D7891E-0C0A-4688-97DD-C0715E322194}"/>
              </a:ext>
            </a:extLst>
          </p:cNvPr>
          <p:cNvSpPr>
            <a:spLocks noGrp="1"/>
          </p:cNvSpPr>
          <p:nvPr>
            <p:ph sz="half" idx="2"/>
          </p:nvPr>
        </p:nvSpPr>
        <p:spPr>
          <a:xfrm>
            <a:off x="1143001" y="2864795"/>
            <a:ext cx="4798978" cy="30253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5EAF30-3412-49B0-93D1-596CC2695B26}"/>
              </a:ext>
            </a:extLst>
          </p:cNvPr>
          <p:cNvSpPr>
            <a:spLocks noGrp="1"/>
          </p:cNvSpPr>
          <p:nvPr>
            <p:ph type="body" sz="quarter" idx="3"/>
          </p:nvPr>
        </p:nvSpPr>
        <p:spPr>
          <a:xfrm>
            <a:off x="6250018" y="2067127"/>
            <a:ext cx="4798981" cy="710119"/>
          </a:xfrm>
        </p:spPr>
        <p:txBody>
          <a:bodyPr anchor="b">
            <a:normAutofit/>
          </a:bodyPr>
          <a:lstStyle>
            <a:lvl1pPr marL="0" indent="0">
              <a:buNone/>
              <a:defRPr sz="20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707B9B7-F41C-4314-9F0C-BB84547FB8CA}"/>
              </a:ext>
            </a:extLst>
          </p:cNvPr>
          <p:cNvSpPr>
            <a:spLocks noGrp="1"/>
          </p:cNvSpPr>
          <p:nvPr>
            <p:ph sz="quarter" idx="4"/>
          </p:nvPr>
        </p:nvSpPr>
        <p:spPr>
          <a:xfrm>
            <a:off x="6250019" y="2864795"/>
            <a:ext cx="4798982" cy="30253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8421587F-6AFC-4906-86EB-6B0A86EEF300}"/>
              </a:ext>
            </a:extLst>
          </p:cNvPr>
          <p:cNvSpPr>
            <a:spLocks noGrp="1"/>
          </p:cNvSpPr>
          <p:nvPr>
            <p:ph type="dt" sz="half" idx="10"/>
          </p:nvPr>
        </p:nvSpPr>
        <p:spPr/>
        <p:txBody>
          <a:bodyPr/>
          <a:lstStyle/>
          <a:p>
            <a:fld id="{3CADBD16-5BFB-4D9F-9646-C75D1B53BBB6}" type="datetimeFigureOut">
              <a:rPr lang="en-US" smtClean="0"/>
              <a:t>1/29/2024</a:t>
            </a:fld>
            <a:endParaRPr lang="en-US"/>
          </a:p>
        </p:txBody>
      </p:sp>
      <p:sp>
        <p:nvSpPr>
          <p:cNvPr id="8" name="Footer Placeholder 7">
            <a:extLst>
              <a:ext uri="{FF2B5EF4-FFF2-40B4-BE49-F238E27FC236}">
                <a16:creationId xmlns:a16="http://schemas.microsoft.com/office/drawing/2014/main" id="{354BE2C5-583B-49BC-9864-B01EEF7987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B39B236-45F5-4CC6-8D53-A6903A1CC8B3}"/>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43875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6B206-0678-4577-B79F-760526A5FD76}"/>
              </a:ext>
            </a:extLst>
          </p:cNvPr>
          <p:cNvSpPr>
            <a:spLocks noGrp="1"/>
          </p:cNvSpPr>
          <p:nvPr>
            <p:ph type="title"/>
          </p:nvPr>
        </p:nvSpPr>
        <p:spPr>
          <a:xfrm>
            <a:off x="2019300" y="1322615"/>
            <a:ext cx="8175171" cy="4212771"/>
          </a:xfrm>
        </p:spPr>
        <p:txBody>
          <a:bodyPr/>
          <a:lstStyle>
            <a:lvl1pPr algn="ctr">
              <a:defRPr/>
            </a:lvl1pPr>
          </a:lstStyle>
          <a:p>
            <a:r>
              <a:rPr lang="en-US" dirty="0"/>
              <a:t>Click to edit Master title style</a:t>
            </a:r>
          </a:p>
        </p:txBody>
      </p:sp>
      <p:sp>
        <p:nvSpPr>
          <p:cNvPr id="3" name="Date Placeholder 2">
            <a:extLst>
              <a:ext uri="{FF2B5EF4-FFF2-40B4-BE49-F238E27FC236}">
                <a16:creationId xmlns:a16="http://schemas.microsoft.com/office/drawing/2014/main" id="{E6D5FCB8-AFD3-4801-BBD6-9548F4CF7C86}"/>
              </a:ext>
            </a:extLst>
          </p:cNvPr>
          <p:cNvSpPr>
            <a:spLocks noGrp="1"/>
          </p:cNvSpPr>
          <p:nvPr>
            <p:ph type="dt" sz="half" idx="10"/>
          </p:nvPr>
        </p:nvSpPr>
        <p:spPr/>
        <p:txBody>
          <a:bodyPr/>
          <a:lstStyle/>
          <a:p>
            <a:fld id="{3CADBD16-5BFB-4D9F-9646-C75D1B53BBB6}" type="datetimeFigureOut">
              <a:rPr lang="en-US" smtClean="0"/>
              <a:t>1/29/2024</a:t>
            </a:fld>
            <a:endParaRPr lang="en-US"/>
          </a:p>
        </p:txBody>
      </p:sp>
      <p:sp>
        <p:nvSpPr>
          <p:cNvPr id="4" name="Footer Placeholder 3">
            <a:extLst>
              <a:ext uri="{FF2B5EF4-FFF2-40B4-BE49-F238E27FC236}">
                <a16:creationId xmlns:a16="http://schemas.microsoft.com/office/drawing/2014/main" id="{0F6DACF8-CBC0-416B-B28E-EE18C4238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70C7421-FF49-4CE9-87D0-2B4FFE0E3DC4}"/>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783611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19CBFE-15AA-4447-9F9C-D8B0BEB242DA}"/>
              </a:ext>
            </a:extLst>
          </p:cNvPr>
          <p:cNvSpPr>
            <a:spLocks noGrp="1"/>
          </p:cNvSpPr>
          <p:nvPr>
            <p:ph type="dt" sz="half" idx="10"/>
          </p:nvPr>
        </p:nvSpPr>
        <p:spPr/>
        <p:txBody>
          <a:bodyPr/>
          <a:lstStyle/>
          <a:p>
            <a:fld id="{3CADBD16-5BFB-4D9F-9646-C75D1B53BBB6}" type="datetimeFigureOut">
              <a:rPr lang="en-US" smtClean="0"/>
              <a:t>1/29/2024</a:t>
            </a:fld>
            <a:endParaRPr lang="en-US"/>
          </a:p>
        </p:txBody>
      </p:sp>
      <p:sp>
        <p:nvSpPr>
          <p:cNvPr id="3" name="Footer Placeholder 2">
            <a:extLst>
              <a:ext uri="{FF2B5EF4-FFF2-40B4-BE49-F238E27FC236}">
                <a16:creationId xmlns:a16="http://schemas.microsoft.com/office/drawing/2014/main" id="{C6B48227-EC1E-4063-9682-891A2DB1A8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2C6A63-C3F4-4563-A542-9A41AC946C32}"/>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48930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900C1-FE18-461C-801C-8626C7759861}"/>
              </a:ext>
            </a:extLst>
          </p:cNvPr>
          <p:cNvSpPr>
            <a:spLocks noGrp="1"/>
          </p:cNvSpPr>
          <p:nvPr>
            <p:ph type="title"/>
          </p:nvPr>
        </p:nvSpPr>
        <p:spPr>
          <a:xfrm>
            <a:off x="1143000" y="1600200"/>
            <a:ext cx="3932237" cy="1964986"/>
          </a:xfrm>
        </p:spPr>
        <p:txBody>
          <a:bodyPr anchor="b">
            <a:normAutofit/>
          </a:bodyPr>
          <a:lstStyle>
            <a:lvl1pPr>
              <a:lnSpc>
                <a:spcPct val="110000"/>
              </a:lnSpc>
              <a:defRPr sz="2400" cap="all" spc="300" baseline="0"/>
            </a:lvl1pPr>
          </a:lstStyle>
          <a:p>
            <a:r>
              <a:rPr lang="en-US" dirty="0"/>
              <a:t>Click to edit Master title style</a:t>
            </a:r>
          </a:p>
        </p:txBody>
      </p:sp>
      <p:sp>
        <p:nvSpPr>
          <p:cNvPr id="3" name="Content Placeholder 2">
            <a:extLst>
              <a:ext uri="{FF2B5EF4-FFF2-40B4-BE49-F238E27FC236}">
                <a16:creationId xmlns:a16="http://schemas.microsoft.com/office/drawing/2014/main" id="{AB14CFF3-3406-49E3-9D5A-1BE90FFA508E}"/>
              </a:ext>
            </a:extLst>
          </p:cNvPr>
          <p:cNvSpPr>
            <a:spLocks noGrp="1"/>
          </p:cNvSpPr>
          <p:nvPr>
            <p:ph idx="1"/>
          </p:nvPr>
        </p:nvSpPr>
        <p:spPr>
          <a:xfrm>
            <a:off x="5627451" y="987425"/>
            <a:ext cx="5421548"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033D14FF-9082-4BBA-BC7A-F4C5B78599C5}"/>
              </a:ext>
            </a:extLst>
          </p:cNvPr>
          <p:cNvSpPr>
            <a:spLocks noGrp="1"/>
          </p:cNvSpPr>
          <p:nvPr>
            <p:ph type="body" sz="half" idx="2"/>
          </p:nvPr>
        </p:nvSpPr>
        <p:spPr>
          <a:xfrm>
            <a:off x="1143000" y="3662464"/>
            <a:ext cx="3932237" cy="2206523"/>
          </a:xfrm>
        </p:spPr>
        <p:txBody>
          <a:bodyPr/>
          <a:lstStyle>
            <a:lvl1pPr marL="0" indent="0">
              <a:buNone/>
              <a:defRPr sz="16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D5A2726-EB8E-4DF7-9A1B-F03BD8C7179E}"/>
              </a:ext>
            </a:extLst>
          </p:cNvPr>
          <p:cNvSpPr>
            <a:spLocks noGrp="1"/>
          </p:cNvSpPr>
          <p:nvPr>
            <p:ph type="dt" sz="half" idx="10"/>
          </p:nvPr>
        </p:nvSpPr>
        <p:spPr/>
        <p:txBody>
          <a:bodyPr/>
          <a:lstStyle/>
          <a:p>
            <a:fld id="{3CADBD16-5BFB-4D9F-9646-C75D1B53BBB6}" type="datetimeFigureOut">
              <a:rPr lang="en-US" smtClean="0"/>
              <a:t>1/29/2024</a:t>
            </a:fld>
            <a:endParaRPr lang="en-US"/>
          </a:p>
        </p:txBody>
      </p:sp>
      <p:sp>
        <p:nvSpPr>
          <p:cNvPr id="6" name="Footer Placeholder 5">
            <a:extLst>
              <a:ext uri="{FF2B5EF4-FFF2-40B4-BE49-F238E27FC236}">
                <a16:creationId xmlns:a16="http://schemas.microsoft.com/office/drawing/2014/main" id="{8D9929BE-611C-4FE6-B0A5-E0FF9DF969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B90B32-1D0E-4BCD-8850-59EA235F7EB4}"/>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3183852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1CA1460E-1069-4FCA-B04E-28F77C861046}"/>
              </a:ext>
            </a:extLst>
          </p:cNvPr>
          <p:cNvSpPr>
            <a:spLocks noGrp="1"/>
          </p:cNvSpPr>
          <p:nvPr>
            <p:ph type="pic" idx="1"/>
          </p:nvPr>
        </p:nvSpPr>
        <p:spPr>
          <a:xfrm>
            <a:off x="5513614" y="987425"/>
            <a:ext cx="55353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6138C1E-867B-4FE9-8783-9B1246AEB797}"/>
              </a:ext>
            </a:extLst>
          </p:cNvPr>
          <p:cNvSpPr>
            <a:spLocks noGrp="1"/>
          </p:cNvSpPr>
          <p:nvPr>
            <p:ph type="body" sz="half" idx="2"/>
          </p:nvPr>
        </p:nvSpPr>
        <p:spPr>
          <a:xfrm>
            <a:off x="1143000" y="3657601"/>
            <a:ext cx="3932236" cy="2211388"/>
          </a:xfrm>
        </p:spPr>
        <p:txBody>
          <a:bodyPr/>
          <a:lstStyle>
            <a:lvl1pPr marL="0" indent="0">
              <a:buNone/>
              <a:defRPr sz="16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0721568-4870-46F2-9F7E-F410702012D9}"/>
              </a:ext>
            </a:extLst>
          </p:cNvPr>
          <p:cNvSpPr>
            <a:spLocks noGrp="1"/>
          </p:cNvSpPr>
          <p:nvPr>
            <p:ph type="dt" sz="half" idx="10"/>
          </p:nvPr>
        </p:nvSpPr>
        <p:spPr/>
        <p:txBody>
          <a:bodyPr/>
          <a:lstStyle/>
          <a:p>
            <a:fld id="{3CADBD16-5BFB-4D9F-9646-C75D1B53BBB6}" type="datetimeFigureOut">
              <a:rPr lang="en-US" smtClean="0"/>
              <a:t>1/29/2024</a:t>
            </a:fld>
            <a:endParaRPr lang="en-US"/>
          </a:p>
        </p:txBody>
      </p:sp>
      <p:sp>
        <p:nvSpPr>
          <p:cNvPr id="6" name="Footer Placeholder 5">
            <a:extLst>
              <a:ext uri="{FF2B5EF4-FFF2-40B4-BE49-F238E27FC236}">
                <a16:creationId xmlns:a16="http://schemas.microsoft.com/office/drawing/2014/main" id="{0BB3CC65-0E73-45A1-9D4F-3F4559B3B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8C58CD-9BC3-431E-A7B4-D596A7F06C5E}"/>
              </a:ext>
            </a:extLst>
          </p:cNvPr>
          <p:cNvSpPr>
            <a:spLocks noGrp="1"/>
          </p:cNvSpPr>
          <p:nvPr>
            <p:ph type="sldNum" sz="quarter" idx="12"/>
          </p:nvPr>
        </p:nvSpPr>
        <p:spPr/>
        <p:txBody>
          <a:bodyPr/>
          <a:lstStyle/>
          <a:p>
            <a:fld id="{C0722274-0FAA-4649-AA4E-4210F4F32167}" type="slidenum">
              <a:rPr lang="en-US" smtClean="0"/>
              <a:t>‹#›</a:t>
            </a:fld>
            <a:endParaRPr lang="en-US"/>
          </a:p>
        </p:txBody>
      </p:sp>
      <p:sp>
        <p:nvSpPr>
          <p:cNvPr id="2" name="Title 1">
            <a:extLst>
              <a:ext uri="{FF2B5EF4-FFF2-40B4-BE49-F238E27FC236}">
                <a16:creationId xmlns:a16="http://schemas.microsoft.com/office/drawing/2014/main" id="{2368F756-D171-474C-8B1A-C818032F6F78}"/>
              </a:ext>
            </a:extLst>
          </p:cNvPr>
          <p:cNvSpPr>
            <a:spLocks noGrp="1"/>
          </p:cNvSpPr>
          <p:nvPr>
            <p:ph type="title"/>
          </p:nvPr>
        </p:nvSpPr>
        <p:spPr>
          <a:xfrm>
            <a:off x="1143000" y="1600201"/>
            <a:ext cx="3932236" cy="1959428"/>
          </a:xfrm>
        </p:spPr>
        <p:txBody>
          <a:bodyPr anchor="b">
            <a:normAutofit/>
          </a:bodyPr>
          <a:lstStyle>
            <a:lvl1pPr>
              <a:lnSpc>
                <a:spcPct val="110000"/>
              </a:lnSpc>
              <a:defRPr sz="2400" cap="all" spc="300" baseline="0"/>
            </a:lvl1pPr>
          </a:lstStyle>
          <a:p>
            <a:r>
              <a:rPr lang="en-US" dirty="0"/>
              <a:t>Click to edit Master title style</a:t>
            </a:r>
          </a:p>
        </p:txBody>
      </p:sp>
    </p:spTree>
    <p:extLst>
      <p:ext uri="{BB962C8B-B14F-4D97-AF65-F5344CB8AC3E}">
        <p14:creationId xmlns:p14="http://schemas.microsoft.com/office/powerpoint/2010/main" val="1550393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91C2F78B-DEE8-4195-A196-DFC51BDADFF9}"/>
              </a:ext>
            </a:extLst>
          </p:cNvPr>
          <p:cNvSpPr/>
          <p:nvPr/>
        </p:nvSpPr>
        <p:spPr>
          <a:xfrm>
            <a:off x="9749268" y="4070878"/>
            <a:ext cx="2442733" cy="2787123"/>
          </a:xfrm>
          <a:custGeom>
            <a:avLst/>
            <a:gdLst>
              <a:gd name="connsiteX0" fmla="*/ 2442733 w 2442733"/>
              <a:gd name="connsiteY0" fmla="*/ 0 h 2787123"/>
              <a:gd name="connsiteX1" fmla="*/ 2442733 w 2442733"/>
              <a:gd name="connsiteY1" fmla="*/ 2787123 h 2787123"/>
              <a:gd name="connsiteX2" fmla="*/ 0 w 2442733"/>
              <a:gd name="connsiteY2" fmla="*/ 2787123 h 2787123"/>
            </a:gdLst>
            <a:ahLst/>
            <a:cxnLst>
              <a:cxn ang="0">
                <a:pos x="connsiteX0" y="connsiteY0"/>
              </a:cxn>
              <a:cxn ang="0">
                <a:pos x="connsiteX1" y="connsiteY1"/>
              </a:cxn>
              <a:cxn ang="0">
                <a:pos x="connsiteX2" y="connsiteY2"/>
              </a:cxn>
            </a:cxnLst>
            <a:rect l="l" t="t" r="r" b="b"/>
            <a:pathLst>
              <a:path w="2442733" h="2787123">
                <a:moveTo>
                  <a:pt x="2442733" y="0"/>
                </a:moveTo>
                <a:lnTo>
                  <a:pt x="2442733" y="2787123"/>
                </a:lnTo>
                <a:lnTo>
                  <a:pt x="0" y="2787123"/>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A1D79D08-4BE8-4799-BE09-5078DFEE2256}"/>
              </a:ext>
            </a:extLst>
          </p:cNvPr>
          <p:cNvSpPr/>
          <p:nvPr/>
        </p:nvSpPr>
        <p:spPr>
          <a:xfrm rot="10800000">
            <a:off x="0" y="0"/>
            <a:ext cx="2442733" cy="2787123"/>
          </a:xfrm>
          <a:custGeom>
            <a:avLst/>
            <a:gdLst>
              <a:gd name="connsiteX0" fmla="*/ 2442733 w 2442733"/>
              <a:gd name="connsiteY0" fmla="*/ 0 h 2787123"/>
              <a:gd name="connsiteX1" fmla="*/ 2442733 w 2442733"/>
              <a:gd name="connsiteY1" fmla="*/ 2787123 h 2787123"/>
              <a:gd name="connsiteX2" fmla="*/ 0 w 2442733"/>
              <a:gd name="connsiteY2" fmla="*/ 2787123 h 2787123"/>
            </a:gdLst>
            <a:ahLst/>
            <a:cxnLst>
              <a:cxn ang="0">
                <a:pos x="connsiteX0" y="connsiteY0"/>
              </a:cxn>
              <a:cxn ang="0">
                <a:pos x="connsiteX1" y="connsiteY1"/>
              </a:cxn>
              <a:cxn ang="0">
                <a:pos x="connsiteX2" y="connsiteY2"/>
              </a:cxn>
            </a:cxnLst>
            <a:rect l="l" t="t" r="r" b="b"/>
            <a:pathLst>
              <a:path w="2442733" h="2787123">
                <a:moveTo>
                  <a:pt x="2442733" y="0"/>
                </a:moveTo>
                <a:lnTo>
                  <a:pt x="2442733" y="2787123"/>
                </a:lnTo>
                <a:lnTo>
                  <a:pt x="0" y="2787123"/>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12" name="Straight Connector 11">
            <a:extLst>
              <a:ext uri="{FF2B5EF4-FFF2-40B4-BE49-F238E27FC236}">
                <a16:creationId xmlns:a16="http://schemas.microsoft.com/office/drawing/2014/main" id="{C95D65A1-16CB-407F-993F-2A6D59BCC0C8}"/>
              </a:ext>
            </a:extLst>
          </p:cNvPr>
          <p:cNvCxnSpPr>
            <a:cxnSpLocks/>
          </p:cNvCxnSpPr>
          <p:nvPr/>
        </p:nvCxnSpPr>
        <p:spPr>
          <a:xfrm>
            <a:off x="1233837" y="6172200"/>
            <a:ext cx="9760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0BA018A2-815D-41B0-A189-FDF7A5E88891}"/>
              </a:ext>
            </a:extLst>
          </p:cNvPr>
          <p:cNvSpPr>
            <a:spLocks noGrp="1"/>
          </p:cNvSpPr>
          <p:nvPr>
            <p:ph type="title"/>
          </p:nvPr>
        </p:nvSpPr>
        <p:spPr>
          <a:xfrm>
            <a:off x="1143000" y="872935"/>
            <a:ext cx="9905999" cy="136089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36DFAE63-1276-4C7C-BFF5-F5DF1CDB23E5}"/>
              </a:ext>
            </a:extLst>
          </p:cNvPr>
          <p:cNvSpPr>
            <a:spLocks noGrp="1"/>
          </p:cNvSpPr>
          <p:nvPr>
            <p:ph type="body" idx="1"/>
          </p:nvPr>
        </p:nvSpPr>
        <p:spPr>
          <a:xfrm>
            <a:off x="1143000" y="2332026"/>
            <a:ext cx="9905999" cy="356711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5380268-2D73-487C-843B-51648AE18194}"/>
              </a:ext>
            </a:extLst>
          </p:cNvPr>
          <p:cNvSpPr>
            <a:spLocks noGrp="1"/>
          </p:cNvSpPr>
          <p:nvPr>
            <p:ph type="dt" sz="half" idx="2"/>
          </p:nvPr>
        </p:nvSpPr>
        <p:spPr>
          <a:xfrm>
            <a:off x="7388157" y="6356350"/>
            <a:ext cx="3093395" cy="365125"/>
          </a:xfrm>
          <a:prstGeom prst="rect">
            <a:avLst/>
          </a:prstGeom>
        </p:spPr>
        <p:txBody>
          <a:bodyPr vert="horz" lIns="91440" tIns="45720" rIns="91440" bIns="45720" rtlCol="0" anchor="ctr"/>
          <a:lstStyle>
            <a:lvl1pPr algn="r">
              <a:defRPr sz="1050">
                <a:solidFill>
                  <a:schemeClr val="tx1"/>
                </a:solidFill>
              </a:defRPr>
            </a:lvl1pPr>
          </a:lstStyle>
          <a:p>
            <a:fld id="{3CADBD16-5BFB-4D9F-9646-C75D1B53BBB6}" type="datetimeFigureOut">
              <a:rPr lang="en-US" smtClean="0"/>
              <a:pPr/>
              <a:t>1/29/2024</a:t>
            </a:fld>
            <a:endParaRPr lang="en-US" dirty="0"/>
          </a:p>
        </p:txBody>
      </p:sp>
      <p:sp>
        <p:nvSpPr>
          <p:cNvPr id="5" name="Footer Placeholder 4">
            <a:extLst>
              <a:ext uri="{FF2B5EF4-FFF2-40B4-BE49-F238E27FC236}">
                <a16:creationId xmlns:a16="http://schemas.microsoft.com/office/drawing/2014/main" id="{99F61E6D-D51F-4BD7-B59D-19AF179177B8}"/>
              </a:ext>
            </a:extLst>
          </p:cNvPr>
          <p:cNvSpPr>
            <a:spLocks noGrp="1"/>
          </p:cNvSpPr>
          <p:nvPr>
            <p:ph type="ftr" sz="quarter" idx="3"/>
          </p:nvPr>
        </p:nvSpPr>
        <p:spPr>
          <a:xfrm>
            <a:off x="1143000" y="6356350"/>
            <a:ext cx="3959157" cy="365125"/>
          </a:xfrm>
          <a:prstGeom prst="rect">
            <a:avLst/>
          </a:prstGeom>
        </p:spPr>
        <p:txBody>
          <a:bodyPr vert="horz" lIns="91440" tIns="45720" rIns="91440" bIns="45720" rtlCol="0" anchor="ctr"/>
          <a:lstStyle>
            <a:lvl1pPr algn="l">
              <a:defRPr sz="105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27701B1-1C93-41C2-AEE1-815DEA51B962}"/>
              </a:ext>
            </a:extLst>
          </p:cNvPr>
          <p:cNvSpPr>
            <a:spLocks noGrp="1"/>
          </p:cNvSpPr>
          <p:nvPr>
            <p:ph type="sldNum" sz="quarter" idx="4"/>
          </p:nvPr>
        </p:nvSpPr>
        <p:spPr>
          <a:xfrm>
            <a:off x="10423186" y="6356350"/>
            <a:ext cx="625813" cy="365125"/>
          </a:xfrm>
          <a:prstGeom prst="rect">
            <a:avLst/>
          </a:prstGeom>
        </p:spPr>
        <p:txBody>
          <a:bodyPr vert="horz" lIns="91440" tIns="45720" rIns="91440" bIns="45720" rtlCol="0" anchor="ctr"/>
          <a:lstStyle>
            <a:lvl1pPr algn="r">
              <a:defRPr sz="1050">
                <a:solidFill>
                  <a:schemeClr val="tx1"/>
                </a:solidFill>
              </a:defRPr>
            </a:lvl1pPr>
          </a:lstStyle>
          <a:p>
            <a:fld id="{C0722274-0FAA-4649-AA4E-4210F4F32167}" type="slidenum">
              <a:rPr lang="en-US" smtClean="0"/>
              <a:pPr/>
              <a:t>‹#›</a:t>
            </a:fld>
            <a:endParaRPr lang="en-US" dirty="0"/>
          </a:p>
        </p:txBody>
      </p:sp>
    </p:spTree>
    <p:extLst>
      <p:ext uri="{BB962C8B-B14F-4D97-AF65-F5344CB8AC3E}">
        <p14:creationId xmlns:p14="http://schemas.microsoft.com/office/powerpoint/2010/main" val="2111807377"/>
      </p:ext>
    </p:extLst>
  </p:cSld>
  <p:clrMap bg1="dk1" tx1="lt1" bg2="dk2" tx2="lt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CB7AE-F38F-1352-A643-7F21DE0889D0}"/>
              </a:ext>
            </a:extLst>
          </p:cNvPr>
          <p:cNvSpPr>
            <a:spLocks noGrp="1"/>
          </p:cNvSpPr>
          <p:nvPr>
            <p:ph type="ctrTitle"/>
          </p:nvPr>
        </p:nvSpPr>
        <p:spPr/>
        <p:txBody>
          <a:bodyPr>
            <a:normAutofit fontScale="90000"/>
          </a:bodyPr>
          <a:lstStyle/>
          <a:p>
            <a:r>
              <a:rPr lang="en-US" dirty="0"/>
              <a:t>How to use the home inspection contingency addendum &amp; removal forms</a:t>
            </a:r>
          </a:p>
        </p:txBody>
      </p:sp>
      <p:sp>
        <p:nvSpPr>
          <p:cNvPr id="3" name="Subtitle 2">
            <a:extLst>
              <a:ext uri="{FF2B5EF4-FFF2-40B4-BE49-F238E27FC236}">
                <a16:creationId xmlns:a16="http://schemas.microsoft.com/office/drawing/2014/main" id="{EFDD2D23-1CBF-2FD0-D56A-896A89916CAC}"/>
              </a:ext>
            </a:extLst>
          </p:cNvPr>
          <p:cNvSpPr>
            <a:spLocks noGrp="1"/>
          </p:cNvSpPr>
          <p:nvPr>
            <p:ph type="subTitle" idx="1"/>
          </p:nvPr>
        </p:nvSpPr>
        <p:spPr/>
        <p:txBody>
          <a:bodyPr/>
          <a:lstStyle/>
          <a:p>
            <a:r>
              <a:rPr lang="en-US" dirty="0"/>
              <a:t>VAR Forms 600D &amp; 600E</a:t>
            </a:r>
          </a:p>
        </p:txBody>
      </p:sp>
    </p:spTree>
    <p:extLst>
      <p:ext uri="{BB962C8B-B14F-4D97-AF65-F5344CB8AC3E}">
        <p14:creationId xmlns:p14="http://schemas.microsoft.com/office/powerpoint/2010/main" val="2073159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85B57F6-59DE-4274-A37C-F47FE4E42E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midsection of a person holding a miniature house">
            <a:extLst>
              <a:ext uri="{FF2B5EF4-FFF2-40B4-BE49-F238E27FC236}">
                <a16:creationId xmlns:a16="http://schemas.microsoft.com/office/drawing/2014/main" id="{B1CE1092-2A2C-9CFB-E610-06A48F7FC2A1}"/>
              </a:ext>
            </a:extLst>
          </p:cNvPr>
          <p:cNvPicPr>
            <a:picLocks noChangeAspect="1"/>
          </p:cNvPicPr>
          <p:nvPr/>
        </p:nvPicPr>
        <p:blipFill rotWithShape="1">
          <a:blip r:embed="rId3"/>
          <a:srcRect l="9043" r="7372" b="-1"/>
          <a:stretch/>
        </p:blipFill>
        <p:spPr>
          <a:xfrm>
            <a:off x="3093268" y="10"/>
            <a:ext cx="9098732" cy="6857990"/>
          </a:xfrm>
          <a:custGeom>
            <a:avLst/>
            <a:gdLst/>
            <a:ahLst/>
            <a:cxnLst/>
            <a:rect l="l" t="t" r="r" b="b"/>
            <a:pathLst>
              <a:path w="9098732" h="6858000">
                <a:moveTo>
                  <a:pt x="6010592" y="0"/>
                </a:moveTo>
                <a:lnTo>
                  <a:pt x="8235629" y="4"/>
                </a:lnTo>
                <a:cubicBezTo>
                  <a:pt x="8235629" y="3"/>
                  <a:pt x="8235630" y="3"/>
                  <a:pt x="8235630" y="2"/>
                </a:cubicBezTo>
                <a:lnTo>
                  <a:pt x="9098732" y="0"/>
                </a:lnTo>
                <a:lnTo>
                  <a:pt x="9098732" y="6858000"/>
                </a:lnTo>
                <a:lnTo>
                  <a:pt x="0" y="6858000"/>
                </a:lnTo>
                <a:lnTo>
                  <a:pt x="6010589" y="4"/>
                </a:lnTo>
                <a:cubicBezTo>
                  <a:pt x="6010589" y="3"/>
                  <a:pt x="6010590" y="3"/>
                  <a:pt x="6010590" y="2"/>
                </a:cubicBezTo>
                <a:close/>
              </a:path>
            </a:pathLst>
          </a:custGeom>
        </p:spPr>
      </p:pic>
      <p:sp>
        <p:nvSpPr>
          <p:cNvPr id="11" name="Freeform: Shape 10">
            <a:extLst>
              <a:ext uri="{FF2B5EF4-FFF2-40B4-BE49-F238E27FC236}">
                <a16:creationId xmlns:a16="http://schemas.microsoft.com/office/drawing/2014/main" id="{C8C63406-9171-4282-BAAB-2DDC6831F0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90295" y="-2"/>
            <a:ext cx="8239927" cy="6858000"/>
          </a:xfrm>
          <a:custGeom>
            <a:avLst/>
            <a:gdLst>
              <a:gd name="connsiteX0" fmla="*/ 6010593 w 8239927"/>
              <a:gd name="connsiteY0" fmla="*/ 0 h 6858000"/>
              <a:gd name="connsiteX1" fmla="*/ 8239927 w 8239927"/>
              <a:gd name="connsiteY1" fmla="*/ 0 h 6858000"/>
              <a:gd name="connsiteX2" fmla="*/ 2229335 w 8239927"/>
              <a:gd name="connsiteY2" fmla="*/ 6858000 h 6858000"/>
              <a:gd name="connsiteX3" fmla="*/ 0 w 8239927"/>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239927" h="6858000">
                <a:moveTo>
                  <a:pt x="6010593" y="0"/>
                </a:moveTo>
                <a:lnTo>
                  <a:pt x="8239927" y="0"/>
                </a:lnTo>
                <a:lnTo>
                  <a:pt x="2229335" y="6858000"/>
                </a:lnTo>
                <a:lnTo>
                  <a:pt x="0" y="6858000"/>
                </a:lnTo>
                <a:close/>
              </a:path>
            </a:pathLst>
          </a:custGeom>
          <a:solidFill>
            <a:schemeClr val="bg2">
              <a:alpha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D328E1-E156-35CF-F080-56C4BC969A77}"/>
              </a:ext>
            </a:extLst>
          </p:cNvPr>
          <p:cNvSpPr>
            <a:spLocks noGrp="1"/>
          </p:cNvSpPr>
          <p:nvPr>
            <p:ph type="title"/>
          </p:nvPr>
        </p:nvSpPr>
        <p:spPr>
          <a:xfrm>
            <a:off x="1143001" y="872937"/>
            <a:ext cx="5920740" cy="1360898"/>
          </a:xfrm>
        </p:spPr>
        <p:txBody>
          <a:bodyPr>
            <a:normAutofit/>
          </a:bodyPr>
          <a:lstStyle/>
          <a:p>
            <a:r>
              <a:rPr lang="en-US" dirty="0"/>
              <a:t>What Is A Home Inspection Contingency?</a:t>
            </a:r>
          </a:p>
        </p:txBody>
      </p:sp>
      <p:sp>
        <p:nvSpPr>
          <p:cNvPr id="3" name="Content Placeholder 2">
            <a:extLst>
              <a:ext uri="{FF2B5EF4-FFF2-40B4-BE49-F238E27FC236}">
                <a16:creationId xmlns:a16="http://schemas.microsoft.com/office/drawing/2014/main" id="{41D82750-5477-9E90-891B-6E09648F10E1}"/>
              </a:ext>
            </a:extLst>
          </p:cNvPr>
          <p:cNvSpPr>
            <a:spLocks noGrp="1"/>
          </p:cNvSpPr>
          <p:nvPr>
            <p:ph idx="1"/>
          </p:nvPr>
        </p:nvSpPr>
        <p:spPr>
          <a:xfrm>
            <a:off x="1143002" y="2332029"/>
            <a:ext cx="4118906" cy="3840171"/>
          </a:xfrm>
        </p:spPr>
        <p:txBody>
          <a:bodyPr>
            <a:normAutofit/>
          </a:bodyPr>
          <a:lstStyle/>
          <a:p>
            <a:pPr marL="0" indent="0">
              <a:lnSpc>
                <a:spcPct val="110000"/>
              </a:lnSpc>
              <a:buNone/>
            </a:pPr>
            <a:r>
              <a:rPr lang="en-US" sz="1600" dirty="0"/>
              <a:t>A Home Inspection Contingency is an agreed time period in a residential real estate purchase contract wherein the purchaser may conduct inspections of the home. If the results of the inspections are not satisfactory to the purchaser, then the purchaser may cancel the contract. Additionally, if the inspections are not satisfactory, the parties may negotiate repairs or a price adjustment so that the purchaser will release the contingency and proceed with the transaction. </a:t>
            </a:r>
          </a:p>
        </p:txBody>
      </p:sp>
    </p:spTree>
    <p:extLst>
      <p:ext uri="{BB962C8B-B14F-4D97-AF65-F5344CB8AC3E}">
        <p14:creationId xmlns:p14="http://schemas.microsoft.com/office/powerpoint/2010/main" val="1259724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F18B2-4537-A1C3-7738-45DEB5105631}"/>
              </a:ext>
            </a:extLst>
          </p:cNvPr>
          <p:cNvSpPr>
            <a:spLocks noGrp="1"/>
          </p:cNvSpPr>
          <p:nvPr>
            <p:ph type="title"/>
          </p:nvPr>
        </p:nvSpPr>
        <p:spPr/>
        <p:txBody>
          <a:bodyPr>
            <a:normAutofit/>
          </a:bodyPr>
          <a:lstStyle/>
          <a:p>
            <a:r>
              <a:rPr lang="en-US" dirty="0"/>
              <a:t>Home Inspection Contingency Addendum</a:t>
            </a:r>
          </a:p>
        </p:txBody>
      </p:sp>
      <p:pic>
        <p:nvPicPr>
          <p:cNvPr id="5" name="Content Placeholder 4" descr="A document with text and images&#10;&#10;Description automatically generated">
            <a:extLst>
              <a:ext uri="{FF2B5EF4-FFF2-40B4-BE49-F238E27FC236}">
                <a16:creationId xmlns:a16="http://schemas.microsoft.com/office/drawing/2014/main" id="{1DC8ACF3-49C3-F536-6841-76B8D73DAC1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369060" y="2180169"/>
            <a:ext cx="5679939" cy="3567112"/>
          </a:xfrm>
        </p:spPr>
      </p:pic>
      <p:sp>
        <p:nvSpPr>
          <p:cNvPr id="6" name="TextBox 5">
            <a:extLst>
              <a:ext uri="{FF2B5EF4-FFF2-40B4-BE49-F238E27FC236}">
                <a16:creationId xmlns:a16="http://schemas.microsoft.com/office/drawing/2014/main" id="{69C180B6-8F8E-E81D-73CE-659905595D60}"/>
              </a:ext>
            </a:extLst>
          </p:cNvPr>
          <p:cNvSpPr txBox="1"/>
          <p:nvPr/>
        </p:nvSpPr>
        <p:spPr>
          <a:xfrm>
            <a:off x="1143000" y="1971366"/>
            <a:ext cx="4110644" cy="4247317"/>
          </a:xfrm>
          <a:prstGeom prst="rect">
            <a:avLst/>
          </a:prstGeom>
          <a:noFill/>
        </p:spPr>
        <p:txBody>
          <a:bodyPr wrap="square" rtlCol="0">
            <a:spAutoFit/>
          </a:bodyPr>
          <a:lstStyle/>
          <a:p>
            <a:r>
              <a:rPr lang="en-US" dirty="0"/>
              <a:t>Use VAR Form 600D to create a Home Inspection Contingency.</a:t>
            </a:r>
          </a:p>
          <a:p>
            <a:endParaRPr lang="en-US" dirty="0"/>
          </a:p>
          <a:p>
            <a:r>
              <a:rPr lang="en-US" dirty="0"/>
              <a:t>Use the blank in Paragraph 1A to determine the length of the Home Inspection Period. The Home Inspection Period begins upon Contract Ratification. </a:t>
            </a:r>
          </a:p>
          <a:p>
            <a:endParaRPr lang="en-US" dirty="0"/>
          </a:p>
          <a:p>
            <a:r>
              <a:rPr lang="en-US" dirty="0"/>
              <a:t>Note: Inspections must be performed by professional, insured, and licensed home inspectors. If need for additional specialized  inspections arises, then contingency period shall be extended up to 5 days. </a:t>
            </a:r>
          </a:p>
        </p:txBody>
      </p:sp>
      <p:sp>
        <p:nvSpPr>
          <p:cNvPr id="10" name="Oval 9">
            <a:extLst>
              <a:ext uri="{FF2B5EF4-FFF2-40B4-BE49-F238E27FC236}">
                <a16:creationId xmlns:a16="http://schemas.microsoft.com/office/drawing/2014/main" id="{0BC5FE38-DD86-1E1F-47C2-DB3F7614BED4}"/>
              </a:ext>
            </a:extLst>
          </p:cNvPr>
          <p:cNvSpPr/>
          <p:nvPr/>
        </p:nvSpPr>
        <p:spPr>
          <a:xfrm>
            <a:off x="8620760" y="4688841"/>
            <a:ext cx="713935" cy="16764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4251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D79D-7B97-FF74-0516-08CBBC836484}"/>
              </a:ext>
            </a:extLst>
          </p:cNvPr>
          <p:cNvSpPr>
            <a:spLocks noGrp="1"/>
          </p:cNvSpPr>
          <p:nvPr>
            <p:ph type="title"/>
          </p:nvPr>
        </p:nvSpPr>
        <p:spPr/>
        <p:txBody>
          <a:bodyPr>
            <a:normAutofit/>
          </a:bodyPr>
          <a:lstStyle/>
          <a:p>
            <a:r>
              <a:rPr lang="en-US" dirty="0"/>
              <a:t>Purchaser’s Options Following Inspections</a:t>
            </a:r>
          </a:p>
        </p:txBody>
      </p:sp>
      <p:sp>
        <p:nvSpPr>
          <p:cNvPr id="4" name="Content Placeholder 3">
            <a:extLst>
              <a:ext uri="{FF2B5EF4-FFF2-40B4-BE49-F238E27FC236}">
                <a16:creationId xmlns:a16="http://schemas.microsoft.com/office/drawing/2014/main" id="{AECD9FFC-FCBB-CC6F-2548-9CE7F9E28348}"/>
              </a:ext>
            </a:extLst>
          </p:cNvPr>
          <p:cNvSpPr>
            <a:spLocks noGrp="1"/>
          </p:cNvSpPr>
          <p:nvPr>
            <p:ph sz="half" idx="2"/>
          </p:nvPr>
        </p:nvSpPr>
        <p:spPr/>
        <p:txBody>
          <a:bodyPr>
            <a:normAutofit fontScale="92500" lnSpcReduction="10000"/>
          </a:bodyPr>
          <a:lstStyle/>
          <a:p>
            <a:pPr marL="0" indent="0">
              <a:buNone/>
            </a:pPr>
            <a:r>
              <a:rPr lang="en-US" dirty="0"/>
              <a:t>If inspections are unsatisfactory to purchaser, purchaser may elect to negotiate or terminate the contract. </a:t>
            </a:r>
          </a:p>
          <a:p>
            <a:pPr marL="0" indent="0">
              <a:buNone/>
            </a:pPr>
            <a:r>
              <a:rPr lang="en-US" dirty="0"/>
              <a:t>If purchaser elects to negotiate, then purchaser is required to provide seller with a copy of the inspection report(s). </a:t>
            </a:r>
          </a:p>
          <a:p>
            <a:pPr marL="0" indent="0">
              <a:buNone/>
            </a:pPr>
            <a:r>
              <a:rPr lang="en-US" dirty="0"/>
              <a:t>If purchaser elects to terminate the contract, purchaser is required to provide seller with inspection report(s) </a:t>
            </a:r>
            <a:r>
              <a:rPr lang="en-US" i="1" dirty="0"/>
              <a:t>only if</a:t>
            </a:r>
            <a:r>
              <a:rPr lang="en-US" dirty="0"/>
              <a:t> requested by seller. </a:t>
            </a:r>
          </a:p>
        </p:txBody>
      </p:sp>
      <p:pic>
        <p:nvPicPr>
          <p:cNvPr id="16" name="Content Placeholder 15" descr="A close-up of a document&#10;&#10;Description automatically generated">
            <a:extLst>
              <a:ext uri="{FF2B5EF4-FFF2-40B4-BE49-F238E27FC236}">
                <a16:creationId xmlns:a16="http://schemas.microsoft.com/office/drawing/2014/main" id="{CE577918-7B92-1B00-5C32-96122A122576}"/>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143000" y="3303003"/>
            <a:ext cx="4799013" cy="1623591"/>
          </a:xfrm>
        </p:spPr>
      </p:pic>
      <p:sp>
        <p:nvSpPr>
          <p:cNvPr id="17" name="TextBox 16">
            <a:extLst>
              <a:ext uri="{FF2B5EF4-FFF2-40B4-BE49-F238E27FC236}">
                <a16:creationId xmlns:a16="http://schemas.microsoft.com/office/drawing/2014/main" id="{5FA5238C-19AF-05E8-EA68-FB95012087EE}"/>
              </a:ext>
            </a:extLst>
          </p:cNvPr>
          <p:cNvSpPr txBox="1"/>
          <p:nvPr/>
        </p:nvSpPr>
        <p:spPr>
          <a:xfrm>
            <a:off x="1058333" y="5003800"/>
            <a:ext cx="1905000" cy="369332"/>
          </a:xfrm>
          <a:prstGeom prst="rect">
            <a:avLst/>
          </a:prstGeom>
          <a:noFill/>
        </p:spPr>
        <p:txBody>
          <a:bodyPr wrap="square" rtlCol="0">
            <a:spAutoFit/>
          </a:bodyPr>
          <a:lstStyle/>
          <a:p>
            <a:r>
              <a:rPr lang="en-US" dirty="0"/>
              <a:t>VAR Form 600D</a:t>
            </a:r>
          </a:p>
        </p:txBody>
      </p:sp>
    </p:spTree>
    <p:extLst>
      <p:ext uri="{BB962C8B-B14F-4D97-AF65-F5344CB8AC3E}">
        <p14:creationId xmlns:p14="http://schemas.microsoft.com/office/powerpoint/2010/main" val="2440761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C12CA-AB57-8443-11CB-0D2C28B04026}"/>
              </a:ext>
            </a:extLst>
          </p:cNvPr>
          <p:cNvSpPr>
            <a:spLocks noGrp="1"/>
          </p:cNvSpPr>
          <p:nvPr>
            <p:ph type="title"/>
          </p:nvPr>
        </p:nvSpPr>
        <p:spPr/>
        <p:txBody>
          <a:bodyPr>
            <a:normAutofit/>
          </a:bodyPr>
          <a:lstStyle/>
          <a:p>
            <a:r>
              <a:rPr lang="en-US" dirty="0"/>
              <a:t>The Negotiation Period</a:t>
            </a:r>
          </a:p>
        </p:txBody>
      </p:sp>
      <p:sp>
        <p:nvSpPr>
          <p:cNvPr id="3" name="Content Placeholder 2">
            <a:extLst>
              <a:ext uri="{FF2B5EF4-FFF2-40B4-BE49-F238E27FC236}">
                <a16:creationId xmlns:a16="http://schemas.microsoft.com/office/drawing/2014/main" id="{D50DBA8F-0A2C-C527-15C5-6B3B8719530A}"/>
              </a:ext>
            </a:extLst>
          </p:cNvPr>
          <p:cNvSpPr>
            <a:spLocks noGrp="1"/>
          </p:cNvSpPr>
          <p:nvPr>
            <p:ph sz="half" idx="1"/>
          </p:nvPr>
        </p:nvSpPr>
        <p:spPr/>
        <p:txBody>
          <a:bodyPr>
            <a:normAutofit fontScale="92500"/>
          </a:bodyPr>
          <a:lstStyle/>
          <a:p>
            <a:pPr marL="0" indent="0">
              <a:buNone/>
            </a:pPr>
            <a:r>
              <a:rPr lang="en-US" dirty="0"/>
              <a:t>Use Paragraph B. to set the Negotiation Period. </a:t>
            </a:r>
          </a:p>
          <a:p>
            <a:pPr marL="0" indent="0">
              <a:buNone/>
            </a:pPr>
            <a:r>
              <a:rPr lang="en-US" dirty="0"/>
              <a:t>The Negotiation Period is after the inspection period and provides the parties time to negotiate removal of the home inspection contingency. </a:t>
            </a:r>
          </a:p>
          <a:p>
            <a:pPr marL="0" indent="0">
              <a:buNone/>
            </a:pPr>
            <a:r>
              <a:rPr lang="en-US" dirty="0"/>
              <a:t>The Negotiation Period begins upon purchaser delivering the Home Inspection Contingency Removal Addendum. </a:t>
            </a:r>
          </a:p>
        </p:txBody>
      </p:sp>
      <p:pic>
        <p:nvPicPr>
          <p:cNvPr id="6" name="Content Placeholder 5" descr="A close-up of a message&#10;&#10;Description automatically generated">
            <a:extLst>
              <a:ext uri="{FF2B5EF4-FFF2-40B4-BE49-F238E27FC236}">
                <a16:creationId xmlns:a16="http://schemas.microsoft.com/office/drawing/2014/main" id="{E8EE6827-8186-2B39-DD48-9AC6D47D43CD}"/>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49988" y="3625443"/>
            <a:ext cx="4799012" cy="978714"/>
          </a:xfrm>
        </p:spPr>
      </p:pic>
      <p:sp>
        <p:nvSpPr>
          <p:cNvPr id="9" name="TextBox 8">
            <a:extLst>
              <a:ext uri="{FF2B5EF4-FFF2-40B4-BE49-F238E27FC236}">
                <a16:creationId xmlns:a16="http://schemas.microsoft.com/office/drawing/2014/main" id="{8A9094B6-7604-956F-E267-26732342D340}"/>
              </a:ext>
            </a:extLst>
          </p:cNvPr>
          <p:cNvSpPr txBox="1"/>
          <p:nvPr/>
        </p:nvSpPr>
        <p:spPr>
          <a:xfrm>
            <a:off x="9264122" y="4699000"/>
            <a:ext cx="1905000" cy="369332"/>
          </a:xfrm>
          <a:prstGeom prst="rect">
            <a:avLst/>
          </a:prstGeom>
          <a:noFill/>
        </p:spPr>
        <p:txBody>
          <a:bodyPr wrap="square" rtlCol="0">
            <a:spAutoFit/>
          </a:bodyPr>
          <a:lstStyle/>
          <a:p>
            <a:r>
              <a:rPr lang="en-US" dirty="0"/>
              <a:t>VAR Form 600D</a:t>
            </a:r>
          </a:p>
        </p:txBody>
      </p:sp>
      <p:sp>
        <p:nvSpPr>
          <p:cNvPr id="10" name="Oval 9">
            <a:extLst>
              <a:ext uri="{FF2B5EF4-FFF2-40B4-BE49-F238E27FC236}">
                <a16:creationId xmlns:a16="http://schemas.microsoft.com/office/drawing/2014/main" id="{5C059595-D6CD-18D5-7B55-A3405F735577}"/>
              </a:ext>
            </a:extLst>
          </p:cNvPr>
          <p:cNvSpPr/>
          <p:nvPr/>
        </p:nvSpPr>
        <p:spPr>
          <a:xfrm>
            <a:off x="8496300" y="3778250"/>
            <a:ext cx="812800" cy="16510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09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14CB1-1E31-05FD-F45A-6317C21384B2}"/>
              </a:ext>
            </a:extLst>
          </p:cNvPr>
          <p:cNvSpPr>
            <a:spLocks noGrp="1"/>
          </p:cNvSpPr>
          <p:nvPr>
            <p:ph type="title"/>
          </p:nvPr>
        </p:nvSpPr>
        <p:spPr/>
        <p:txBody>
          <a:bodyPr>
            <a:normAutofit/>
          </a:bodyPr>
          <a:lstStyle/>
          <a:p>
            <a:r>
              <a:rPr lang="en-US" dirty="0"/>
              <a:t>Removal of Contingency Addendum</a:t>
            </a:r>
          </a:p>
        </p:txBody>
      </p:sp>
      <p:pic>
        <p:nvPicPr>
          <p:cNvPr id="6" name="Content Placeholder 5" descr="A document with lines and text&#10;&#10;Description automatically generated">
            <a:extLst>
              <a:ext uri="{FF2B5EF4-FFF2-40B4-BE49-F238E27FC236}">
                <a16:creationId xmlns:a16="http://schemas.microsoft.com/office/drawing/2014/main" id="{84EBDAF7-FBB0-1556-96BA-B02947F74AAD}"/>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160851" y="2339975"/>
            <a:ext cx="2763311" cy="3549650"/>
          </a:xfrm>
        </p:spPr>
      </p:pic>
      <p:sp>
        <p:nvSpPr>
          <p:cNvPr id="4" name="Content Placeholder 3">
            <a:extLst>
              <a:ext uri="{FF2B5EF4-FFF2-40B4-BE49-F238E27FC236}">
                <a16:creationId xmlns:a16="http://schemas.microsoft.com/office/drawing/2014/main" id="{A9F597DD-FF95-8B11-C16D-6B9D7D695C3E}"/>
              </a:ext>
            </a:extLst>
          </p:cNvPr>
          <p:cNvSpPr>
            <a:spLocks noGrp="1"/>
          </p:cNvSpPr>
          <p:nvPr>
            <p:ph sz="half" idx="2"/>
          </p:nvPr>
        </p:nvSpPr>
        <p:spPr/>
        <p:txBody>
          <a:bodyPr>
            <a:normAutofit/>
          </a:bodyPr>
          <a:lstStyle/>
          <a:p>
            <a:pPr marL="0" indent="0">
              <a:buNone/>
            </a:pPr>
            <a:r>
              <a:rPr lang="en-US" dirty="0"/>
              <a:t>Use VAR Form 600E for list of deficiencies that will be corrected to remove contingency. </a:t>
            </a:r>
          </a:p>
          <a:p>
            <a:pPr marL="0" indent="0">
              <a:buNone/>
            </a:pPr>
            <a:r>
              <a:rPr lang="en-US" dirty="0"/>
              <a:t>The parties may make as many offers and counteroffers during the Negotiation Period as needed. </a:t>
            </a:r>
          </a:p>
        </p:txBody>
      </p:sp>
    </p:spTree>
    <p:extLst>
      <p:ext uri="{BB962C8B-B14F-4D97-AF65-F5344CB8AC3E}">
        <p14:creationId xmlns:p14="http://schemas.microsoft.com/office/powerpoint/2010/main" val="3941428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2FC44-067A-70CD-142F-74DEF002537B}"/>
              </a:ext>
            </a:extLst>
          </p:cNvPr>
          <p:cNvSpPr>
            <a:spLocks noGrp="1"/>
          </p:cNvSpPr>
          <p:nvPr>
            <p:ph type="title"/>
          </p:nvPr>
        </p:nvSpPr>
        <p:spPr/>
        <p:txBody>
          <a:bodyPr>
            <a:normAutofit/>
          </a:bodyPr>
          <a:lstStyle/>
          <a:p>
            <a:r>
              <a:rPr lang="en-US" dirty="0"/>
              <a:t>Purchaser’s Election to Cancel Contract</a:t>
            </a:r>
          </a:p>
        </p:txBody>
      </p:sp>
      <p:sp>
        <p:nvSpPr>
          <p:cNvPr id="3" name="Content Placeholder 2">
            <a:extLst>
              <a:ext uri="{FF2B5EF4-FFF2-40B4-BE49-F238E27FC236}">
                <a16:creationId xmlns:a16="http://schemas.microsoft.com/office/drawing/2014/main" id="{1A220ADF-CB0E-547A-AB4F-D412DFABC0ED}"/>
              </a:ext>
            </a:extLst>
          </p:cNvPr>
          <p:cNvSpPr>
            <a:spLocks noGrp="1"/>
          </p:cNvSpPr>
          <p:nvPr>
            <p:ph sz="half" idx="1"/>
          </p:nvPr>
        </p:nvSpPr>
        <p:spPr/>
        <p:txBody>
          <a:bodyPr>
            <a:normAutofit lnSpcReduction="10000"/>
          </a:bodyPr>
          <a:lstStyle/>
          <a:p>
            <a:pPr marL="0" indent="0">
              <a:buNone/>
            </a:pPr>
            <a:r>
              <a:rPr lang="en-US" dirty="0"/>
              <a:t>Use Blank to set number of days after end of Negotiation Period for Purchaser’s Election to cancel contract. </a:t>
            </a:r>
          </a:p>
          <a:p>
            <a:pPr marL="0" indent="0">
              <a:buNone/>
            </a:pPr>
            <a:endParaRPr lang="en-US" dirty="0"/>
          </a:p>
          <a:p>
            <a:pPr marL="0" indent="0">
              <a:buNone/>
            </a:pPr>
            <a:r>
              <a:rPr lang="en-US" dirty="0"/>
              <a:t>If during the Negotiation Period, the parties are unable to agree on terms to remove the Home Inspection Contingency, then purchaser may cancel contract with written notice to seller. </a:t>
            </a:r>
          </a:p>
        </p:txBody>
      </p:sp>
      <p:pic>
        <p:nvPicPr>
          <p:cNvPr id="6" name="Content Placeholder 5" descr="A close-up of a message&#10;&#10;Description automatically generated">
            <a:extLst>
              <a:ext uri="{FF2B5EF4-FFF2-40B4-BE49-F238E27FC236}">
                <a16:creationId xmlns:a16="http://schemas.microsoft.com/office/drawing/2014/main" id="{E07B4527-CD58-5DC1-8C2E-8A4819A968DD}"/>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49988" y="3461694"/>
            <a:ext cx="4799012" cy="1306211"/>
          </a:xfrm>
        </p:spPr>
      </p:pic>
      <p:sp>
        <p:nvSpPr>
          <p:cNvPr id="7" name="TextBox 6">
            <a:extLst>
              <a:ext uri="{FF2B5EF4-FFF2-40B4-BE49-F238E27FC236}">
                <a16:creationId xmlns:a16="http://schemas.microsoft.com/office/drawing/2014/main" id="{FF0D4B28-FD1C-357B-E8DA-BF414EA16DA9}"/>
              </a:ext>
            </a:extLst>
          </p:cNvPr>
          <p:cNvSpPr txBox="1"/>
          <p:nvPr/>
        </p:nvSpPr>
        <p:spPr>
          <a:xfrm>
            <a:off x="9331855" y="4876800"/>
            <a:ext cx="1905000" cy="369332"/>
          </a:xfrm>
          <a:prstGeom prst="rect">
            <a:avLst/>
          </a:prstGeom>
          <a:noFill/>
        </p:spPr>
        <p:txBody>
          <a:bodyPr wrap="square" rtlCol="0">
            <a:spAutoFit/>
          </a:bodyPr>
          <a:lstStyle/>
          <a:p>
            <a:r>
              <a:rPr lang="en-US" dirty="0"/>
              <a:t>VAR Form 600D</a:t>
            </a:r>
          </a:p>
        </p:txBody>
      </p:sp>
      <p:sp>
        <p:nvSpPr>
          <p:cNvPr id="8" name="Oval 7">
            <a:extLst>
              <a:ext uri="{FF2B5EF4-FFF2-40B4-BE49-F238E27FC236}">
                <a16:creationId xmlns:a16="http://schemas.microsoft.com/office/drawing/2014/main" id="{272FC5FB-80E9-A9DE-13CA-103B01E5BC62}"/>
              </a:ext>
            </a:extLst>
          </p:cNvPr>
          <p:cNvSpPr/>
          <p:nvPr/>
        </p:nvSpPr>
        <p:spPr>
          <a:xfrm>
            <a:off x="10375900" y="3822700"/>
            <a:ext cx="577850" cy="12700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8345328"/>
      </p:ext>
    </p:extLst>
  </p:cSld>
  <p:clrMapOvr>
    <a:masterClrMapping/>
  </p:clrMapOvr>
</p:sld>
</file>

<file path=ppt/theme/theme1.xml><?xml version="1.0" encoding="utf-8"?>
<a:theme xmlns:a="http://schemas.openxmlformats.org/drawingml/2006/main" name="RegattaVTI">
  <a:themeElements>
    <a:clrScheme name="AnalogousFromLightSeedRightStep">
      <a:dk1>
        <a:srgbClr val="000000"/>
      </a:dk1>
      <a:lt1>
        <a:srgbClr val="FFFFFF"/>
      </a:lt1>
      <a:dk2>
        <a:srgbClr val="243141"/>
      </a:dk2>
      <a:lt2>
        <a:srgbClr val="E2E3E8"/>
      </a:lt2>
      <a:accent1>
        <a:srgbClr val="AAA180"/>
      </a:accent1>
      <a:accent2>
        <a:srgbClr val="9CA671"/>
      </a:accent2>
      <a:accent3>
        <a:srgbClr val="8FA880"/>
      </a:accent3>
      <a:accent4>
        <a:srgbClr val="76AD78"/>
      </a:accent4>
      <a:accent5>
        <a:srgbClr val="81AB94"/>
      </a:accent5>
      <a:accent6>
        <a:srgbClr val="74AAA2"/>
      </a:accent6>
      <a:hlink>
        <a:srgbClr val="6978AE"/>
      </a:hlink>
      <a:folHlink>
        <a:srgbClr val="7F7F7F"/>
      </a:folHlink>
    </a:clrScheme>
    <a:fontScheme name="Walbaum Display">
      <a:majorFont>
        <a:latin typeface="Walbaum Display"/>
        <a:ea typeface=""/>
        <a:cs typeface=""/>
      </a:majorFont>
      <a:minorFont>
        <a:latin typeface="Walbaum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attaVTI" id="{FFC3BCE5-6357-41D1-8E67-3F85B69D7E86}" vid="{893A6374-FE17-48E5-8B62-678C1B11AA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E7025548F6494E8C1ABF7D2740F2F5" ma:contentTypeVersion="17" ma:contentTypeDescription="Create a new document." ma:contentTypeScope="" ma:versionID="4c1403f75766b9142f526e9e038634c6">
  <xsd:schema xmlns:xsd="http://www.w3.org/2001/XMLSchema" xmlns:xs="http://www.w3.org/2001/XMLSchema" xmlns:p="http://schemas.microsoft.com/office/2006/metadata/properties" xmlns:ns2="ba630d7b-8c89-47ad-91ac-97942cba60d1" xmlns:ns3="0207266a-8549-4d12-87c7-6d3d79637e47" targetNamespace="http://schemas.microsoft.com/office/2006/metadata/properties" ma:root="true" ma:fieldsID="69041064619fec56d016895da18e73d5" ns2:_="" ns3:_="">
    <xsd:import namespace="ba630d7b-8c89-47ad-91ac-97942cba60d1"/>
    <xsd:import namespace="0207266a-8549-4d12-87c7-6d3d79637e4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630d7b-8c89-47ad-91ac-97942cba60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ddee32d4-85ac-40c2-9e8e-56c60904338d" ma:termSetId="09814cd3-568e-fe90-9814-8d621ff8fb84" ma:anchorId="fba54fb3-c3e1-fe81-a776-ca4b69148c4d" ma:open="true" ma:isKeyword="false">
      <xsd:complexType>
        <xsd:sequence>
          <xsd:element ref="pc:Terms" minOccurs="0" maxOccurs="1"/>
        </xsd:sequence>
      </xsd:complex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07266a-8549-4d12-87c7-6d3d79637e4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55bc54e-6852-432d-a8bf-2ccd59860851}" ma:internalName="TaxCatchAll" ma:showField="CatchAllData" ma:web="0207266a-8549-4d12-87c7-6d3d79637e47">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a630d7b-8c89-47ad-91ac-97942cba60d1">
      <Terms xmlns="http://schemas.microsoft.com/office/infopath/2007/PartnerControls"/>
    </lcf76f155ced4ddcb4097134ff3c332f>
    <TaxCatchAll xmlns="0207266a-8549-4d12-87c7-6d3d79637e47" xsi:nil="true"/>
  </documentManagement>
</p:properties>
</file>

<file path=customXml/itemProps1.xml><?xml version="1.0" encoding="utf-8"?>
<ds:datastoreItem xmlns:ds="http://schemas.openxmlformats.org/officeDocument/2006/customXml" ds:itemID="{86AA8394-3208-433F-8ACC-EFEF710A004B}"/>
</file>

<file path=customXml/itemProps2.xml><?xml version="1.0" encoding="utf-8"?>
<ds:datastoreItem xmlns:ds="http://schemas.openxmlformats.org/officeDocument/2006/customXml" ds:itemID="{FC77DE84-22A5-442B-8433-69988693400A}"/>
</file>

<file path=customXml/itemProps3.xml><?xml version="1.0" encoding="utf-8"?>
<ds:datastoreItem xmlns:ds="http://schemas.openxmlformats.org/officeDocument/2006/customXml" ds:itemID="{8085741E-B614-4E8D-800B-CFFAE3A26A5C}"/>
</file>

<file path=docProps/app.xml><?xml version="1.0" encoding="utf-8"?>
<Properties xmlns="http://schemas.openxmlformats.org/officeDocument/2006/extended-properties" xmlns:vt="http://schemas.openxmlformats.org/officeDocument/2006/docPropsVTypes">
  <TotalTime>83</TotalTime>
  <Words>664</Words>
  <Application>Microsoft Office PowerPoint</Application>
  <PresentationFormat>Widescreen</PresentationFormat>
  <Paragraphs>51</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Walbaum Display</vt:lpstr>
      <vt:lpstr>RegattaVTI</vt:lpstr>
      <vt:lpstr>How to use the home inspection contingency addendum &amp; removal forms</vt:lpstr>
      <vt:lpstr>What Is A Home Inspection Contingency?</vt:lpstr>
      <vt:lpstr>Home Inspection Contingency Addendum</vt:lpstr>
      <vt:lpstr>Purchaser’s Options Following Inspections</vt:lpstr>
      <vt:lpstr>The Negotiation Period</vt:lpstr>
      <vt:lpstr>Removal of Contingency Addendum</vt:lpstr>
      <vt:lpstr>Purchaser’s Election to Cancel Contract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the home inspection contingency addendum &amp; removal forms</dc:title>
  <dc:creator>Sean Olk</dc:creator>
  <cp:lastModifiedBy>Sean Olk</cp:lastModifiedBy>
  <cp:revision>1</cp:revision>
  <dcterms:created xsi:type="dcterms:W3CDTF">2024-01-29T13:39:09Z</dcterms:created>
  <dcterms:modified xsi:type="dcterms:W3CDTF">2024-01-29T19:05:45Z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0x010100DFE7025548F6494E8C1ABF7D2740F2F5</vt:lpwstr>
  </property>
</Properties>
</file>