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95" r:id="rId6"/>
    <p:sldId id="344" r:id="rId7"/>
    <p:sldId id="345" r:id="rId8"/>
    <p:sldId id="346" r:id="rId9"/>
    <p:sldId id="296" r:id="rId10"/>
    <p:sldId id="347" r:id="rId11"/>
    <p:sldId id="298" r:id="rId12"/>
    <p:sldId id="299" r:id="rId13"/>
    <p:sldId id="348" r:id="rId14"/>
    <p:sldId id="302" r:id="rId15"/>
    <p:sldId id="350" r:id="rId16"/>
    <p:sldId id="351" r:id="rId17"/>
    <p:sldId id="352" r:id="rId18"/>
    <p:sldId id="354" r:id="rId19"/>
    <p:sldId id="353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4" r:id="rId29"/>
    <p:sldId id="365" r:id="rId30"/>
    <p:sldId id="366" r:id="rId31"/>
    <p:sldId id="363" r:id="rId32"/>
    <p:sldId id="367" r:id="rId33"/>
    <p:sldId id="368" r:id="rId34"/>
    <p:sldId id="369" r:id="rId35"/>
    <p:sldId id="37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5F033-2A8D-4289-92FD-45FAE89B5B6D}" v="25" dt="2023-07-17T14:00:50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8"/>
    <p:restoredTop sz="94599"/>
  </p:normalViewPr>
  <p:slideViewPr>
    <p:cSldViewPr>
      <p:cViewPr varScale="1">
        <p:scale>
          <a:sx n="106" d="100"/>
          <a:sy n="106" d="100"/>
        </p:scale>
        <p:origin x="14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Spensieri" userId="c0bcb0bb-8b77-4e5b-872a-8366aaaf2a6a" providerId="ADAL" clId="{5F75F033-2A8D-4289-92FD-45FAE89B5B6D}"/>
    <pc:docChg chg="undo redo custSel addSld delSld modSld sldOrd">
      <pc:chgData name="Robin Spensieri" userId="c0bcb0bb-8b77-4e5b-872a-8366aaaf2a6a" providerId="ADAL" clId="{5F75F033-2A8D-4289-92FD-45FAE89B5B6D}" dt="2023-07-17T14:01:52.311" v="923" actId="47"/>
      <pc:docMkLst>
        <pc:docMk/>
      </pc:docMkLst>
      <pc:sldChg chg="addSp modSp mod">
        <pc:chgData name="Robin Spensieri" userId="c0bcb0bb-8b77-4e5b-872a-8366aaaf2a6a" providerId="ADAL" clId="{5F75F033-2A8D-4289-92FD-45FAE89B5B6D}" dt="2023-07-17T13:22:12.612" v="115" actId="1076"/>
        <pc:sldMkLst>
          <pc:docMk/>
          <pc:sldMk cId="2733688043" sldId="258"/>
        </pc:sldMkLst>
        <pc:spChg chg="mod">
          <ac:chgData name="Robin Spensieri" userId="c0bcb0bb-8b77-4e5b-872a-8366aaaf2a6a" providerId="ADAL" clId="{5F75F033-2A8D-4289-92FD-45FAE89B5B6D}" dt="2023-07-17T13:22:12.612" v="115" actId="1076"/>
          <ac:spMkLst>
            <pc:docMk/>
            <pc:sldMk cId="2733688043" sldId="258"/>
            <ac:spMk id="2" creationId="{00000000-0000-0000-0000-000000000000}"/>
          </ac:spMkLst>
        </pc:spChg>
        <pc:spChg chg="add mod">
          <ac:chgData name="Robin Spensieri" userId="c0bcb0bb-8b77-4e5b-872a-8366aaaf2a6a" providerId="ADAL" clId="{5F75F033-2A8D-4289-92FD-45FAE89B5B6D}" dt="2023-07-17T13:22:07.583" v="114" actId="1076"/>
          <ac:spMkLst>
            <pc:docMk/>
            <pc:sldMk cId="2733688043" sldId="258"/>
            <ac:spMk id="3" creationId="{3D78C3C9-7AC9-3D60-7611-98E43F452CCD}"/>
          </ac:spMkLst>
        </pc:spChg>
      </pc:sldChg>
      <pc:sldChg chg="del">
        <pc:chgData name="Robin Spensieri" userId="c0bcb0bb-8b77-4e5b-872a-8366aaaf2a6a" providerId="ADAL" clId="{5F75F033-2A8D-4289-92FD-45FAE89B5B6D}" dt="2023-07-17T13:55:35.526" v="832" actId="47"/>
        <pc:sldMkLst>
          <pc:docMk/>
          <pc:sldMk cId="1577510117" sldId="260"/>
        </pc:sldMkLst>
      </pc:sldChg>
      <pc:sldChg chg="del">
        <pc:chgData name="Robin Spensieri" userId="c0bcb0bb-8b77-4e5b-872a-8366aaaf2a6a" providerId="ADAL" clId="{5F75F033-2A8D-4289-92FD-45FAE89B5B6D}" dt="2023-07-17T13:55:33.844" v="829" actId="47"/>
        <pc:sldMkLst>
          <pc:docMk/>
          <pc:sldMk cId="4256599024" sldId="261"/>
        </pc:sldMkLst>
      </pc:sldChg>
      <pc:sldChg chg="del">
        <pc:chgData name="Robin Spensieri" userId="c0bcb0bb-8b77-4e5b-872a-8366aaaf2a6a" providerId="ADAL" clId="{5F75F033-2A8D-4289-92FD-45FAE89B5B6D}" dt="2023-07-17T13:55:34.476" v="830" actId="47"/>
        <pc:sldMkLst>
          <pc:docMk/>
          <pc:sldMk cId="676903034" sldId="262"/>
        </pc:sldMkLst>
      </pc:sldChg>
      <pc:sldChg chg="del">
        <pc:chgData name="Robin Spensieri" userId="c0bcb0bb-8b77-4e5b-872a-8366aaaf2a6a" providerId="ADAL" clId="{5F75F033-2A8D-4289-92FD-45FAE89B5B6D}" dt="2023-07-17T13:55:35.784" v="833" actId="47"/>
        <pc:sldMkLst>
          <pc:docMk/>
          <pc:sldMk cId="225333220" sldId="263"/>
        </pc:sldMkLst>
      </pc:sldChg>
      <pc:sldChg chg="del">
        <pc:chgData name="Robin Spensieri" userId="c0bcb0bb-8b77-4e5b-872a-8366aaaf2a6a" providerId="ADAL" clId="{5F75F033-2A8D-4289-92FD-45FAE89B5B6D}" dt="2023-07-17T13:55:19.880" v="802" actId="47"/>
        <pc:sldMkLst>
          <pc:docMk/>
          <pc:sldMk cId="1916532516" sldId="264"/>
        </pc:sldMkLst>
      </pc:sldChg>
      <pc:sldChg chg="del">
        <pc:chgData name="Robin Spensieri" userId="c0bcb0bb-8b77-4e5b-872a-8366aaaf2a6a" providerId="ADAL" clId="{5F75F033-2A8D-4289-92FD-45FAE89B5B6D}" dt="2023-07-17T13:55:35.074" v="831" actId="47"/>
        <pc:sldMkLst>
          <pc:docMk/>
          <pc:sldMk cId="916557145" sldId="265"/>
        </pc:sldMkLst>
      </pc:sldChg>
      <pc:sldChg chg="del">
        <pc:chgData name="Robin Spensieri" userId="c0bcb0bb-8b77-4e5b-872a-8366aaaf2a6a" providerId="ADAL" clId="{5F75F033-2A8D-4289-92FD-45FAE89B5B6D}" dt="2023-07-17T13:55:32.544" v="827" actId="47"/>
        <pc:sldMkLst>
          <pc:docMk/>
          <pc:sldMk cId="1867781768" sldId="266"/>
        </pc:sldMkLst>
      </pc:sldChg>
      <pc:sldChg chg="del">
        <pc:chgData name="Robin Spensieri" userId="c0bcb0bb-8b77-4e5b-872a-8366aaaf2a6a" providerId="ADAL" clId="{5F75F033-2A8D-4289-92FD-45FAE89B5B6D}" dt="2023-07-17T13:55:33.215" v="828" actId="47"/>
        <pc:sldMkLst>
          <pc:docMk/>
          <pc:sldMk cId="1867893949" sldId="267"/>
        </pc:sldMkLst>
      </pc:sldChg>
      <pc:sldChg chg="del">
        <pc:chgData name="Robin Spensieri" userId="c0bcb0bb-8b77-4e5b-872a-8366aaaf2a6a" providerId="ADAL" clId="{5F75F033-2A8D-4289-92FD-45FAE89B5B6D}" dt="2023-07-17T13:55:31.885" v="826" actId="47"/>
        <pc:sldMkLst>
          <pc:docMk/>
          <pc:sldMk cId="7475917" sldId="269"/>
        </pc:sldMkLst>
      </pc:sldChg>
      <pc:sldChg chg="del">
        <pc:chgData name="Robin Spensieri" userId="c0bcb0bb-8b77-4e5b-872a-8366aaaf2a6a" providerId="ADAL" clId="{5F75F033-2A8D-4289-92FD-45FAE89B5B6D}" dt="2023-07-17T13:55:31.255" v="825" actId="47"/>
        <pc:sldMkLst>
          <pc:docMk/>
          <pc:sldMk cId="4252837287" sldId="271"/>
        </pc:sldMkLst>
      </pc:sldChg>
      <pc:sldChg chg="del">
        <pc:chgData name="Robin Spensieri" userId="c0bcb0bb-8b77-4e5b-872a-8366aaaf2a6a" providerId="ADAL" clId="{5F75F033-2A8D-4289-92FD-45FAE89B5B6D}" dt="2023-07-17T13:55:29.185" v="822" actId="47"/>
        <pc:sldMkLst>
          <pc:docMk/>
          <pc:sldMk cId="2705782450" sldId="272"/>
        </pc:sldMkLst>
      </pc:sldChg>
      <pc:sldChg chg="del">
        <pc:chgData name="Robin Spensieri" userId="c0bcb0bb-8b77-4e5b-872a-8366aaaf2a6a" providerId="ADAL" clId="{5F75F033-2A8D-4289-92FD-45FAE89B5B6D}" dt="2023-07-17T13:55:24.279" v="813" actId="47"/>
        <pc:sldMkLst>
          <pc:docMk/>
          <pc:sldMk cId="277965817" sldId="274"/>
        </pc:sldMkLst>
      </pc:sldChg>
      <pc:sldChg chg="del">
        <pc:chgData name="Robin Spensieri" userId="c0bcb0bb-8b77-4e5b-872a-8366aaaf2a6a" providerId="ADAL" clId="{5F75F033-2A8D-4289-92FD-45FAE89B5B6D}" dt="2023-07-17T13:55:23.505" v="812" actId="47"/>
        <pc:sldMkLst>
          <pc:docMk/>
          <pc:sldMk cId="1917075200" sldId="275"/>
        </pc:sldMkLst>
      </pc:sldChg>
      <pc:sldChg chg="del">
        <pc:chgData name="Robin Spensieri" userId="c0bcb0bb-8b77-4e5b-872a-8366aaaf2a6a" providerId="ADAL" clId="{5F75F033-2A8D-4289-92FD-45FAE89B5B6D}" dt="2023-07-17T13:55:25.594" v="815" actId="47"/>
        <pc:sldMkLst>
          <pc:docMk/>
          <pc:sldMk cId="2705099864" sldId="276"/>
        </pc:sldMkLst>
      </pc:sldChg>
      <pc:sldChg chg="del">
        <pc:chgData name="Robin Spensieri" userId="c0bcb0bb-8b77-4e5b-872a-8366aaaf2a6a" providerId="ADAL" clId="{5F75F033-2A8D-4289-92FD-45FAE89B5B6D}" dt="2023-07-17T13:55:23.144" v="811" actId="47"/>
        <pc:sldMkLst>
          <pc:docMk/>
          <pc:sldMk cId="2642565470" sldId="277"/>
        </pc:sldMkLst>
      </pc:sldChg>
      <pc:sldChg chg="del">
        <pc:chgData name="Robin Spensieri" userId="c0bcb0bb-8b77-4e5b-872a-8366aaaf2a6a" providerId="ADAL" clId="{5F75F033-2A8D-4289-92FD-45FAE89B5B6D}" dt="2023-07-17T13:55:29.925" v="823" actId="47"/>
        <pc:sldMkLst>
          <pc:docMk/>
          <pc:sldMk cId="2878344788" sldId="280"/>
        </pc:sldMkLst>
      </pc:sldChg>
      <pc:sldChg chg="del">
        <pc:chgData name="Robin Spensieri" userId="c0bcb0bb-8b77-4e5b-872a-8366aaaf2a6a" providerId="ADAL" clId="{5F75F033-2A8D-4289-92FD-45FAE89B5B6D}" dt="2023-07-17T13:55:26.005" v="816" actId="47"/>
        <pc:sldMkLst>
          <pc:docMk/>
          <pc:sldMk cId="2413993364" sldId="281"/>
        </pc:sldMkLst>
      </pc:sldChg>
      <pc:sldChg chg="del">
        <pc:chgData name="Robin Spensieri" userId="c0bcb0bb-8b77-4e5b-872a-8366aaaf2a6a" providerId="ADAL" clId="{5F75F033-2A8D-4289-92FD-45FAE89B5B6D}" dt="2023-07-17T13:55:26.394" v="817" actId="47"/>
        <pc:sldMkLst>
          <pc:docMk/>
          <pc:sldMk cId="3851769902" sldId="282"/>
        </pc:sldMkLst>
      </pc:sldChg>
      <pc:sldChg chg="del">
        <pc:chgData name="Robin Spensieri" userId="c0bcb0bb-8b77-4e5b-872a-8366aaaf2a6a" providerId="ADAL" clId="{5F75F033-2A8D-4289-92FD-45FAE89B5B6D}" dt="2023-07-17T13:55:26.914" v="818" actId="47"/>
        <pc:sldMkLst>
          <pc:docMk/>
          <pc:sldMk cId="446603322" sldId="283"/>
        </pc:sldMkLst>
      </pc:sldChg>
      <pc:sldChg chg="del">
        <pc:chgData name="Robin Spensieri" userId="c0bcb0bb-8b77-4e5b-872a-8366aaaf2a6a" providerId="ADAL" clId="{5F75F033-2A8D-4289-92FD-45FAE89B5B6D}" dt="2023-07-17T13:55:28.393" v="821" actId="47"/>
        <pc:sldMkLst>
          <pc:docMk/>
          <pc:sldMk cId="2494554917" sldId="284"/>
        </pc:sldMkLst>
      </pc:sldChg>
      <pc:sldChg chg="del">
        <pc:chgData name="Robin Spensieri" userId="c0bcb0bb-8b77-4e5b-872a-8366aaaf2a6a" providerId="ADAL" clId="{5F75F033-2A8D-4289-92FD-45FAE89B5B6D}" dt="2023-07-17T13:55:27.545" v="820" actId="47"/>
        <pc:sldMkLst>
          <pc:docMk/>
          <pc:sldMk cId="2826888782" sldId="289"/>
        </pc:sldMkLst>
      </pc:sldChg>
      <pc:sldChg chg="del">
        <pc:chgData name="Robin Spensieri" userId="c0bcb0bb-8b77-4e5b-872a-8366aaaf2a6a" providerId="ADAL" clId="{5F75F033-2A8D-4289-92FD-45FAE89B5B6D}" dt="2023-07-17T13:55:27.291" v="819" actId="47"/>
        <pc:sldMkLst>
          <pc:docMk/>
          <pc:sldMk cId="605285721" sldId="290"/>
        </pc:sldMkLst>
      </pc:sldChg>
      <pc:sldChg chg="del">
        <pc:chgData name="Robin Spensieri" userId="c0bcb0bb-8b77-4e5b-872a-8366aaaf2a6a" providerId="ADAL" clId="{5F75F033-2A8D-4289-92FD-45FAE89B5B6D}" dt="2023-07-17T13:55:30.585" v="824" actId="47"/>
        <pc:sldMkLst>
          <pc:docMk/>
          <pc:sldMk cId="2437319790" sldId="292"/>
        </pc:sldMkLst>
      </pc:sldChg>
      <pc:sldChg chg="del">
        <pc:chgData name="Robin Spensieri" userId="c0bcb0bb-8b77-4e5b-872a-8366aaaf2a6a" providerId="ADAL" clId="{5F75F033-2A8D-4289-92FD-45FAE89B5B6D}" dt="2023-07-17T13:55:36.014" v="834" actId="47"/>
        <pc:sldMkLst>
          <pc:docMk/>
          <pc:sldMk cId="978879217" sldId="293"/>
        </pc:sldMkLst>
      </pc:sldChg>
      <pc:sldChg chg="del">
        <pc:chgData name="Robin Spensieri" userId="c0bcb0bb-8b77-4e5b-872a-8366aaaf2a6a" providerId="ADAL" clId="{5F75F033-2A8D-4289-92FD-45FAE89B5B6D}" dt="2023-07-17T13:55:22.105" v="808" actId="47"/>
        <pc:sldMkLst>
          <pc:docMk/>
          <pc:sldMk cId="3515867301" sldId="294"/>
        </pc:sldMkLst>
      </pc:sldChg>
      <pc:sldChg chg="modSp mod">
        <pc:chgData name="Robin Spensieri" userId="c0bcb0bb-8b77-4e5b-872a-8366aaaf2a6a" providerId="ADAL" clId="{5F75F033-2A8D-4289-92FD-45FAE89B5B6D}" dt="2023-07-17T13:22:55.329" v="118" actId="255"/>
        <pc:sldMkLst>
          <pc:docMk/>
          <pc:sldMk cId="4069072599" sldId="295"/>
        </pc:sldMkLst>
        <pc:spChg chg="mod">
          <ac:chgData name="Robin Spensieri" userId="c0bcb0bb-8b77-4e5b-872a-8366aaaf2a6a" providerId="ADAL" clId="{5F75F033-2A8D-4289-92FD-45FAE89B5B6D}" dt="2023-07-17T13:22:55.329" v="118" actId="255"/>
          <ac:spMkLst>
            <pc:docMk/>
            <pc:sldMk cId="4069072599" sldId="295"/>
            <ac:spMk id="2" creationId="{B1CBA8DD-3FE4-8C94-231B-E1A4B3B8E790}"/>
          </ac:spMkLst>
        </pc:spChg>
      </pc:sldChg>
      <pc:sldChg chg="modSp mod">
        <pc:chgData name="Robin Spensieri" userId="c0bcb0bb-8b77-4e5b-872a-8366aaaf2a6a" providerId="ADAL" clId="{5F75F033-2A8D-4289-92FD-45FAE89B5B6D}" dt="2023-07-17T13:26:30.138" v="154"/>
        <pc:sldMkLst>
          <pc:docMk/>
          <pc:sldMk cId="829360985" sldId="296"/>
        </pc:sldMkLst>
        <pc:spChg chg="mod">
          <ac:chgData name="Robin Spensieri" userId="c0bcb0bb-8b77-4e5b-872a-8366aaaf2a6a" providerId="ADAL" clId="{5F75F033-2A8D-4289-92FD-45FAE89B5B6D}" dt="2023-07-17T13:26:30.138" v="154"/>
          <ac:spMkLst>
            <pc:docMk/>
            <pc:sldMk cId="829360985" sldId="296"/>
            <ac:spMk id="2" creationId="{82719F3C-E25C-4FB5-0F8D-34015A1B9103}"/>
          </ac:spMkLst>
        </pc:spChg>
      </pc:sldChg>
      <pc:sldChg chg="del">
        <pc:chgData name="Robin Spensieri" userId="c0bcb0bb-8b77-4e5b-872a-8366aaaf2a6a" providerId="ADAL" clId="{5F75F033-2A8D-4289-92FD-45FAE89B5B6D}" dt="2023-07-17T13:56:55.272" v="864" actId="47"/>
        <pc:sldMkLst>
          <pc:docMk/>
          <pc:sldMk cId="3893269532" sldId="297"/>
        </pc:sldMkLst>
      </pc:sldChg>
      <pc:sldChg chg="modSp mod">
        <pc:chgData name="Robin Spensieri" userId="c0bcb0bb-8b77-4e5b-872a-8366aaaf2a6a" providerId="ADAL" clId="{5F75F033-2A8D-4289-92FD-45FAE89B5B6D}" dt="2023-07-17T13:27:42.398" v="178" actId="20577"/>
        <pc:sldMkLst>
          <pc:docMk/>
          <pc:sldMk cId="997332693" sldId="299"/>
        </pc:sldMkLst>
        <pc:spChg chg="mod">
          <ac:chgData name="Robin Spensieri" userId="c0bcb0bb-8b77-4e5b-872a-8366aaaf2a6a" providerId="ADAL" clId="{5F75F033-2A8D-4289-92FD-45FAE89B5B6D}" dt="2023-07-17T13:27:42.398" v="178" actId="20577"/>
          <ac:spMkLst>
            <pc:docMk/>
            <pc:sldMk cId="997332693" sldId="299"/>
            <ac:spMk id="2" creationId="{3F4AD62A-E4F6-DDBD-269C-4F51828D1FE0}"/>
          </ac:spMkLst>
        </pc:spChg>
      </pc:sldChg>
      <pc:sldChg chg="del">
        <pc:chgData name="Robin Spensieri" userId="c0bcb0bb-8b77-4e5b-872a-8366aaaf2a6a" providerId="ADAL" clId="{5F75F033-2A8D-4289-92FD-45FAE89B5B6D}" dt="2023-07-17T13:55:39.394" v="844" actId="47"/>
        <pc:sldMkLst>
          <pc:docMk/>
          <pc:sldMk cId="1467435434" sldId="300"/>
        </pc:sldMkLst>
      </pc:sldChg>
      <pc:sldChg chg="addSp delSp modSp mod">
        <pc:chgData name="Robin Spensieri" userId="c0bcb0bb-8b77-4e5b-872a-8366aaaf2a6a" providerId="ADAL" clId="{5F75F033-2A8D-4289-92FD-45FAE89B5B6D}" dt="2023-07-17T13:30:50.177" v="309" actId="1076"/>
        <pc:sldMkLst>
          <pc:docMk/>
          <pc:sldMk cId="416331367" sldId="302"/>
        </pc:sldMkLst>
        <pc:spChg chg="mod">
          <ac:chgData name="Robin Spensieri" userId="c0bcb0bb-8b77-4e5b-872a-8366aaaf2a6a" providerId="ADAL" clId="{5F75F033-2A8D-4289-92FD-45FAE89B5B6D}" dt="2023-07-17T13:30:06.427" v="305" actId="20577"/>
          <ac:spMkLst>
            <pc:docMk/>
            <pc:sldMk cId="416331367" sldId="302"/>
            <ac:spMk id="2" creationId="{67FCBF05-1550-1551-B5F6-798BB2795F00}"/>
          </ac:spMkLst>
        </pc:spChg>
        <pc:spChg chg="mod">
          <ac:chgData name="Robin Spensieri" userId="c0bcb0bb-8b77-4e5b-872a-8366aaaf2a6a" providerId="ADAL" clId="{5F75F033-2A8D-4289-92FD-45FAE89B5B6D}" dt="2023-07-17T13:30:50.177" v="309" actId="1076"/>
          <ac:spMkLst>
            <pc:docMk/>
            <pc:sldMk cId="416331367" sldId="302"/>
            <ac:spMk id="5" creationId="{4860787D-4118-8297-6268-7E6525D58B46}"/>
          </ac:spMkLst>
        </pc:spChg>
        <pc:picChg chg="add mod">
          <ac:chgData name="Robin Spensieri" userId="c0bcb0bb-8b77-4e5b-872a-8366aaaf2a6a" providerId="ADAL" clId="{5F75F033-2A8D-4289-92FD-45FAE89B5B6D}" dt="2023-07-17T13:30:42.939" v="308"/>
          <ac:picMkLst>
            <pc:docMk/>
            <pc:sldMk cId="416331367" sldId="302"/>
            <ac:picMk id="3" creationId="{06CD4245-74AE-38C9-EFFA-3BFD40B251EA}"/>
          </ac:picMkLst>
        </pc:picChg>
        <pc:picChg chg="add del">
          <ac:chgData name="Robin Spensieri" userId="c0bcb0bb-8b77-4e5b-872a-8366aaaf2a6a" providerId="ADAL" clId="{5F75F033-2A8D-4289-92FD-45FAE89B5B6D}" dt="2023-07-17T13:30:20.057" v="307" actId="478"/>
          <ac:picMkLst>
            <pc:docMk/>
            <pc:sldMk cId="416331367" sldId="302"/>
            <ac:picMk id="4" creationId="{A6AFE42E-A803-D61B-1E85-6D9DD8687325}"/>
          </ac:picMkLst>
        </pc:picChg>
      </pc:sldChg>
      <pc:sldChg chg="del">
        <pc:chgData name="Robin Spensieri" userId="c0bcb0bb-8b77-4e5b-872a-8366aaaf2a6a" providerId="ADAL" clId="{5F75F033-2A8D-4289-92FD-45FAE89B5B6D}" dt="2023-07-17T13:55:43.654" v="853" actId="47"/>
        <pc:sldMkLst>
          <pc:docMk/>
          <pc:sldMk cId="145682029" sldId="303"/>
        </pc:sldMkLst>
      </pc:sldChg>
      <pc:sldChg chg="del">
        <pc:chgData name="Robin Spensieri" userId="c0bcb0bb-8b77-4e5b-872a-8366aaaf2a6a" providerId="ADAL" clId="{5F75F033-2A8D-4289-92FD-45FAE89B5B6D}" dt="2023-07-17T13:55:21.779" v="807" actId="47"/>
        <pc:sldMkLst>
          <pc:docMk/>
          <pc:sldMk cId="913418256" sldId="304"/>
        </pc:sldMkLst>
      </pc:sldChg>
      <pc:sldChg chg="del">
        <pc:chgData name="Robin Spensieri" userId="c0bcb0bb-8b77-4e5b-872a-8366aaaf2a6a" providerId="ADAL" clId="{5F75F033-2A8D-4289-92FD-45FAE89B5B6D}" dt="2023-07-17T13:32:51.857" v="318" actId="47"/>
        <pc:sldMkLst>
          <pc:docMk/>
          <pc:sldMk cId="4291638906" sldId="307"/>
        </pc:sldMkLst>
      </pc:sldChg>
      <pc:sldChg chg="del">
        <pc:chgData name="Robin Spensieri" userId="c0bcb0bb-8b77-4e5b-872a-8366aaaf2a6a" providerId="ADAL" clId="{5F75F033-2A8D-4289-92FD-45FAE89B5B6D}" dt="2023-07-17T13:32:24.587" v="313" actId="47"/>
        <pc:sldMkLst>
          <pc:docMk/>
          <pc:sldMk cId="2295297441" sldId="308"/>
        </pc:sldMkLst>
      </pc:sldChg>
      <pc:sldChg chg="del">
        <pc:chgData name="Robin Spensieri" userId="c0bcb0bb-8b77-4e5b-872a-8366aaaf2a6a" providerId="ADAL" clId="{5F75F033-2A8D-4289-92FD-45FAE89B5B6D}" dt="2023-07-17T13:32:27.396" v="314" actId="47"/>
        <pc:sldMkLst>
          <pc:docMk/>
          <pc:sldMk cId="1644184187" sldId="309"/>
        </pc:sldMkLst>
      </pc:sldChg>
      <pc:sldChg chg="del">
        <pc:chgData name="Robin Spensieri" userId="c0bcb0bb-8b77-4e5b-872a-8366aaaf2a6a" providerId="ADAL" clId="{5F75F033-2A8D-4289-92FD-45FAE89B5B6D}" dt="2023-07-17T13:55:43.122" v="852" actId="47"/>
        <pc:sldMkLst>
          <pc:docMk/>
          <pc:sldMk cId="1487391835" sldId="313"/>
        </pc:sldMkLst>
      </pc:sldChg>
      <pc:sldChg chg="del">
        <pc:chgData name="Robin Spensieri" userId="c0bcb0bb-8b77-4e5b-872a-8366aaaf2a6a" providerId="ADAL" clId="{5F75F033-2A8D-4289-92FD-45FAE89B5B6D}" dt="2023-07-17T13:55:42.866" v="851" actId="47"/>
        <pc:sldMkLst>
          <pc:docMk/>
          <pc:sldMk cId="3955045592" sldId="314"/>
        </pc:sldMkLst>
      </pc:sldChg>
      <pc:sldChg chg="del">
        <pc:chgData name="Robin Spensieri" userId="c0bcb0bb-8b77-4e5b-872a-8366aaaf2a6a" providerId="ADAL" clId="{5F75F033-2A8D-4289-92FD-45FAE89B5B6D}" dt="2023-07-17T13:55:42.045" v="849" actId="47"/>
        <pc:sldMkLst>
          <pc:docMk/>
          <pc:sldMk cId="861849759" sldId="315"/>
        </pc:sldMkLst>
      </pc:sldChg>
      <pc:sldChg chg="del">
        <pc:chgData name="Robin Spensieri" userId="c0bcb0bb-8b77-4e5b-872a-8366aaaf2a6a" providerId="ADAL" clId="{5F75F033-2A8D-4289-92FD-45FAE89B5B6D}" dt="2023-07-17T13:55:38.004" v="841" actId="47"/>
        <pc:sldMkLst>
          <pc:docMk/>
          <pc:sldMk cId="1729864926" sldId="316"/>
        </pc:sldMkLst>
      </pc:sldChg>
      <pc:sldChg chg="del">
        <pc:chgData name="Robin Spensieri" userId="c0bcb0bb-8b77-4e5b-872a-8366aaaf2a6a" providerId="ADAL" clId="{5F75F033-2A8D-4289-92FD-45FAE89B5B6D}" dt="2023-07-17T13:55:42.605" v="850" actId="47"/>
        <pc:sldMkLst>
          <pc:docMk/>
          <pc:sldMk cId="447358629" sldId="317"/>
        </pc:sldMkLst>
      </pc:sldChg>
      <pc:sldChg chg="del">
        <pc:chgData name="Robin Spensieri" userId="c0bcb0bb-8b77-4e5b-872a-8366aaaf2a6a" providerId="ADAL" clId="{5F75F033-2A8D-4289-92FD-45FAE89B5B6D}" dt="2023-07-17T13:55:36.864" v="836" actId="47"/>
        <pc:sldMkLst>
          <pc:docMk/>
          <pc:sldMk cId="2224526045" sldId="318"/>
        </pc:sldMkLst>
      </pc:sldChg>
      <pc:sldChg chg="del">
        <pc:chgData name="Robin Spensieri" userId="c0bcb0bb-8b77-4e5b-872a-8366aaaf2a6a" providerId="ADAL" clId="{5F75F033-2A8D-4289-92FD-45FAE89B5B6D}" dt="2023-07-17T13:55:37.574" v="838" actId="47"/>
        <pc:sldMkLst>
          <pc:docMk/>
          <pc:sldMk cId="266752693" sldId="319"/>
        </pc:sldMkLst>
      </pc:sldChg>
      <pc:sldChg chg="del">
        <pc:chgData name="Robin Spensieri" userId="c0bcb0bb-8b77-4e5b-872a-8366aaaf2a6a" providerId="ADAL" clId="{5F75F033-2A8D-4289-92FD-45FAE89B5B6D}" dt="2023-07-17T13:55:37.864" v="840" actId="47"/>
        <pc:sldMkLst>
          <pc:docMk/>
          <pc:sldMk cId="3651202066" sldId="320"/>
        </pc:sldMkLst>
      </pc:sldChg>
      <pc:sldChg chg="del">
        <pc:chgData name="Robin Spensieri" userId="c0bcb0bb-8b77-4e5b-872a-8366aaaf2a6a" providerId="ADAL" clId="{5F75F033-2A8D-4289-92FD-45FAE89B5B6D}" dt="2023-07-17T13:55:41.855" v="848" actId="47"/>
        <pc:sldMkLst>
          <pc:docMk/>
          <pc:sldMk cId="2912137761" sldId="321"/>
        </pc:sldMkLst>
      </pc:sldChg>
      <pc:sldChg chg="del">
        <pc:chgData name="Robin Spensieri" userId="c0bcb0bb-8b77-4e5b-872a-8366aaaf2a6a" providerId="ADAL" clId="{5F75F033-2A8D-4289-92FD-45FAE89B5B6D}" dt="2023-07-17T13:55:41.684" v="847" actId="47"/>
        <pc:sldMkLst>
          <pc:docMk/>
          <pc:sldMk cId="122204134" sldId="322"/>
        </pc:sldMkLst>
      </pc:sldChg>
      <pc:sldChg chg="del">
        <pc:chgData name="Robin Spensieri" userId="c0bcb0bb-8b77-4e5b-872a-8366aaaf2a6a" providerId="ADAL" clId="{5F75F033-2A8D-4289-92FD-45FAE89B5B6D}" dt="2023-07-17T13:55:41.495" v="846" actId="47"/>
        <pc:sldMkLst>
          <pc:docMk/>
          <pc:sldMk cId="1529422015" sldId="323"/>
        </pc:sldMkLst>
      </pc:sldChg>
      <pc:sldChg chg="del">
        <pc:chgData name="Robin Spensieri" userId="c0bcb0bb-8b77-4e5b-872a-8366aaaf2a6a" providerId="ADAL" clId="{5F75F033-2A8D-4289-92FD-45FAE89B5B6D}" dt="2023-07-17T13:55:41.225" v="845" actId="47"/>
        <pc:sldMkLst>
          <pc:docMk/>
          <pc:sldMk cId="1149143495" sldId="325"/>
        </pc:sldMkLst>
      </pc:sldChg>
      <pc:sldChg chg="del">
        <pc:chgData name="Robin Spensieri" userId="c0bcb0bb-8b77-4e5b-872a-8366aaaf2a6a" providerId="ADAL" clId="{5F75F033-2A8D-4289-92FD-45FAE89B5B6D}" dt="2023-07-17T13:55:39.205" v="843" actId="47"/>
        <pc:sldMkLst>
          <pc:docMk/>
          <pc:sldMk cId="4134917864" sldId="326"/>
        </pc:sldMkLst>
      </pc:sldChg>
      <pc:sldChg chg="del">
        <pc:chgData name="Robin Spensieri" userId="c0bcb0bb-8b77-4e5b-872a-8366aaaf2a6a" providerId="ADAL" clId="{5F75F033-2A8D-4289-92FD-45FAE89B5B6D}" dt="2023-07-17T13:55:39.004" v="842" actId="47"/>
        <pc:sldMkLst>
          <pc:docMk/>
          <pc:sldMk cId="4177458938" sldId="327"/>
        </pc:sldMkLst>
      </pc:sldChg>
      <pc:sldChg chg="del">
        <pc:chgData name="Robin Spensieri" userId="c0bcb0bb-8b77-4e5b-872a-8366aaaf2a6a" providerId="ADAL" clId="{5F75F033-2A8D-4289-92FD-45FAE89B5B6D}" dt="2023-07-17T13:55:37.725" v="839" actId="47"/>
        <pc:sldMkLst>
          <pc:docMk/>
          <pc:sldMk cId="2550906995" sldId="328"/>
        </pc:sldMkLst>
      </pc:sldChg>
      <pc:sldChg chg="del">
        <pc:chgData name="Robin Spensieri" userId="c0bcb0bb-8b77-4e5b-872a-8366aaaf2a6a" providerId="ADAL" clId="{5F75F033-2A8D-4289-92FD-45FAE89B5B6D}" dt="2023-07-17T13:55:25.114" v="814" actId="47"/>
        <pc:sldMkLst>
          <pc:docMk/>
          <pc:sldMk cId="1432142112" sldId="331"/>
        </pc:sldMkLst>
      </pc:sldChg>
      <pc:sldChg chg="del">
        <pc:chgData name="Robin Spensieri" userId="c0bcb0bb-8b77-4e5b-872a-8366aaaf2a6a" providerId="ADAL" clId="{5F75F033-2A8D-4289-92FD-45FAE89B5B6D}" dt="2023-07-17T13:55:22.791" v="810" actId="47"/>
        <pc:sldMkLst>
          <pc:docMk/>
          <pc:sldMk cId="1048355301" sldId="332"/>
        </pc:sldMkLst>
      </pc:sldChg>
      <pc:sldChg chg="del">
        <pc:chgData name="Robin Spensieri" userId="c0bcb0bb-8b77-4e5b-872a-8366aaaf2a6a" providerId="ADAL" clId="{5F75F033-2A8D-4289-92FD-45FAE89B5B6D}" dt="2023-07-17T13:55:22.438" v="809" actId="47"/>
        <pc:sldMkLst>
          <pc:docMk/>
          <pc:sldMk cId="2964665874" sldId="333"/>
        </pc:sldMkLst>
      </pc:sldChg>
      <pc:sldChg chg="del">
        <pc:chgData name="Robin Spensieri" userId="c0bcb0bb-8b77-4e5b-872a-8366aaaf2a6a" providerId="ADAL" clId="{5F75F033-2A8D-4289-92FD-45FAE89B5B6D}" dt="2023-07-17T13:55:21.434" v="806" actId="47"/>
        <pc:sldMkLst>
          <pc:docMk/>
          <pc:sldMk cId="2083354897" sldId="334"/>
        </pc:sldMkLst>
      </pc:sldChg>
      <pc:sldChg chg="del">
        <pc:chgData name="Robin Spensieri" userId="c0bcb0bb-8b77-4e5b-872a-8366aaaf2a6a" providerId="ADAL" clId="{5F75F033-2A8D-4289-92FD-45FAE89B5B6D}" dt="2023-07-17T13:55:21.104" v="805" actId="47"/>
        <pc:sldMkLst>
          <pc:docMk/>
          <pc:sldMk cId="2949179894" sldId="335"/>
        </pc:sldMkLst>
      </pc:sldChg>
      <pc:sldChg chg="del">
        <pc:chgData name="Robin Spensieri" userId="c0bcb0bb-8b77-4e5b-872a-8366aaaf2a6a" providerId="ADAL" clId="{5F75F033-2A8D-4289-92FD-45FAE89B5B6D}" dt="2023-07-17T13:55:20.746" v="804" actId="47"/>
        <pc:sldMkLst>
          <pc:docMk/>
          <pc:sldMk cId="1743957334" sldId="336"/>
        </pc:sldMkLst>
      </pc:sldChg>
      <pc:sldChg chg="del">
        <pc:chgData name="Robin Spensieri" userId="c0bcb0bb-8b77-4e5b-872a-8366aaaf2a6a" providerId="ADAL" clId="{5F75F033-2A8D-4289-92FD-45FAE89B5B6D}" dt="2023-07-17T13:55:20.347" v="803" actId="47"/>
        <pc:sldMkLst>
          <pc:docMk/>
          <pc:sldMk cId="1851967695" sldId="337"/>
        </pc:sldMkLst>
      </pc:sldChg>
      <pc:sldChg chg="del">
        <pc:chgData name="Robin Spensieri" userId="c0bcb0bb-8b77-4e5b-872a-8366aaaf2a6a" providerId="ADAL" clId="{5F75F033-2A8D-4289-92FD-45FAE89B5B6D}" dt="2023-07-17T13:55:18.876" v="801" actId="47"/>
        <pc:sldMkLst>
          <pc:docMk/>
          <pc:sldMk cId="701586941" sldId="338"/>
        </pc:sldMkLst>
      </pc:sldChg>
      <pc:sldChg chg="del">
        <pc:chgData name="Robin Spensieri" userId="c0bcb0bb-8b77-4e5b-872a-8366aaaf2a6a" providerId="ADAL" clId="{5F75F033-2A8D-4289-92FD-45FAE89B5B6D}" dt="2023-07-17T13:55:17.515" v="799" actId="47"/>
        <pc:sldMkLst>
          <pc:docMk/>
          <pc:sldMk cId="3766927" sldId="340"/>
        </pc:sldMkLst>
      </pc:sldChg>
      <pc:sldChg chg="del">
        <pc:chgData name="Robin Spensieri" userId="c0bcb0bb-8b77-4e5b-872a-8366aaaf2a6a" providerId="ADAL" clId="{5F75F033-2A8D-4289-92FD-45FAE89B5B6D}" dt="2023-07-17T13:55:18.334" v="800" actId="47"/>
        <pc:sldMkLst>
          <pc:docMk/>
          <pc:sldMk cId="2492768920" sldId="341"/>
        </pc:sldMkLst>
      </pc:sldChg>
      <pc:sldChg chg="del">
        <pc:chgData name="Robin Spensieri" userId="c0bcb0bb-8b77-4e5b-872a-8366aaaf2a6a" providerId="ADAL" clId="{5F75F033-2A8D-4289-92FD-45FAE89B5B6D}" dt="2023-07-17T13:55:36.184" v="835" actId="47"/>
        <pc:sldMkLst>
          <pc:docMk/>
          <pc:sldMk cId="1568049915" sldId="342"/>
        </pc:sldMkLst>
      </pc:sldChg>
      <pc:sldChg chg="del">
        <pc:chgData name="Robin Spensieri" userId="c0bcb0bb-8b77-4e5b-872a-8366aaaf2a6a" providerId="ADAL" clId="{5F75F033-2A8D-4289-92FD-45FAE89B5B6D}" dt="2023-07-17T13:55:37.376" v="837" actId="47"/>
        <pc:sldMkLst>
          <pc:docMk/>
          <pc:sldMk cId="4098782355" sldId="343"/>
        </pc:sldMkLst>
      </pc:sldChg>
      <pc:sldChg chg="addSp modSp add mod">
        <pc:chgData name="Robin Spensieri" userId="c0bcb0bb-8b77-4e5b-872a-8366aaaf2a6a" providerId="ADAL" clId="{5F75F033-2A8D-4289-92FD-45FAE89B5B6D}" dt="2023-07-17T13:24:19.149" v="134" actId="1076"/>
        <pc:sldMkLst>
          <pc:docMk/>
          <pc:sldMk cId="1811210959" sldId="344"/>
        </pc:sldMkLst>
        <pc:spChg chg="mod">
          <ac:chgData name="Robin Spensieri" userId="c0bcb0bb-8b77-4e5b-872a-8366aaaf2a6a" providerId="ADAL" clId="{5F75F033-2A8D-4289-92FD-45FAE89B5B6D}" dt="2023-07-17T13:23:32.769" v="125" actId="20577"/>
          <ac:spMkLst>
            <pc:docMk/>
            <pc:sldMk cId="1811210959" sldId="344"/>
            <ac:spMk id="2" creationId="{B1CBA8DD-3FE4-8C94-231B-E1A4B3B8E790}"/>
          </ac:spMkLst>
        </pc:spChg>
        <pc:picChg chg="add mod">
          <ac:chgData name="Robin Spensieri" userId="c0bcb0bb-8b77-4e5b-872a-8366aaaf2a6a" providerId="ADAL" clId="{5F75F033-2A8D-4289-92FD-45FAE89B5B6D}" dt="2023-07-17T13:23:57.349" v="129" actId="1076"/>
          <ac:picMkLst>
            <pc:docMk/>
            <pc:sldMk cId="1811210959" sldId="344"/>
            <ac:picMk id="4" creationId="{D3C859B1-6FC0-5203-5C10-6FB7A74E0F47}"/>
          </ac:picMkLst>
        </pc:picChg>
        <pc:picChg chg="add mod">
          <ac:chgData name="Robin Spensieri" userId="c0bcb0bb-8b77-4e5b-872a-8366aaaf2a6a" providerId="ADAL" clId="{5F75F033-2A8D-4289-92FD-45FAE89B5B6D}" dt="2023-07-17T13:24:19.149" v="134" actId="1076"/>
          <ac:picMkLst>
            <pc:docMk/>
            <pc:sldMk cId="1811210959" sldId="344"/>
            <ac:picMk id="6" creationId="{D2D33A67-D7DE-892B-63B8-FC438BA3E424}"/>
          </ac:picMkLst>
        </pc:picChg>
      </pc:sldChg>
      <pc:sldChg chg="modSp add mod">
        <pc:chgData name="Robin Spensieri" userId="c0bcb0bb-8b77-4e5b-872a-8366aaaf2a6a" providerId="ADAL" clId="{5F75F033-2A8D-4289-92FD-45FAE89B5B6D}" dt="2023-07-17T13:24:28.669" v="137" actId="20577"/>
        <pc:sldMkLst>
          <pc:docMk/>
          <pc:sldMk cId="4198992947" sldId="345"/>
        </pc:sldMkLst>
        <pc:spChg chg="mod">
          <ac:chgData name="Robin Spensieri" userId="c0bcb0bb-8b77-4e5b-872a-8366aaaf2a6a" providerId="ADAL" clId="{5F75F033-2A8D-4289-92FD-45FAE89B5B6D}" dt="2023-07-17T13:24:28.669" v="137" actId="20577"/>
          <ac:spMkLst>
            <pc:docMk/>
            <pc:sldMk cId="4198992947" sldId="345"/>
            <ac:spMk id="2" creationId="{B1CBA8DD-3FE4-8C94-231B-E1A4B3B8E790}"/>
          </ac:spMkLst>
        </pc:spChg>
      </pc:sldChg>
      <pc:sldChg chg="addSp delSp modSp add mod">
        <pc:chgData name="Robin Spensieri" userId="c0bcb0bb-8b77-4e5b-872a-8366aaaf2a6a" providerId="ADAL" clId="{5F75F033-2A8D-4289-92FD-45FAE89B5B6D}" dt="2023-07-17T13:26:11.018" v="153" actId="1076"/>
        <pc:sldMkLst>
          <pc:docMk/>
          <pc:sldMk cId="3077748870" sldId="346"/>
        </pc:sldMkLst>
        <pc:spChg chg="mod">
          <ac:chgData name="Robin Spensieri" userId="c0bcb0bb-8b77-4e5b-872a-8366aaaf2a6a" providerId="ADAL" clId="{5F75F033-2A8D-4289-92FD-45FAE89B5B6D}" dt="2023-07-17T13:24:53.699" v="141" actId="27636"/>
          <ac:spMkLst>
            <pc:docMk/>
            <pc:sldMk cId="3077748870" sldId="346"/>
            <ac:spMk id="2" creationId="{B1CBA8DD-3FE4-8C94-231B-E1A4B3B8E790}"/>
          </ac:spMkLst>
        </pc:spChg>
        <pc:picChg chg="add del mod">
          <ac:chgData name="Robin Spensieri" userId="c0bcb0bb-8b77-4e5b-872a-8366aaaf2a6a" providerId="ADAL" clId="{5F75F033-2A8D-4289-92FD-45FAE89B5B6D}" dt="2023-07-17T13:25:20.218" v="143" actId="931"/>
          <ac:picMkLst>
            <pc:docMk/>
            <pc:sldMk cId="3077748870" sldId="346"/>
            <ac:picMk id="4" creationId="{BEB20086-0381-4339-AD96-6C8167F8EDAE}"/>
          </ac:picMkLst>
        </pc:picChg>
        <pc:picChg chg="add mod">
          <ac:chgData name="Robin Spensieri" userId="c0bcb0bb-8b77-4e5b-872a-8366aaaf2a6a" providerId="ADAL" clId="{5F75F033-2A8D-4289-92FD-45FAE89B5B6D}" dt="2023-07-17T13:25:39.422" v="148" actId="1076"/>
          <ac:picMkLst>
            <pc:docMk/>
            <pc:sldMk cId="3077748870" sldId="346"/>
            <ac:picMk id="6" creationId="{08B6FB8E-3B1C-8F77-97E9-23B865AA8907}"/>
          </ac:picMkLst>
        </pc:picChg>
        <pc:picChg chg="add del mod">
          <ac:chgData name="Robin Spensieri" userId="c0bcb0bb-8b77-4e5b-872a-8366aaaf2a6a" providerId="ADAL" clId="{5F75F033-2A8D-4289-92FD-45FAE89B5B6D}" dt="2023-07-17T13:25:58.202" v="151" actId="478"/>
          <ac:picMkLst>
            <pc:docMk/>
            <pc:sldMk cId="3077748870" sldId="346"/>
            <ac:picMk id="8" creationId="{8C9EE16E-7A50-A517-88C9-D72211BEC344}"/>
          </ac:picMkLst>
        </pc:picChg>
        <pc:picChg chg="add mod">
          <ac:chgData name="Robin Spensieri" userId="c0bcb0bb-8b77-4e5b-872a-8366aaaf2a6a" providerId="ADAL" clId="{5F75F033-2A8D-4289-92FD-45FAE89B5B6D}" dt="2023-07-17T13:26:11.018" v="153" actId="1076"/>
          <ac:picMkLst>
            <pc:docMk/>
            <pc:sldMk cId="3077748870" sldId="346"/>
            <ac:picMk id="10" creationId="{929C4A5C-BEBD-38B7-6BAA-55F0F82600E7}"/>
          </ac:picMkLst>
        </pc:picChg>
      </pc:sldChg>
      <pc:sldChg chg="modSp add mod">
        <pc:chgData name="Robin Spensieri" userId="c0bcb0bb-8b77-4e5b-872a-8366aaaf2a6a" providerId="ADAL" clId="{5F75F033-2A8D-4289-92FD-45FAE89B5B6D}" dt="2023-07-17T14:01:41.174" v="922" actId="115"/>
        <pc:sldMkLst>
          <pc:docMk/>
          <pc:sldMk cId="1868366735" sldId="347"/>
        </pc:sldMkLst>
        <pc:spChg chg="mod">
          <ac:chgData name="Robin Spensieri" userId="c0bcb0bb-8b77-4e5b-872a-8366aaaf2a6a" providerId="ADAL" clId="{5F75F033-2A8D-4289-92FD-45FAE89B5B6D}" dt="2023-07-17T14:01:41.174" v="922" actId="115"/>
          <ac:spMkLst>
            <pc:docMk/>
            <pc:sldMk cId="1868366735" sldId="347"/>
            <ac:spMk id="2" creationId="{55D997EF-051A-DAE1-FEDD-9787201D0784}"/>
          </ac:spMkLst>
        </pc:spChg>
      </pc:sldChg>
      <pc:sldChg chg="modSp add mod">
        <pc:chgData name="Robin Spensieri" userId="c0bcb0bb-8b77-4e5b-872a-8366aaaf2a6a" providerId="ADAL" clId="{5F75F033-2A8D-4289-92FD-45FAE89B5B6D}" dt="2023-07-17T13:30:02.767" v="301" actId="20577"/>
        <pc:sldMkLst>
          <pc:docMk/>
          <pc:sldMk cId="1004937539" sldId="348"/>
        </pc:sldMkLst>
        <pc:spChg chg="mod">
          <ac:chgData name="Robin Spensieri" userId="c0bcb0bb-8b77-4e5b-872a-8366aaaf2a6a" providerId="ADAL" clId="{5F75F033-2A8D-4289-92FD-45FAE89B5B6D}" dt="2023-07-17T13:30:02.767" v="301" actId="20577"/>
          <ac:spMkLst>
            <pc:docMk/>
            <pc:sldMk cId="1004937539" sldId="348"/>
            <ac:spMk id="2" creationId="{3F4AD62A-E4F6-DDBD-269C-4F51828D1FE0}"/>
          </ac:spMkLst>
        </pc:spChg>
      </pc:sldChg>
      <pc:sldChg chg="add del">
        <pc:chgData name="Robin Spensieri" userId="c0bcb0bb-8b77-4e5b-872a-8366aaaf2a6a" providerId="ADAL" clId="{5F75F033-2A8D-4289-92FD-45FAE89B5B6D}" dt="2023-07-17T14:01:52.311" v="923" actId="47"/>
        <pc:sldMkLst>
          <pc:docMk/>
          <pc:sldMk cId="1691598457" sldId="349"/>
        </pc:sldMkLst>
      </pc:sldChg>
      <pc:sldChg chg="modSp add mod ord">
        <pc:chgData name="Robin Spensieri" userId="c0bcb0bb-8b77-4e5b-872a-8366aaaf2a6a" providerId="ADAL" clId="{5F75F033-2A8D-4289-92FD-45FAE89B5B6D}" dt="2023-07-17T13:56:40.432" v="863" actId="20577"/>
        <pc:sldMkLst>
          <pc:docMk/>
          <pc:sldMk cId="2358602850" sldId="350"/>
        </pc:sldMkLst>
        <pc:spChg chg="mod">
          <ac:chgData name="Robin Spensieri" userId="c0bcb0bb-8b77-4e5b-872a-8366aaaf2a6a" providerId="ADAL" clId="{5F75F033-2A8D-4289-92FD-45FAE89B5B6D}" dt="2023-07-17T13:56:40.432" v="863" actId="20577"/>
          <ac:spMkLst>
            <pc:docMk/>
            <pc:sldMk cId="2358602850" sldId="350"/>
            <ac:spMk id="2" creationId="{3F4AD62A-E4F6-DDBD-269C-4F51828D1FE0}"/>
          </ac:spMkLst>
        </pc:spChg>
      </pc:sldChg>
      <pc:sldChg chg="addSp modSp add mod">
        <pc:chgData name="Robin Spensieri" userId="c0bcb0bb-8b77-4e5b-872a-8366aaaf2a6a" providerId="ADAL" clId="{5F75F033-2A8D-4289-92FD-45FAE89B5B6D}" dt="2023-07-17T13:35:10.736" v="347" actId="1076"/>
        <pc:sldMkLst>
          <pc:docMk/>
          <pc:sldMk cId="1722193503" sldId="351"/>
        </pc:sldMkLst>
        <pc:spChg chg="mod">
          <ac:chgData name="Robin Spensieri" userId="c0bcb0bb-8b77-4e5b-872a-8366aaaf2a6a" providerId="ADAL" clId="{5F75F033-2A8D-4289-92FD-45FAE89B5B6D}" dt="2023-07-17T13:34:06.404" v="325"/>
          <ac:spMkLst>
            <pc:docMk/>
            <pc:sldMk cId="1722193503" sldId="351"/>
            <ac:spMk id="2" creationId="{3F4AD62A-E4F6-DDBD-269C-4F51828D1FE0}"/>
          </ac:spMkLst>
        </pc:spChg>
        <pc:spChg chg="add mod">
          <ac:chgData name="Robin Spensieri" userId="c0bcb0bb-8b77-4e5b-872a-8366aaaf2a6a" providerId="ADAL" clId="{5F75F033-2A8D-4289-92FD-45FAE89B5B6D}" dt="2023-07-17T13:34:44.196" v="332" actId="1076"/>
          <ac:spMkLst>
            <pc:docMk/>
            <pc:sldMk cId="1722193503" sldId="351"/>
            <ac:spMk id="6" creationId="{806E5FD0-B5E8-D7A9-F06C-CB7AB834E090}"/>
          </ac:spMkLst>
        </pc:spChg>
        <pc:spChg chg="add mod">
          <ac:chgData name="Robin Spensieri" userId="c0bcb0bb-8b77-4e5b-872a-8366aaaf2a6a" providerId="ADAL" clId="{5F75F033-2A8D-4289-92FD-45FAE89B5B6D}" dt="2023-07-17T13:35:10.736" v="347" actId="1076"/>
          <ac:spMkLst>
            <pc:docMk/>
            <pc:sldMk cId="1722193503" sldId="351"/>
            <ac:spMk id="7" creationId="{B51EFBAF-69BC-56F5-B948-7C878E7DE398}"/>
          </ac:spMkLst>
        </pc:spChg>
        <pc:picChg chg="add mod">
          <ac:chgData name="Robin Spensieri" userId="c0bcb0bb-8b77-4e5b-872a-8366aaaf2a6a" providerId="ADAL" clId="{5F75F033-2A8D-4289-92FD-45FAE89B5B6D}" dt="2023-07-17T13:33:28.747" v="322"/>
          <ac:picMkLst>
            <pc:docMk/>
            <pc:sldMk cId="1722193503" sldId="351"/>
            <ac:picMk id="3" creationId="{F13F260C-1C04-D0F9-3129-9F051F49E435}"/>
          </ac:picMkLst>
        </pc:picChg>
        <pc:cxnChg chg="add mod">
          <ac:chgData name="Robin Spensieri" userId="c0bcb0bb-8b77-4e5b-872a-8366aaaf2a6a" providerId="ADAL" clId="{5F75F033-2A8D-4289-92FD-45FAE89B5B6D}" dt="2023-07-17T13:33:41.746" v="323"/>
          <ac:cxnSpMkLst>
            <pc:docMk/>
            <pc:sldMk cId="1722193503" sldId="351"/>
            <ac:cxnSpMk id="4" creationId="{176A51B8-51DB-B034-BBDC-096A8124D90E}"/>
          </ac:cxnSpMkLst>
        </pc:cxnChg>
        <pc:cxnChg chg="add mod">
          <ac:chgData name="Robin Spensieri" userId="c0bcb0bb-8b77-4e5b-872a-8366aaaf2a6a" providerId="ADAL" clId="{5F75F033-2A8D-4289-92FD-45FAE89B5B6D}" dt="2023-07-17T13:33:52.546" v="324"/>
          <ac:cxnSpMkLst>
            <pc:docMk/>
            <pc:sldMk cId="1722193503" sldId="351"/>
            <ac:cxnSpMk id="5" creationId="{1A892BF3-4CAE-F1F7-0A8D-2911B6433A52}"/>
          </ac:cxnSpMkLst>
        </pc:cxnChg>
      </pc:sldChg>
      <pc:sldChg chg="modSp new mod">
        <pc:chgData name="Robin Spensieri" userId="c0bcb0bb-8b77-4e5b-872a-8366aaaf2a6a" providerId="ADAL" clId="{5F75F033-2A8D-4289-92FD-45FAE89B5B6D}" dt="2023-07-17T13:57:57.155" v="881" actId="113"/>
        <pc:sldMkLst>
          <pc:docMk/>
          <pc:sldMk cId="2977828885" sldId="352"/>
        </pc:sldMkLst>
        <pc:spChg chg="mod">
          <ac:chgData name="Robin Spensieri" userId="c0bcb0bb-8b77-4e5b-872a-8366aaaf2a6a" providerId="ADAL" clId="{5F75F033-2A8D-4289-92FD-45FAE89B5B6D}" dt="2023-07-17T13:57:57.155" v="881" actId="113"/>
          <ac:spMkLst>
            <pc:docMk/>
            <pc:sldMk cId="2977828885" sldId="352"/>
            <ac:spMk id="2" creationId="{79D6556B-6C38-BCF8-17DC-A21D42AE3BFD}"/>
          </ac:spMkLst>
        </pc:spChg>
      </pc:sldChg>
      <pc:sldChg chg="modSp new mod">
        <pc:chgData name="Robin Spensieri" userId="c0bcb0bb-8b77-4e5b-872a-8366aaaf2a6a" providerId="ADAL" clId="{5F75F033-2A8D-4289-92FD-45FAE89B5B6D}" dt="2023-07-17T13:37:48.599" v="427" actId="115"/>
        <pc:sldMkLst>
          <pc:docMk/>
          <pc:sldMk cId="163841974" sldId="353"/>
        </pc:sldMkLst>
        <pc:spChg chg="mod">
          <ac:chgData name="Robin Spensieri" userId="c0bcb0bb-8b77-4e5b-872a-8366aaaf2a6a" providerId="ADAL" clId="{5F75F033-2A8D-4289-92FD-45FAE89B5B6D}" dt="2023-07-17T13:37:48.599" v="427" actId="115"/>
          <ac:spMkLst>
            <pc:docMk/>
            <pc:sldMk cId="163841974" sldId="353"/>
            <ac:spMk id="2" creationId="{CA65B9D4-9835-417D-AC30-44DC536A2FD6}"/>
          </ac:spMkLst>
        </pc:spChg>
      </pc:sldChg>
      <pc:sldChg chg="modSp new mod">
        <pc:chgData name="Robin Spensieri" userId="c0bcb0bb-8b77-4e5b-872a-8366aaaf2a6a" providerId="ADAL" clId="{5F75F033-2A8D-4289-92FD-45FAE89B5B6D}" dt="2023-07-17T13:38:47.475" v="531" actId="20577"/>
        <pc:sldMkLst>
          <pc:docMk/>
          <pc:sldMk cId="3492923766" sldId="354"/>
        </pc:sldMkLst>
        <pc:spChg chg="mod">
          <ac:chgData name="Robin Spensieri" userId="c0bcb0bb-8b77-4e5b-872a-8366aaaf2a6a" providerId="ADAL" clId="{5F75F033-2A8D-4289-92FD-45FAE89B5B6D}" dt="2023-07-17T13:38:47.475" v="531" actId="20577"/>
          <ac:spMkLst>
            <pc:docMk/>
            <pc:sldMk cId="3492923766" sldId="354"/>
            <ac:spMk id="2" creationId="{516641FD-F62E-56A0-4521-670D08762E4B}"/>
          </ac:spMkLst>
        </pc:spChg>
      </pc:sldChg>
      <pc:sldChg chg="modSp add mod">
        <pc:chgData name="Robin Spensieri" userId="c0bcb0bb-8b77-4e5b-872a-8366aaaf2a6a" providerId="ADAL" clId="{5F75F033-2A8D-4289-92FD-45FAE89B5B6D}" dt="2023-07-17T13:39:57.043" v="573" actId="113"/>
        <pc:sldMkLst>
          <pc:docMk/>
          <pc:sldMk cId="1141586256" sldId="355"/>
        </pc:sldMkLst>
        <pc:spChg chg="mod">
          <ac:chgData name="Robin Spensieri" userId="c0bcb0bb-8b77-4e5b-872a-8366aaaf2a6a" providerId="ADAL" clId="{5F75F033-2A8D-4289-92FD-45FAE89B5B6D}" dt="2023-07-17T13:39:57.043" v="573" actId="113"/>
          <ac:spMkLst>
            <pc:docMk/>
            <pc:sldMk cId="1141586256" sldId="355"/>
            <ac:spMk id="2" creationId="{CA65B9D4-9835-417D-AC30-44DC536A2FD6}"/>
          </ac:spMkLst>
        </pc:spChg>
      </pc:sldChg>
      <pc:sldChg chg="modSp add mod">
        <pc:chgData name="Robin Spensieri" userId="c0bcb0bb-8b77-4e5b-872a-8366aaaf2a6a" providerId="ADAL" clId="{5F75F033-2A8D-4289-92FD-45FAE89B5B6D}" dt="2023-07-17T13:40:54.131" v="587" actId="20577"/>
        <pc:sldMkLst>
          <pc:docMk/>
          <pc:sldMk cId="1548187927" sldId="356"/>
        </pc:sldMkLst>
        <pc:spChg chg="mod">
          <ac:chgData name="Robin Spensieri" userId="c0bcb0bb-8b77-4e5b-872a-8366aaaf2a6a" providerId="ADAL" clId="{5F75F033-2A8D-4289-92FD-45FAE89B5B6D}" dt="2023-07-17T13:40:54.131" v="587" actId="20577"/>
          <ac:spMkLst>
            <pc:docMk/>
            <pc:sldMk cId="1548187927" sldId="356"/>
            <ac:spMk id="2" creationId="{CA65B9D4-9835-417D-AC30-44DC536A2FD6}"/>
          </ac:spMkLst>
        </pc:spChg>
      </pc:sldChg>
      <pc:sldChg chg="addSp modSp add mod">
        <pc:chgData name="Robin Spensieri" userId="c0bcb0bb-8b77-4e5b-872a-8366aaaf2a6a" providerId="ADAL" clId="{5F75F033-2A8D-4289-92FD-45FAE89B5B6D}" dt="2023-07-17T13:58:57.692" v="882" actId="20577"/>
        <pc:sldMkLst>
          <pc:docMk/>
          <pc:sldMk cId="137029885" sldId="357"/>
        </pc:sldMkLst>
        <pc:spChg chg="mod">
          <ac:chgData name="Robin Spensieri" userId="c0bcb0bb-8b77-4e5b-872a-8366aaaf2a6a" providerId="ADAL" clId="{5F75F033-2A8D-4289-92FD-45FAE89B5B6D}" dt="2023-07-17T13:58:57.692" v="882" actId="20577"/>
          <ac:spMkLst>
            <pc:docMk/>
            <pc:sldMk cId="137029885" sldId="357"/>
            <ac:spMk id="2" creationId="{CA65B9D4-9835-417D-AC30-44DC536A2FD6}"/>
          </ac:spMkLst>
        </pc:spChg>
        <pc:spChg chg="add mod">
          <ac:chgData name="Robin Spensieri" userId="c0bcb0bb-8b77-4e5b-872a-8366aaaf2a6a" providerId="ADAL" clId="{5F75F033-2A8D-4289-92FD-45FAE89B5B6D}" dt="2023-07-17T13:42:27.068" v="614" actId="1076"/>
          <ac:spMkLst>
            <pc:docMk/>
            <pc:sldMk cId="137029885" sldId="357"/>
            <ac:spMk id="3" creationId="{3BD8E532-AA38-519A-9A3F-57213484C254}"/>
          </ac:spMkLst>
        </pc:spChg>
      </pc:sldChg>
      <pc:sldChg chg="addSp modSp new mod">
        <pc:chgData name="Robin Spensieri" userId="c0bcb0bb-8b77-4e5b-872a-8366aaaf2a6a" providerId="ADAL" clId="{5F75F033-2A8D-4289-92FD-45FAE89B5B6D}" dt="2023-07-17T13:43:31.398" v="651" actId="1076"/>
        <pc:sldMkLst>
          <pc:docMk/>
          <pc:sldMk cId="2936211440" sldId="358"/>
        </pc:sldMkLst>
        <pc:spChg chg="mod">
          <ac:chgData name="Robin Spensieri" userId="c0bcb0bb-8b77-4e5b-872a-8366aaaf2a6a" providerId="ADAL" clId="{5F75F033-2A8D-4289-92FD-45FAE89B5B6D}" dt="2023-07-17T13:43:22.028" v="648" actId="1076"/>
          <ac:spMkLst>
            <pc:docMk/>
            <pc:sldMk cId="2936211440" sldId="358"/>
            <ac:spMk id="2" creationId="{8F3806DE-4401-7FAD-3B63-6DB1955D2263}"/>
          </ac:spMkLst>
        </pc:spChg>
        <pc:picChg chg="add mod">
          <ac:chgData name="Robin Spensieri" userId="c0bcb0bb-8b77-4e5b-872a-8366aaaf2a6a" providerId="ADAL" clId="{5F75F033-2A8D-4289-92FD-45FAE89B5B6D}" dt="2023-07-17T13:43:31.398" v="651" actId="1076"/>
          <ac:picMkLst>
            <pc:docMk/>
            <pc:sldMk cId="2936211440" sldId="358"/>
            <ac:picMk id="3" creationId="{0C7BF240-AA64-2D3D-AFA2-7F0A995C4C65}"/>
          </ac:picMkLst>
        </pc:picChg>
      </pc:sldChg>
      <pc:sldChg chg="addSp delSp modSp add mod">
        <pc:chgData name="Robin Spensieri" userId="c0bcb0bb-8b77-4e5b-872a-8366aaaf2a6a" providerId="ADAL" clId="{5F75F033-2A8D-4289-92FD-45FAE89B5B6D}" dt="2023-07-17T13:44:12.429" v="654"/>
        <pc:sldMkLst>
          <pc:docMk/>
          <pc:sldMk cId="896427031" sldId="359"/>
        </pc:sldMkLst>
        <pc:picChg chg="del">
          <ac:chgData name="Robin Spensieri" userId="c0bcb0bb-8b77-4e5b-872a-8366aaaf2a6a" providerId="ADAL" clId="{5F75F033-2A8D-4289-92FD-45FAE89B5B6D}" dt="2023-07-17T13:44:11.071" v="653" actId="478"/>
          <ac:picMkLst>
            <pc:docMk/>
            <pc:sldMk cId="896427031" sldId="359"/>
            <ac:picMk id="3" creationId="{0C7BF240-AA64-2D3D-AFA2-7F0A995C4C65}"/>
          </ac:picMkLst>
        </pc:picChg>
        <pc:picChg chg="add mod">
          <ac:chgData name="Robin Spensieri" userId="c0bcb0bb-8b77-4e5b-872a-8366aaaf2a6a" providerId="ADAL" clId="{5F75F033-2A8D-4289-92FD-45FAE89B5B6D}" dt="2023-07-17T13:44:12.429" v="654"/>
          <ac:picMkLst>
            <pc:docMk/>
            <pc:sldMk cId="896427031" sldId="359"/>
            <ac:picMk id="4" creationId="{8A4454EF-4981-46C1-8E9D-1DC5CB9CE0ED}"/>
          </ac:picMkLst>
        </pc:picChg>
      </pc:sldChg>
      <pc:sldChg chg="modSp new mod">
        <pc:chgData name="Robin Spensieri" userId="c0bcb0bb-8b77-4e5b-872a-8366aaaf2a6a" providerId="ADAL" clId="{5F75F033-2A8D-4289-92FD-45FAE89B5B6D}" dt="2023-07-17T13:56:29.552" v="860" actId="20577"/>
        <pc:sldMkLst>
          <pc:docMk/>
          <pc:sldMk cId="2256978963" sldId="360"/>
        </pc:sldMkLst>
        <pc:spChg chg="mod">
          <ac:chgData name="Robin Spensieri" userId="c0bcb0bb-8b77-4e5b-872a-8366aaaf2a6a" providerId="ADAL" clId="{5F75F033-2A8D-4289-92FD-45FAE89B5B6D}" dt="2023-07-17T13:56:29.552" v="860" actId="20577"/>
          <ac:spMkLst>
            <pc:docMk/>
            <pc:sldMk cId="2256978963" sldId="360"/>
            <ac:spMk id="2" creationId="{9FDD5F53-D7DF-09F1-5FB8-D6AFCE64FB2F}"/>
          </ac:spMkLst>
        </pc:spChg>
      </pc:sldChg>
      <pc:sldChg chg="modSp new mod">
        <pc:chgData name="Robin Spensieri" userId="c0bcb0bb-8b77-4e5b-872a-8366aaaf2a6a" providerId="ADAL" clId="{5F75F033-2A8D-4289-92FD-45FAE89B5B6D}" dt="2023-07-17T13:45:24.307" v="664" actId="255"/>
        <pc:sldMkLst>
          <pc:docMk/>
          <pc:sldMk cId="3706345844" sldId="361"/>
        </pc:sldMkLst>
        <pc:spChg chg="mod">
          <ac:chgData name="Robin Spensieri" userId="c0bcb0bb-8b77-4e5b-872a-8366aaaf2a6a" providerId="ADAL" clId="{5F75F033-2A8D-4289-92FD-45FAE89B5B6D}" dt="2023-07-17T13:45:24.307" v="664" actId="255"/>
          <ac:spMkLst>
            <pc:docMk/>
            <pc:sldMk cId="3706345844" sldId="361"/>
            <ac:spMk id="2" creationId="{DC3C93DE-E963-FAF9-A273-348EA6BA8C25}"/>
          </ac:spMkLst>
        </pc:spChg>
      </pc:sldChg>
      <pc:sldChg chg="modSp new mod">
        <pc:chgData name="Robin Spensieri" userId="c0bcb0bb-8b77-4e5b-872a-8366aaaf2a6a" providerId="ADAL" clId="{5F75F033-2A8D-4289-92FD-45FAE89B5B6D}" dt="2023-07-17T13:47:28.347" v="670" actId="255"/>
        <pc:sldMkLst>
          <pc:docMk/>
          <pc:sldMk cId="1848442055" sldId="362"/>
        </pc:sldMkLst>
        <pc:spChg chg="mod">
          <ac:chgData name="Robin Spensieri" userId="c0bcb0bb-8b77-4e5b-872a-8366aaaf2a6a" providerId="ADAL" clId="{5F75F033-2A8D-4289-92FD-45FAE89B5B6D}" dt="2023-07-17T13:47:28.347" v="670" actId="255"/>
          <ac:spMkLst>
            <pc:docMk/>
            <pc:sldMk cId="1848442055" sldId="362"/>
            <ac:spMk id="2" creationId="{6F6BFBDF-6BD0-0EAD-7333-6EE15C609403}"/>
          </ac:spMkLst>
        </pc:spChg>
      </pc:sldChg>
      <pc:sldChg chg="modSp new mod">
        <pc:chgData name="Robin Spensieri" userId="c0bcb0bb-8b77-4e5b-872a-8366aaaf2a6a" providerId="ADAL" clId="{5F75F033-2A8D-4289-92FD-45FAE89B5B6D}" dt="2023-07-17T13:56:21.533" v="858" actId="20577"/>
        <pc:sldMkLst>
          <pc:docMk/>
          <pc:sldMk cId="3932167819" sldId="363"/>
        </pc:sldMkLst>
        <pc:spChg chg="mod">
          <ac:chgData name="Robin Spensieri" userId="c0bcb0bb-8b77-4e5b-872a-8366aaaf2a6a" providerId="ADAL" clId="{5F75F033-2A8D-4289-92FD-45FAE89B5B6D}" dt="2023-07-17T13:56:21.533" v="858" actId="20577"/>
          <ac:spMkLst>
            <pc:docMk/>
            <pc:sldMk cId="3932167819" sldId="363"/>
            <ac:spMk id="2" creationId="{50D04356-953A-1BC6-AA70-2686CD831F65}"/>
          </ac:spMkLst>
        </pc:spChg>
      </pc:sldChg>
      <pc:sldChg chg="modSp add mod">
        <pc:chgData name="Robin Spensieri" userId="c0bcb0bb-8b77-4e5b-872a-8366aaaf2a6a" providerId="ADAL" clId="{5F75F033-2A8D-4289-92FD-45FAE89B5B6D}" dt="2023-07-17T13:48:01.936" v="674" actId="27636"/>
        <pc:sldMkLst>
          <pc:docMk/>
          <pc:sldMk cId="4292680558" sldId="364"/>
        </pc:sldMkLst>
        <pc:spChg chg="mod">
          <ac:chgData name="Robin Spensieri" userId="c0bcb0bb-8b77-4e5b-872a-8366aaaf2a6a" providerId="ADAL" clId="{5F75F033-2A8D-4289-92FD-45FAE89B5B6D}" dt="2023-07-17T13:48:01.936" v="674" actId="27636"/>
          <ac:spMkLst>
            <pc:docMk/>
            <pc:sldMk cId="4292680558" sldId="364"/>
            <ac:spMk id="2" creationId="{6F6BFBDF-6BD0-0EAD-7333-6EE15C609403}"/>
          </ac:spMkLst>
        </pc:spChg>
      </pc:sldChg>
      <pc:sldChg chg="modSp add mod">
        <pc:chgData name="Robin Spensieri" userId="c0bcb0bb-8b77-4e5b-872a-8366aaaf2a6a" providerId="ADAL" clId="{5F75F033-2A8D-4289-92FD-45FAE89B5B6D}" dt="2023-07-17T13:50:10.214" v="733" actId="20577"/>
        <pc:sldMkLst>
          <pc:docMk/>
          <pc:sldMk cId="2855325476" sldId="365"/>
        </pc:sldMkLst>
        <pc:spChg chg="mod">
          <ac:chgData name="Robin Spensieri" userId="c0bcb0bb-8b77-4e5b-872a-8366aaaf2a6a" providerId="ADAL" clId="{5F75F033-2A8D-4289-92FD-45FAE89B5B6D}" dt="2023-07-17T13:50:10.214" v="733" actId="20577"/>
          <ac:spMkLst>
            <pc:docMk/>
            <pc:sldMk cId="2855325476" sldId="365"/>
            <ac:spMk id="2" creationId="{6F6BFBDF-6BD0-0EAD-7333-6EE15C609403}"/>
          </ac:spMkLst>
        </pc:spChg>
      </pc:sldChg>
      <pc:sldChg chg="modSp add mod">
        <pc:chgData name="Robin Spensieri" userId="c0bcb0bb-8b77-4e5b-872a-8366aaaf2a6a" providerId="ADAL" clId="{5F75F033-2A8D-4289-92FD-45FAE89B5B6D}" dt="2023-07-17T13:49:53.738" v="729" actId="20577"/>
        <pc:sldMkLst>
          <pc:docMk/>
          <pc:sldMk cId="24901618" sldId="366"/>
        </pc:sldMkLst>
        <pc:spChg chg="mod">
          <ac:chgData name="Robin Spensieri" userId="c0bcb0bb-8b77-4e5b-872a-8366aaaf2a6a" providerId="ADAL" clId="{5F75F033-2A8D-4289-92FD-45FAE89B5B6D}" dt="2023-07-17T13:49:53.738" v="729" actId="20577"/>
          <ac:spMkLst>
            <pc:docMk/>
            <pc:sldMk cId="24901618" sldId="366"/>
            <ac:spMk id="2" creationId="{6F6BFBDF-6BD0-0EAD-7333-6EE15C609403}"/>
          </ac:spMkLst>
        </pc:spChg>
      </pc:sldChg>
      <pc:sldChg chg="addSp delSp modSp add mod ord">
        <pc:chgData name="Robin Spensieri" userId="c0bcb0bb-8b77-4e5b-872a-8366aaaf2a6a" providerId="ADAL" clId="{5F75F033-2A8D-4289-92FD-45FAE89B5B6D}" dt="2023-07-17T13:52:45.725" v="780" actId="1076"/>
        <pc:sldMkLst>
          <pc:docMk/>
          <pc:sldMk cId="473529597" sldId="367"/>
        </pc:sldMkLst>
        <pc:spChg chg="add del mod">
          <ac:chgData name="Robin Spensieri" userId="c0bcb0bb-8b77-4e5b-872a-8366aaaf2a6a" providerId="ADAL" clId="{5F75F033-2A8D-4289-92FD-45FAE89B5B6D}" dt="2023-07-17T13:52:11.626" v="775" actId="20577"/>
          <ac:spMkLst>
            <pc:docMk/>
            <pc:sldMk cId="473529597" sldId="367"/>
            <ac:spMk id="2" creationId="{67FCBF05-1550-1551-B5F6-798BB2795F00}"/>
          </ac:spMkLst>
        </pc:spChg>
        <pc:spChg chg="add del">
          <ac:chgData name="Robin Spensieri" userId="c0bcb0bb-8b77-4e5b-872a-8366aaaf2a6a" providerId="ADAL" clId="{5F75F033-2A8D-4289-92FD-45FAE89B5B6D}" dt="2023-07-17T13:52:14.357" v="777" actId="478"/>
          <ac:spMkLst>
            <pc:docMk/>
            <pc:sldMk cId="473529597" sldId="367"/>
            <ac:spMk id="5" creationId="{4860787D-4118-8297-6268-7E6525D58B46}"/>
          </ac:spMkLst>
        </pc:spChg>
        <pc:picChg chg="add del">
          <ac:chgData name="Robin Spensieri" userId="c0bcb0bb-8b77-4e5b-872a-8366aaaf2a6a" providerId="ADAL" clId="{5F75F033-2A8D-4289-92FD-45FAE89B5B6D}" dt="2023-07-17T13:52:12.907" v="776" actId="478"/>
          <ac:picMkLst>
            <pc:docMk/>
            <pc:sldMk cId="473529597" sldId="367"/>
            <ac:picMk id="3" creationId="{06CD4245-74AE-38C9-EFFA-3BFD40B251EA}"/>
          </ac:picMkLst>
        </pc:picChg>
        <pc:picChg chg="add mod">
          <ac:chgData name="Robin Spensieri" userId="c0bcb0bb-8b77-4e5b-872a-8366aaaf2a6a" providerId="ADAL" clId="{5F75F033-2A8D-4289-92FD-45FAE89B5B6D}" dt="2023-07-17T13:52:45.725" v="780" actId="1076"/>
          <ac:picMkLst>
            <pc:docMk/>
            <pc:sldMk cId="473529597" sldId="367"/>
            <ac:picMk id="4" creationId="{67409D45-A153-0741-6077-6332B2094ED0}"/>
          </ac:picMkLst>
        </pc:picChg>
      </pc:sldChg>
      <pc:sldChg chg="addSp delSp modSp add mod">
        <pc:chgData name="Robin Spensieri" userId="c0bcb0bb-8b77-4e5b-872a-8366aaaf2a6a" providerId="ADAL" clId="{5F75F033-2A8D-4289-92FD-45FAE89B5B6D}" dt="2023-07-17T13:53:23.049" v="786" actId="1076"/>
        <pc:sldMkLst>
          <pc:docMk/>
          <pc:sldMk cId="278779145" sldId="368"/>
        </pc:sldMkLst>
        <pc:picChg chg="add mod">
          <ac:chgData name="Robin Spensieri" userId="c0bcb0bb-8b77-4e5b-872a-8366aaaf2a6a" providerId="ADAL" clId="{5F75F033-2A8D-4289-92FD-45FAE89B5B6D}" dt="2023-07-17T13:53:23.049" v="786" actId="1076"/>
          <ac:picMkLst>
            <pc:docMk/>
            <pc:sldMk cId="278779145" sldId="368"/>
            <ac:picMk id="3" creationId="{CEE056EA-6FEF-C1DF-1D70-85707864AC94}"/>
          </ac:picMkLst>
        </pc:picChg>
        <pc:picChg chg="del">
          <ac:chgData name="Robin Spensieri" userId="c0bcb0bb-8b77-4e5b-872a-8366aaaf2a6a" providerId="ADAL" clId="{5F75F033-2A8D-4289-92FD-45FAE89B5B6D}" dt="2023-07-17T13:52:58.385" v="782" actId="478"/>
          <ac:picMkLst>
            <pc:docMk/>
            <pc:sldMk cId="278779145" sldId="368"/>
            <ac:picMk id="4" creationId="{67409D45-A153-0741-6077-6332B2094ED0}"/>
          </ac:picMkLst>
        </pc:picChg>
      </pc:sldChg>
      <pc:sldChg chg="addSp delSp modSp add mod">
        <pc:chgData name="Robin Spensieri" userId="c0bcb0bb-8b77-4e5b-872a-8366aaaf2a6a" providerId="ADAL" clId="{5F75F033-2A8D-4289-92FD-45FAE89B5B6D}" dt="2023-07-17T13:54:27.535" v="795" actId="1076"/>
        <pc:sldMkLst>
          <pc:docMk/>
          <pc:sldMk cId="2154334082" sldId="369"/>
        </pc:sldMkLst>
        <pc:spChg chg="mod">
          <ac:chgData name="Robin Spensieri" userId="c0bcb0bb-8b77-4e5b-872a-8366aaaf2a6a" providerId="ADAL" clId="{5F75F033-2A8D-4289-92FD-45FAE89B5B6D}" dt="2023-07-17T13:53:53.735" v="790" actId="207"/>
          <ac:spMkLst>
            <pc:docMk/>
            <pc:sldMk cId="2154334082" sldId="369"/>
            <ac:spMk id="2" creationId="{67FCBF05-1550-1551-B5F6-798BB2795F00}"/>
          </ac:spMkLst>
        </pc:spChg>
        <pc:spChg chg="add mod">
          <ac:chgData name="Robin Spensieri" userId="c0bcb0bb-8b77-4e5b-872a-8366aaaf2a6a" providerId="ADAL" clId="{5F75F033-2A8D-4289-92FD-45FAE89B5B6D}" dt="2023-07-17T13:54:27.535" v="795" actId="1076"/>
          <ac:spMkLst>
            <pc:docMk/>
            <pc:sldMk cId="2154334082" sldId="369"/>
            <ac:spMk id="6" creationId="{2C5A4B88-9ADD-6414-3B28-C7324451CF14}"/>
          </ac:spMkLst>
        </pc:spChg>
        <pc:picChg chg="del">
          <ac:chgData name="Robin Spensieri" userId="c0bcb0bb-8b77-4e5b-872a-8366aaaf2a6a" providerId="ADAL" clId="{5F75F033-2A8D-4289-92FD-45FAE89B5B6D}" dt="2023-07-17T13:53:44.885" v="788" actId="478"/>
          <ac:picMkLst>
            <pc:docMk/>
            <pc:sldMk cId="2154334082" sldId="369"/>
            <ac:picMk id="3" creationId="{CEE056EA-6FEF-C1DF-1D70-85707864AC94}"/>
          </ac:picMkLst>
        </pc:picChg>
        <pc:picChg chg="add mod">
          <ac:chgData name="Robin Spensieri" userId="c0bcb0bb-8b77-4e5b-872a-8366aaaf2a6a" providerId="ADAL" clId="{5F75F033-2A8D-4289-92FD-45FAE89B5B6D}" dt="2023-07-17T13:54:02.495" v="791"/>
          <ac:picMkLst>
            <pc:docMk/>
            <pc:sldMk cId="2154334082" sldId="369"/>
            <ac:picMk id="4" creationId="{0AEB97D0-1977-2610-8A9D-2C61373C60BD}"/>
          </ac:picMkLst>
        </pc:picChg>
        <pc:picChg chg="add del mod">
          <ac:chgData name="Robin Spensieri" userId="c0bcb0bb-8b77-4e5b-872a-8366aaaf2a6a" providerId="ADAL" clId="{5F75F033-2A8D-4289-92FD-45FAE89B5B6D}" dt="2023-07-17T13:54:13.525" v="793"/>
          <ac:picMkLst>
            <pc:docMk/>
            <pc:sldMk cId="2154334082" sldId="369"/>
            <ac:picMk id="5" creationId="{84AB8FBC-EF44-C932-B6E1-757ECFF2E2C3}"/>
          </ac:picMkLst>
        </pc:picChg>
      </pc:sldChg>
      <pc:sldChg chg="modSp new mod">
        <pc:chgData name="Robin Spensieri" userId="c0bcb0bb-8b77-4e5b-872a-8366aaaf2a6a" providerId="ADAL" clId="{5F75F033-2A8D-4289-92FD-45FAE89B5B6D}" dt="2023-07-17T13:55:53.912" v="856" actId="20577"/>
        <pc:sldMkLst>
          <pc:docMk/>
          <pc:sldMk cId="3100871203" sldId="370"/>
        </pc:sldMkLst>
        <pc:spChg chg="mod">
          <ac:chgData name="Robin Spensieri" userId="c0bcb0bb-8b77-4e5b-872a-8366aaaf2a6a" providerId="ADAL" clId="{5F75F033-2A8D-4289-92FD-45FAE89B5B6D}" dt="2023-07-17T13:55:53.912" v="856" actId="20577"/>
          <ac:spMkLst>
            <pc:docMk/>
            <pc:sldMk cId="3100871203" sldId="370"/>
            <ac:spMk id="2" creationId="{45CAB79C-129B-E642-87DA-8E268CD11A73}"/>
          </ac:spMkLst>
        </pc:spChg>
      </pc:sldChg>
      <pc:sldChg chg="addSp delSp modSp new del mod">
        <pc:chgData name="Robin Spensieri" userId="c0bcb0bb-8b77-4e5b-872a-8366aaaf2a6a" providerId="ADAL" clId="{5F75F033-2A8D-4289-92FD-45FAE89B5B6D}" dt="2023-07-17T14:01:19.411" v="920" actId="47"/>
        <pc:sldMkLst>
          <pc:docMk/>
          <pc:sldMk cId="549451348" sldId="371"/>
        </pc:sldMkLst>
        <pc:spChg chg="mod">
          <ac:chgData name="Robin Spensieri" userId="c0bcb0bb-8b77-4e5b-872a-8366aaaf2a6a" providerId="ADAL" clId="{5F75F033-2A8D-4289-92FD-45FAE89B5B6D}" dt="2023-07-17T14:00:55.206" v="896" actId="20577"/>
          <ac:spMkLst>
            <pc:docMk/>
            <pc:sldMk cId="549451348" sldId="371"/>
            <ac:spMk id="2" creationId="{674FC4E7-8134-7565-4D63-C7007DF65B90}"/>
          </ac:spMkLst>
        </pc:spChg>
        <pc:spChg chg="add del mod">
          <ac:chgData name="Robin Spensieri" userId="c0bcb0bb-8b77-4e5b-872a-8366aaaf2a6a" providerId="ADAL" clId="{5F75F033-2A8D-4289-92FD-45FAE89B5B6D}" dt="2023-07-17T14:00:50.211" v="885" actId="767"/>
          <ac:spMkLst>
            <pc:docMk/>
            <pc:sldMk cId="549451348" sldId="371"/>
            <ac:spMk id="3" creationId="{48E67D96-1F99-7BE4-7960-CFC11E1B8167}"/>
          </ac:spMkLst>
        </pc:spChg>
      </pc:sldChg>
      <pc:sldChg chg="modSp new del mod">
        <pc:chgData name="Robin Spensieri" userId="c0bcb0bb-8b77-4e5b-872a-8366aaaf2a6a" providerId="ADAL" clId="{5F75F033-2A8D-4289-92FD-45FAE89B5B6D}" dt="2023-07-17T14:01:20.451" v="921" actId="47"/>
        <pc:sldMkLst>
          <pc:docMk/>
          <pc:sldMk cId="406457734" sldId="372"/>
        </pc:sldMkLst>
        <pc:spChg chg="mod">
          <ac:chgData name="Robin Spensieri" userId="c0bcb0bb-8b77-4e5b-872a-8366aaaf2a6a" providerId="ADAL" clId="{5F75F033-2A8D-4289-92FD-45FAE89B5B6D}" dt="2023-07-17T14:01:17.481" v="919" actId="20577"/>
          <ac:spMkLst>
            <pc:docMk/>
            <pc:sldMk cId="406457734" sldId="372"/>
            <ac:spMk id="2" creationId="{06F559B6-7F66-F989-607E-59C9E18AE1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14400"/>
            <a:ext cx="7772400" cy="4724399"/>
          </a:xfrm>
        </p:spPr>
        <p:txBody>
          <a:bodyPr/>
          <a:lstStyle>
            <a:lvl1pPr>
              <a:defRPr>
                <a:solidFill>
                  <a:srgbClr val="1834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564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3886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58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8344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8344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8344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8344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8344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8344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1295400"/>
            <a:ext cx="9906000" cy="2590801"/>
          </a:xfrm>
        </p:spPr>
        <p:txBody>
          <a:bodyPr>
            <a:normAutofit/>
          </a:bodyPr>
          <a:lstStyle/>
          <a:p>
            <a:r>
              <a:rPr lang="en-US" sz="3800" b="1" dirty="0"/>
              <a:t>Creating</a:t>
            </a:r>
            <a:br>
              <a:rPr lang="en-US" sz="3800" b="1" dirty="0"/>
            </a:br>
            <a:r>
              <a:rPr lang="en-US" sz="3800" b="1" dirty="0"/>
              <a:t>Member-Focused</a:t>
            </a:r>
            <a:br>
              <a:rPr lang="en-US" sz="3800" b="1" dirty="0"/>
            </a:br>
            <a:r>
              <a:rPr lang="en-US" sz="3800" b="1" dirty="0"/>
              <a:t>Content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8C3C9-7AC9-3D60-7611-98E43F452CCD}"/>
              </a:ext>
            </a:extLst>
          </p:cNvPr>
          <p:cNvSpPr txBox="1"/>
          <p:nvPr/>
        </p:nvSpPr>
        <p:spPr>
          <a:xfrm>
            <a:off x="1143000" y="3733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Robin Spensieri</a:t>
            </a:r>
          </a:p>
          <a:p>
            <a:pPr algn="ctr"/>
            <a:r>
              <a:rPr lang="en-US" sz="2400" dirty="0"/>
              <a:t>Vice President of Communications &amp; Media Relations</a:t>
            </a:r>
          </a:p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Virginia REALTORS®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368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D62A-E4F6-DDBD-269C-4F51828D1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Subject Lines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What’s in here?</a:t>
            </a:r>
            <a:br>
              <a:rPr lang="en-US" dirty="0"/>
            </a:br>
            <a:r>
              <a:rPr lang="en-US" dirty="0"/>
              <a:t>2. How will I benefit from reading this email?</a:t>
            </a:r>
            <a:br>
              <a:rPr lang="en-US" dirty="0"/>
            </a:br>
            <a:r>
              <a:rPr lang="en-US" dirty="0"/>
              <a:t>3. Be </a:t>
            </a:r>
            <a:r>
              <a:rPr lang="en-US" i="1" dirty="0"/>
              <a:t>specific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493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CBF05-1550-1551-B5F6-798BB2795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Subject Lines I Clicked On 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860787D-4118-8297-6268-7E6525D58B46}"/>
              </a:ext>
            </a:extLst>
          </p:cNvPr>
          <p:cNvSpPr/>
          <p:nvPr/>
        </p:nvSpPr>
        <p:spPr>
          <a:xfrm>
            <a:off x="1600200" y="2362200"/>
            <a:ext cx="801801" cy="38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6CD4245-74AE-38C9-EFFA-3BFD40B25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02" y="1524000"/>
            <a:ext cx="4206996" cy="52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D62A-E4F6-DDBD-269C-4F51828D1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Amplify Your Subject Line with a </a:t>
            </a:r>
            <a:r>
              <a:rPr lang="en-US" b="1" dirty="0"/>
              <a:t>Preheader</a:t>
            </a:r>
          </a:p>
        </p:txBody>
      </p:sp>
    </p:spTree>
    <p:extLst>
      <p:ext uri="{BB962C8B-B14F-4D97-AF65-F5344CB8AC3E}">
        <p14:creationId xmlns:p14="http://schemas.microsoft.com/office/powerpoint/2010/main" val="235860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D62A-E4F6-DDBD-269C-4F51828D1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</a:rPr>
              <a:t>Subject Line</a:t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b="1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13F260C-1C04-D0F9-3129-9F051F49E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568868"/>
            <a:ext cx="7696200" cy="172026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6A51B8-51DB-B034-BBDC-096A8124D90E}"/>
              </a:ext>
            </a:extLst>
          </p:cNvPr>
          <p:cNvCxnSpPr>
            <a:cxnSpLocks/>
          </p:cNvCxnSpPr>
          <p:nvPr/>
        </p:nvCxnSpPr>
        <p:spPr>
          <a:xfrm>
            <a:off x="2743200" y="2438400"/>
            <a:ext cx="41910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892BF3-4CAE-F1F7-0A8D-2911B6433A52}"/>
              </a:ext>
            </a:extLst>
          </p:cNvPr>
          <p:cNvCxnSpPr>
            <a:cxnSpLocks/>
          </p:cNvCxnSpPr>
          <p:nvPr/>
        </p:nvCxnSpPr>
        <p:spPr>
          <a:xfrm flipH="1">
            <a:off x="4876800" y="2438400"/>
            <a:ext cx="38100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6E5FD0-B5E8-D7A9-F06C-CB7AB834E090}"/>
              </a:ext>
            </a:extLst>
          </p:cNvPr>
          <p:cNvSpPr txBox="1"/>
          <p:nvPr/>
        </p:nvSpPr>
        <p:spPr>
          <a:xfrm>
            <a:off x="1371600" y="1942981"/>
            <a:ext cx="2057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Subject Line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EFBAF-69BC-56F5-B948-7C878E7DE398}"/>
              </a:ext>
            </a:extLst>
          </p:cNvPr>
          <p:cNvSpPr txBox="1"/>
          <p:nvPr/>
        </p:nvSpPr>
        <p:spPr>
          <a:xfrm>
            <a:off x="4233531" y="184994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Preheader</a:t>
            </a:r>
          </a:p>
        </p:txBody>
      </p:sp>
    </p:spTree>
    <p:extLst>
      <p:ext uri="{BB962C8B-B14F-4D97-AF65-F5344CB8AC3E}">
        <p14:creationId xmlns:p14="http://schemas.microsoft.com/office/powerpoint/2010/main" val="172219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556B-6C38-BCF8-17DC-A21D42AE3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Subject + Preheader </a:t>
            </a:r>
            <a:r>
              <a:rPr lang="en-US" dirty="0"/>
              <a:t>=</a:t>
            </a:r>
            <a:br>
              <a:rPr lang="en-US" dirty="0"/>
            </a:br>
            <a:r>
              <a:rPr lang="en-US" dirty="0"/>
              <a:t>What’s in it for them </a:t>
            </a:r>
            <a:r>
              <a:rPr lang="en-US" i="1" dirty="0"/>
              <a:t>(specifically!)</a:t>
            </a:r>
          </a:p>
        </p:txBody>
      </p:sp>
    </p:spTree>
    <p:extLst>
      <p:ext uri="{BB962C8B-B14F-4D97-AF65-F5344CB8AC3E}">
        <p14:creationId xmlns:p14="http://schemas.microsoft.com/office/powerpoint/2010/main" val="297782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41FD-F62E-56A0-4521-670D08762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u="sng" dirty="0"/>
              <a:t>NO:</a:t>
            </a:r>
            <a:br>
              <a:rPr lang="en-US" sz="3400" dirty="0"/>
            </a:br>
            <a:r>
              <a:rPr lang="en-US" sz="3400" b="1" dirty="0"/>
              <a:t>Upcoming Education Opportunity </a:t>
            </a:r>
            <a:r>
              <a:rPr lang="en-US" sz="3400" dirty="0"/>
              <a:t>– Next week, our association is hosting a CE class for…</a:t>
            </a:r>
          </a:p>
        </p:txBody>
      </p:sp>
    </p:spTree>
    <p:extLst>
      <p:ext uri="{BB962C8B-B14F-4D97-AF65-F5344CB8AC3E}">
        <p14:creationId xmlns:p14="http://schemas.microsoft.com/office/powerpoint/2010/main" val="349292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B9D4-9835-417D-AC30-44DC536A2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u="sng" dirty="0"/>
              <a:t>YES:</a:t>
            </a:r>
            <a:br>
              <a:rPr lang="en-US" sz="3400" b="1" dirty="0"/>
            </a:br>
            <a:r>
              <a:rPr lang="en-US" sz="3400" b="1" dirty="0"/>
              <a:t>CE Credit AND a Free Lunch?! </a:t>
            </a:r>
            <a:r>
              <a:rPr lang="en-US" sz="3400" dirty="0"/>
              <a:t>– Only a few spots left for Tuesday’s New Laws course.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B9D4-9835-417D-AC30-44DC536A2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u="sng" dirty="0"/>
              <a:t>NO:</a:t>
            </a:r>
            <a:br>
              <a:rPr lang="en-US" sz="3400" b="1" dirty="0"/>
            </a:b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Estate &amp; Taxes: What Agents Need to Know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Tuesday, August 2,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8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B9D4-9835-417D-AC30-44DC536A2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u="sng" dirty="0"/>
              <a:t>YES:</a:t>
            </a:r>
            <a:br>
              <a:rPr lang="en-US" sz="3400" b="1" dirty="0"/>
            </a:br>
            <a:r>
              <a:rPr lang="en-US" sz="3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MOST Requested CE Course is Back!</a:t>
            </a:r>
            <a:r>
              <a:rPr lang="en-US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3 days left to register for Real Estate &amp; Taxes: What Agents Need to Know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48187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B9D4-9835-417D-AC30-44DC536A2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4343400"/>
          </a:xfrm>
        </p:spPr>
        <p:txBody>
          <a:bodyPr/>
          <a:lstStyle/>
          <a:p>
            <a:r>
              <a:rPr lang="en-US" sz="3400" u="sng" dirty="0"/>
              <a:t>Real-Life Example</a:t>
            </a:r>
            <a:br>
              <a:rPr lang="en-US" sz="3400" u="sng" dirty="0"/>
            </a:br>
            <a:br>
              <a:rPr lang="en-US" sz="3400" b="1" dirty="0"/>
            </a:br>
            <a:r>
              <a:rPr lang="en-US" sz="3400" b="1" i="0" dirty="0">
                <a:solidFill>
                  <a:srgbClr val="000000"/>
                </a:solidFill>
                <a:effectLst/>
                <a:latin typeface="Calibri, sans-serif"/>
              </a:rPr>
              <a:t>e-news: Disclosing Prior Appraisal Values, Legal Case Study: Omissions in Contracts </a:t>
            </a:r>
            <a:r>
              <a:rPr lang="en-US" sz="3400" i="0" dirty="0">
                <a:solidFill>
                  <a:srgbClr val="000000"/>
                </a:solidFill>
                <a:effectLst/>
                <a:latin typeface="Calibri, sans-serif"/>
              </a:rPr>
              <a:t>– YOUR Chance to Ask Our Economists Questions</a:t>
            </a:r>
            <a:r>
              <a:rPr lang="en-US" sz="3400" b="1" i="0" dirty="0">
                <a:solidFill>
                  <a:srgbClr val="000000"/>
                </a:solidFill>
                <a:effectLst/>
                <a:latin typeface="Segoe UI Web (West European)"/>
              </a:rPr>
              <a:t> </a:t>
            </a:r>
            <a:br>
              <a:rPr lang="en-US" sz="3600" b="1" i="0" dirty="0">
                <a:solidFill>
                  <a:srgbClr val="000000"/>
                </a:solidFill>
                <a:effectLst/>
                <a:latin typeface="Segoe UI Web (West European)"/>
              </a:rPr>
            </a:br>
            <a:endParaRPr lang="en-US"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8E532-AA38-519A-9A3F-57213484C254}"/>
              </a:ext>
            </a:extLst>
          </p:cNvPr>
          <p:cNvSpPr txBox="1"/>
          <p:nvPr/>
        </p:nvSpPr>
        <p:spPr>
          <a:xfrm>
            <a:off x="5334000" y="4724400"/>
            <a:ext cx="3124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*June 16</a:t>
            </a:r>
            <a:r>
              <a:rPr lang="en-US" sz="2800" b="1" baseline="30000" dirty="0">
                <a:solidFill>
                  <a:srgbClr val="FF0000"/>
                </a:solidFill>
              </a:rPr>
              <a:t>th</a:t>
            </a:r>
            <a:r>
              <a:rPr lang="en-US" sz="2800" b="1" dirty="0">
                <a:solidFill>
                  <a:srgbClr val="FF0000"/>
                </a:solidFill>
              </a:rPr>
              <a:t> e-news: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Nearly 50% Open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A8DD-3FE4-8C94-231B-E1A4B3B8E7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RDR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69072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06DE-4401-7FAD-3B63-6DB1955D2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724399"/>
          </a:xfrm>
        </p:spPr>
        <p:txBody>
          <a:bodyPr/>
          <a:lstStyle/>
          <a:p>
            <a:r>
              <a:rPr lang="en-US" dirty="0"/>
              <a:t>Once they’ve opened it…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 descr="A person in a suit&#10;&#10;Description automatically generated">
            <a:extLst>
              <a:ext uri="{FF2B5EF4-FFF2-40B4-BE49-F238E27FC236}">
                <a16:creationId xmlns:a16="http://schemas.microsoft.com/office/drawing/2014/main" id="{0C7BF240-AA64-2D3D-AFA2-7F0A995C4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1" y="1371600"/>
            <a:ext cx="719899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1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06DE-4401-7FAD-3B63-6DB1955D2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724399"/>
          </a:xfrm>
        </p:spPr>
        <p:txBody>
          <a:bodyPr/>
          <a:lstStyle/>
          <a:p>
            <a:r>
              <a:rPr lang="en-US" dirty="0"/>
              <a:t>Once they’ve opened it…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A purple rectangular sign with white text&#10;&#10;Description automatically generated">
            <a:extLst>
              <a:ext uri="{FF2B5EF4-FFF2-40B4-BE49-F238E27FC236}">
                <a16:creationId xmlns:a16="http://schemas.microsoft.com/office/drawing/2014/main" id="{8A4454EF-4981-46C1-8E9D-1DC5CB9CE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2514600"/>
            <a:ext cx="8534400" cy="15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27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5F53-D7DF-09F1-5FB8-D6AFCE64FB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Highlight </a:t>
            </a:r>
            <a:r>
              <a:rPr lang="en-US" b="1" dirty="0"/>
              <a:t>Benefits </a:t>
            </a:r>
            <a:r>
              <a:rPr lang="en-US" dirty="0"/>
              <a:t>Instead of Features</a:t>
            </a:r>
          </a:p>
        </p:txBody>
      </p:sp>
    </p:spTree>
    <p:extLst>
      <p:ext uri="{BB962C8B-B14F-4D97-AF65-F5344CB8AC3E}">
        <p14:creationId xmlns:p14="http://schemas.microsoft.com/office/powerpoint/2010/main" val="225697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93DE-E963-FAF9-A273-348EA6B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Features vs. Benefits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OK) </a:t>
            </a:r>
            <a:r>
              <a:rPr lang="en-US" sz="3600" i="1" dirty="0"/>
              <a:t>Here's what we do for</a:t>
            </a:r>
            <a:br>
              <a:rPr lang="en-US" sz="3600" i="1" dirty="0"/>
            </a:br>
            <a:r>
              <a:rPr lang="en-US" sz="3600" i="1" dirty="0"/>
              <a:t>you/offer you (member)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BETTER)  </a:t>
            </a:r>
            <a:r>
              <a:rPr lang="en-US" sz="3600" i="1" dirty="0"/>
              <a:t>Here's what you</a:t>
            </a:r>
            <a:br>
              <a:rPr lang="en-US" sz="3600" i="1" dirty="0"/>
            </a:br>
            <a:r>
              <a:rPr lang="en-US" sz="3600" i="1" dirty="0"/>
              <a:t>(member) can do</a:t>
            </a:r>
            <a:br>
              <a:rPr lang="en-US" sz="3600" i="1" dirty="0"/>
            </a:br>
            <a:r>
              <a:rPr lang="en-US" sz="3600" i="1" dirty="0"/>
              <a:t>because of what we</a:t>
            </a:r>
            <a:br>
              <a:rPr lang="en-US" sz="3600" i="1" dirty="0"/>
            </a:br>
            <a:r>
              <a:rPr lang="en-US" sz="3600" i="1" dirty="0"/>
              <a:t>offer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6345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FBDF-6BD0-0EAD-7333-6EE15C609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Features vs. Benefits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DECENT) </a:t>
            </a:r>
            <a:r>
              <a:rPr lang="en-US" sz="3600" i="1" dirty="0"/>
              <a:t>Register today for our 2023 annual convention with A-list keynote speakers Daymond John and Shannon Miller.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4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FBDF-6BD0-0EAD-7333-6EE15C609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Features vs. Benefits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BETTER) </a:t>
            </a:r>
            <a:r>
              <a:rPr lang="en-US" sz="3600" i="1" dirty="0"/>
              <a:t>Earn CE, network with top-selling REALTORS</a:t>
            </a:r>
            <a:r>
              <a:rPr lang="en-US" sz="3600" i="1" baseline="30000" dirty="0"/>
              <a:t>®</a:t>
            </a:r>
            <a:r>
              <a:rPr lang="en-US" sz="3600" i="1" dirty="0"/>
              <a:t>, and learn strategies for boosting your business ALL by attending Amplify 2023. </a:t>
            </a:r>
            <a:br>
              <a:rPr lang="en-US" sz="3600" i="1" dirty="0"/>
            </a:br>
            <a:br>
              <a:rPr lang="en-US" sz="3600" i="1" dirty="0"/>
            </a:br>
            <a:r>
              <a:rPr lang="en-US" sz="3600" i="1" dirty="0"/>
              <a:t>Did we mention Shark Tank star Daymond John will be there?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8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FBDF-6BD0-0EAD-7333-6EE15C609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Features vs. Benefits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DECENT) </a:t>
            </a:r>
            <a:r>
              <a:rPr lang="en-US" sz="3600" i="1" dirty="0"/>
              <a:t>Register today for our 2023 New Laws class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25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FBDF-6BD0-0EAD-7333-6EE15C609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Features vs. Benefits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BETTER) </a:t>
            </a:r>
            <a:r>
              <a:rPr lang="en-US" sz="3600" i="1" dirty="0"/>
              <a:t>Ensure YOUR Team is prepared to follow the new laws coming July 1</a:t>
            </a:r>
            <a:r>
              <a:rPr lang="en-US" sz="3600" i="1" baseline="30000" dirty="0"/>
              <a:t>st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4356-953A-1BC6-AA70-2686CD831F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Use Your </a:t>
            </a:r>
            <a:r>
              <a:rPr lang="en-US" b="1" dirty="0"/>
              <a:t>Members</a:t>
            </a:r>
            <a:r>
              <a:rPr lang="en-US" dirty="0"/>
              <a:t> to Help Engage Your </a:t>
            </a:r>
            <a:r>
              <a:rPr lang="en-US" b="1" dirty="0"/>
              <a:t>Members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167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CBF05-1550-1551-B5F6-798BB2795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Members Are a Resource</a:t>
            </a:r>
          </a:p>
        </p:txBody>
      </p:sp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67409D45-A153-0741-6077-6332B2094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6686"/>
            <a:ext cx="6561031" cy="65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2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A8DD-3FE4-8C94-231B-E1A4B3B8E7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REALTORS® Don’t Read!</a:t>
            </a:r>
            <a:br>
              <a:rPr lang="en-US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0" dirty="0"/>
          </a:p>
        </p:txBody>
      </p:sp>
      <p:pic>
        <p:nvPicPr>
          <p:cNvPr id="4" name="Graphic 3" descr="Storytelling outline">
            <a:extLst>
              <a:ext uri="{FF2B5EF4-FFF2-40B4-BE49-F238E27FC236}">
                <a16:creationId xmlns:a16="http://schemas.microsoft.com/office/drawing/2014/main" id="{D3C859B1-6FC0-5203-5C10-6FB7A74E0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5084" y="3505200"/>
            <a:ext cx="1371600" cy="1371600"/>
          </a:xfrm>
          <a:prstGeom prst="rect">
            <a:avLst/>
          </a:prstGeom>
        </p:spPr>
      </p:pic>
      <p:pic>
        <p:nvPicPr>
          <p:cNvPr id="6" name="Graphic 5" descr="Thumbs Down with solid fill">
            <a:extLst>
              <a:ext uri="{FF2B5EF4-FFF2-40B4-BE49-F238E27FC236}">
                <a16:creationId xmlns:a16="http://schemas.microsoft.com/office/drawing/2014/main" id="{D2D33A67-D7DE-892B-63B8-FC438BA3E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6684" y="38862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0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CBF05-1550-1551-B5F6-798BB2795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Members Are a Resource</a:t>
            </a:r>
          </a:p>
        </p:txBody>
      </p:sp>
      <p:pic>
        <p:nvPicPr>
          <p:cNvPr id="3" name="Picture 2" descr="A person in a suit smiling&#10;&#10;Description automatically generated">
            <a:extLst>
              <a:ext uri="{FF2B5EF4-FFF2-40B4-BE49-F238E27FC236}">
                <a16:creationId xmlns:a16="http://schemas.microsoft.com/office/drawing/2014/main" id="{CEE056EA-6FEF-C1DF-1D70-85707864A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02" y="177471"/>
            <a:ext cx="6452196" cy="65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9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CBF05-1550-1551-B5F6-798BB2795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Why Should Members Attend Our Convention?</a:t>
            </a:r>
          </a:p>
        </p:txBody>
      </p:sp>
      <p:pic>
        <p:nvPicPr>
          <p:cNvPr id="4" name="Picture 3" descr="A person with long hair wearing glasses&#10;&#10;Description automatically generated">
            <a:extLst>
              <a:ext uri="{FF2B5EF4-FFF2-40B4-BE49-F238E27FC236}">
                <a16:creationId xmlns:a16="http://schemas.microsoft.com/office/drawing/2014/main" id="{0AEB97D0-1977-2610-8A9D-2C61373C60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122534"/>
            <a:ext cx="7696200" cy="4321034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C5A4B88-9ADD-6414-3B28-C7324451CF14}"/>
              </a:ext>
            </a:extLst>
          </p:cNvPr>
          <p:cNvSpPr/>
          <p:nvPr/>
        </p:nvSpPr>
        <p:spPr>
          <a:xfrm>
            <a:off x="5067300" y="1600200"/>
            <a:ext cx="3352800" cy="2362200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Your Network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is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Your Net </a:t>
            </a:r>
            <a:r>
              <a:rPr lang="en-US" sz="2800" u="sng" dirty="0">
                <a:solidFill>
                  <a:sysClr val="windowText" lastClr="000000"/>
                </a:solidFill>
              </a:rPr>
              <a:t>WORTH</a:t>
            </a:r>
          </a:p>
        </p:txBody>
      </p:sp>
    </p:spTree>
    <p:extLst>
      <p:ext uri="{BB962C8B-B14F-4D97-AF65-F5344CB8AC3E}">
        <p14:creationId xmlns:p14="http://schemas.microsoft.com/office/powerpoint/2010/main" val="2154334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B79C-129B-E642-87DA-8E268CD11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Creating Member-Focused Content:</a:t>
            </a:r>
            <a:br>
              <a:rPr lang="en-US" sz="4400" b="1" dirty="0"/>
            </a:br>
            <a:br>
              <a:rPr lang="en-US" sz="4400" dirty="0"/>
            </a:br>
            <a:r>
              <a:rPr lang="en-US" sz="4400" dirty="0"/>
              <a:t>-What’s in it for THEM?</a:t>
            </a:r>
            <a:br>
              <a:rPr lang="en-US" sz="4400" dirty="0"/>
            </a:br>
            <a:r>
              <a:rPr lang="en-US" sz="4400" dirty="0"/>
              <a:t>-Benefits </a:t>
            </a:r>
            <a:r>
              <a:rPr lang="en-US" sz="4400" i="1" dirty="0"/>
              <a:t>Over</a:t>
            </a:r>
            <a:r>
              <a:rPr lang="en-US" sz="4400" dirty="0"/>
              <a:t> Features</a:t>
            </a:r>
            <a:br>
              <a:rPr lang="en-US" sz="4400" dirty="0"/>
            </a:br>
            <a:r>
              <a:rPr lang="en-US" sz="4400" dirty="0"/>
              <a:t>-Utilize Your Membership as a Resource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7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A8DD-3FE4-8C94-231B-E1A4B3B8E7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RAB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9899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A8DD-3FE4-8C94-231B-E1A4B3B8E7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REALTORS® Are Busy!</a:t>
            </a:r>
            <a:br>
              <a:rPr lang="en-US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0" dirty="0"/>
          </a:p>
        </p:txBody>
      </p:sp>
      <p:pic>
        <p:nvPicPr>
          <p:cNvPr id="6" name="Graphic 5" descr="Renovation (House With Sparkles) outline">
            <a:extLst>
              <a:ext uri="{FF2B5EF4-FFF2-40B4-BE49-F238E27FC236}">
                <a16:creationId xmlns:a16="http://schemas.microsoft.com/office/drawing/2014/main" id="{08B6FB8E-3B1C-8F77-97E9-23B865AA8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5200" y="3464442"/>
            <a:ext cx="1066800" cy="1066800"/>
          </a:xfrm>
          <a:prstGeom prst="rect">
            <a:avLst/>
          </a:prstGeom>
        </p:spPr>
      </p:pic>
      <p:pic>
        <p:nvPicPr>
          <p:cNvPr id="10" name="Graphic 9" descr="Phone Vibration with solid fill">
            <a:extLst>
              <a:ext uri="{FF2B5EF4-FFF2-40B4-BE49-F238E27FC236}">
                <a16:creationId xmlns:a16="http://schemas.microsoft.com/office/drawing/2014/main" id="{929C4A5C-BEBD-38B7-6BAA-55F0F8260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8200" y="36203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4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9F3C-E25C-4FB5-0F8D-34015A1B91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We Get Our Members to Engage with Our Content?</a:t>
            </a:r>
          </a:p>
        </p:txBody>
      </p:sp>
    </p:spTree>
    <p:extLst>
      <p:ext uri="{BB962C8B-B14F-4D97-AF65-F5344CB8AC3E}">
        <p14:creationId xmlns:p14="http://schemas.microsoft.com/office/powerpoint/2010/main" val="82936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97EF-051A-DAE1-FEDD-9787201D0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724399"/>
          </a:xfrm>
        </p:spPr>
        <p:txBody>
          <a:bodyPr/>
          <a:lstStyle/>
          <a:p>
            <a:r>
              <a:rPr lang="en-US" dirty="0"/>
              <a:t>1. Focus on what’s in it for </a:t>
            </a:r>
            <a:r>
              <a:rPr lang="en-US" u="sng" dirty="0"/>
              <a:t>THEM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36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1B45-89C0-43E6-EBB2-48B023F5D2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400" i="1" dirty="0"/>
              <a:t>Why should I open this email?</a:t>
            </a:r>
            <a:br>
              <a:rPr lang="en-US" sz="3400" i="1" dirty="0"/>
            </a:br>
            <a:br>
              <a:rPr lang="en-US" sz="3400" i="1" dirty="0"/>
            </a:br>
            <a:r>
              <a:rPr lang="en-US" sz="3400" i="1" dirty="0"/>
              <a:t>Why should I click on this link?</a:t>
            </a:r>
            <a:br>
              <a:rPr lang="en-US" sz="3400" i="1" dirty="0"/>
            </a:br>
            <a:br>
              <a:rPr lang="en-US" sz="3400" i="1" dirty="0"/>
            </a:br>
            <a:r>
              <a:rPr lang="en-US" sz="3400" i="1" dirty="0"/>
              <a:t>Why should I attend your event/class?</a:t>
            </a:r>
            <a:br>
              <a:rPr lang="en-US" sz="3400" i="1" dirty="0"/>
            </a:br>
            <a:br>
              <a:rPr lang="en-US" sz="3400" i="1" dirty="0"/>
            </a:br>
            <a:r>
              <a:rPr lang="en-US" sz="3400" i="1" dirty="0"/>
              <a:t>Why should I </a:t>
            </a:r>
            <a:r>
              <a:rPr lang="en-US" sz="3400" i="1" u="sng" dirty="0"/>
              <a:t>care</a:t>
            </a:r>
            <a:r>
              <a:rPr lang="en-US" sz="3400" i="1" dirty="0"/>
              <a:t>?</a:t>
            </a:r>
            <a:br>
              <a:rPr lang="en-US" sz="3400" i="1" dirty="0"/>
            </a:br>
            <a:br>
              <a:rPr lang="en-US" sz="3400" i="1" dirty="0"/>
            </a:br>
            <a:r>
              <a:rPr lang="en-US" sz="3400" b="1" i="1" dirty="0"/>
              <a:t>What’s in it for me?</a:t>
            </a:r>
          </a:p>
        </p:txBody>
      </p:sp>
    </p:spTree>
    <p:extLst>
      <p:ext uri="{BB962C8B-B14F-4D97-AF65-F5344CB8AC3E}">
        <p14:creationId xmlns:p14="http://schemas.microsoft.com/office/powerpoint/2010/main" val="392025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D62A-E4F6-DDBD-269C-4F51828D1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Make the Most of Your</a:t>
            </a:r>
            <a:br>
              <a:rPr lang="en-US" dirty="0"/>
            </a:br>
            <a:r>
              <a:rPr lang="en-US" b="1" dirty="0"/>
              <a:t>Subject Line</a:t>
            </a:r>
          </a:p>
        </p:txBody>
      </p:sp>
    </p:spTree>
    <p:extLst>
      <p:ext uri="{BB962C8B-B14F-4D97-AF65-F5344CB8AC3E}">
        <p14:creationId xmlns:p14="http://schemas.microsoft.com/office/powerpoint/2010/main" val="997332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rginia REALTORS">
      <a:dk1>
        <a:srgbClr val="183441"/>
      </a:dk1>
      <a:lt1>
        <a:sysClr val="window" lastClr="FFFFFF"/>
      </a:lt1>
      <a:dk2>
        <a:srgbClr val="FFFFFF"/>
      </a:dk2>
      <a:lt2>
        <a:srgbClr val="FBFFF5"/>
      </a:lt2>
      <a:accent1>
        <a:srgbClr val="3D5F6E"/>
      </a:accent1>
      <a:accent2>
        <a:srgbClr val="D53521"/>
      </a:accent2>
      <a:accent3>
        <a:srgbClr val="CFF1BC"/>
      </a:accent3>
      <a:accent4>
        <a:srgbClr val="91C29D"/>
      </a:accent4>
      <a:accent5>
        <a:srgbClr val="6FADC8"/>
      </a:accent5>
      <a:accent6>
        <a:srgbClr val="F19F4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C75B32FAC56C499A9B5FF57FDF64E0" ma:contentTypeVersion="9" ma:contentTypeDescription="Create a new document." ma:contentTypeScope="" ma:versionID="8f3ed71f103dc4a2d55887b7ec5deabd">
  <xsd:schema xmlns:xsd="http://www.w3.org/2001/XMLSchema" xmlns:xs="http://www.w3.org/2001/XMLSchema" xmlns:p="http://schemas.microsoft.com/office/2006/metadata/properties" xmlns:ns2="23332b9c-2de9-47c3-a73f-de5335ee779a" targetNamespace="http://schemas.microsoft.com/office/2006/metadata/properties" ma:root="true" ma:fieldsID="def647f0ab89717376e81ebcd2741596" ns2:_="">
    <xsd:import namespace="23332b9c-2de9-47c3-a73f-de5335ee77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32b9c-2de9-47c3-a73f-de5335ee7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67097C-E4F3-4635-9A75-C11627774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6DA260-E99A-4A8A-9DCE-1A978C4866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332b9c-2de9-47c3-a73f-de5335ee7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C0E9D1-F474-415E-858D-E97052799253}">
  <ds:schemaRefs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23332b9c-2de9-47c3-a73f-de5335ee779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{640B3819-4759-2245-B919-FCDB25EB5576}tf16401378</Template>
  <TotalTime>2392</TotalTime>
  <Words>536</Words>
  <Application>Microsoft Macintosh PowerPoint</Application>
  <PresentationFormat>On-screen Show (4:3)</PresentationFormat>
  <Paragraphs>42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Calibri, sans-serif</vt:lpstr>
      <vt:lpstr>Open Sans</vt:lpstr>
      <vt:lpstr>Segoe UI Web (West European)</vt:lpstr>
      <vt:lpstr>Office Theme</vt:lpstr>
      <vt:lpstr>Creating Member-Focused Content </vt:lpstr>
      <vt:lpstr>RDR</vt:lpstr>
      <vt:lpstr>   REALTORS® Don’t Read!     </vt:lpstr>
      <vt:lpstr>RAB</vt:lpstr>
      <vt:lpstr>REALTORS® Are Busy!  </vt:lpstr>
      <vt:lpstr>How Do We Get Our Members to Engage with Our Content?</vt:lpstr>
      <vt:lpstr>1. Focus on what’s in it for THEM.</vt:lpstr>
      <vt:lpstr>Why should I open this email?  Why should I click on this link?  Why should I attend your event/class?  Why should I care?  What’s in it for me?</vt:lpstr>
      <vt:lpstr>Make the Most of Your Subject Line</vt:lpstr>
      <vt:lpstr>Subject Lines  1. What’s in here? 2. How will I benefit from reading this email? 3. Be specific.</vt:lpstr>
      <vt:lpstr>Subject Lines I Clicked On </vt:lpstr>
      <vt:lpstr>Amplify Your Subject Line with a Preheader</vt:lpstr>
      <vt:lpstr>Subject Line </vt:lpstr>
      <vt:lpstr>Subject + Preheader = What’s in it for them (specifically!)</vt:lpstr>
      <vt:lpstr>NO: Upcoming Education Opportunity – Next week, our association is hosting a CE class for…</vt:lpstr>
      <vt:lpstr>YES: CE Credit AND a Free Lunch?! – Only a few spots left for Tuesday’s New Laws course. </vt:lpstr>
      <vt:lpstr>NO: Real Estate &amp; Taxes: What Agents Need to Know – Tuesday, August 2, 2023</vt:lpstr>
      <vt:lpstr>YES: Our MOST Requested CE Course is Back! – 3 days left to register for Real Estate &amp; Taxes: What Agents Need to Know</vt:lpstr>
      <vt:lpstr>Real-Life Example  e-news: Disclosing Prior Appraisal Values, Legal Case Study: Omissions in Contracts – YOUR Chance to Ask Our Economists Questions  </vt:lpstr>
      <vt:lpstr>Once they’ve opened it…     </vt:lpstr>
      <vt:lpstr>Once they’ve opened it…     </vt:lpstr>
      <vt:lpstr>2. Highlight Benefits Instead of Features</vt:lpstr>
      <vt:lpstr>Features vs. Benefits  OK) Here's what we do for you/offer you (member)  BETTER)  Here's what you (member) can do because of what we offer you</vt:lpstr>
      <vt:lpstr>Features vs. Benefits  DECENT) Register today for our 2023 annual convention with A-list keynote speakers Daymond John and Shannon Miller. </vt:lpstr>
      <vt:lpstr>Features vs. Benefits  BETTER) Earn CE, network with top-selling REALTORS®, and learn strategies for boosting your business ALL by attending Amplify 2023.   Did we mention Shark Tank star Daymond John will be there? </vt:lpstr>
      <vt:lpstr>Features vs. Benefits  DECENT) Register today for our 2023 New Laws class </vt:lpstr>
      <vt:lpstr>Features vs. Benefits  BETTER) Ensure YOUR Team is prepared to follow the new laws coming July 1st </vt:lpstr>
      <vt:lpstr>3. Use Your Members to Help Engage Your Members.</vt:lpstr>
      <vt:lpstr>Members Are a Resource</vt:lpstr>
      <vt:lpstr>Members Are a Resource</vt:lpstr>
      <vt:lpstr>Why Should Members Attend Our Convention?</vt:lpstr>
      <vt:lpstr>Creating Member-Focused Content:  -What’s in it for THEM? -Benefits Over Features -Utilize Your Membership as a Resource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Wortham</dc:creator>
  <cp:lastModifiedBy>Laura Jones</cp:lastModifiedBy>
  <cp:revision>37</cp:revision>
  <dcterms:created xsi:type="dcterms:W3CDTF">2016-12-31T01:07:32Z</dcterms:created>
  <dcterms:modified xsi:type="dcterms:W3CDTF">2023-07-17T20:43:37Z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0x010100BFC75B32FAC56C499A9B5FF57FDF64E0</vt:lpwstr>
  </property>
</Properties>
</file>