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9"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1" autoAdjust="0"/>
    <p:restoredTop sz="62307" autoAdjust="0"/>
  </p:normalViewPr>
  <p:slideViewPr>
    <p:cSldViewPr snapToGrid="0">
      <p:cViewPr varScale="1">
        <p:scale>
          <a:sx n="92" d="100"/>
          <a:sy n="92" d="100"/>
        </p:scale>
        <p:origin x="13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Farley" userId="47065ea0-4b2a-478a-b907-90704751b999" providerId="ADAL" clId="{5355F89F-7E49-46BC-9744-DD3DFDB8303A}"/>
    <pc:docChg chg="undo custSel delSld modSld">
      <pc:chgData name="Laura Farley" userId="47065ea0-4b2a-478a-b907-90704751b999" providerId="ADAL" clId="{5355F89F-7E49-46BC-9744-DD3DFDB8303A}" dt="2023-02-03T14:52:58.782" v="133" actId="26606"/>
      <pc:docMkLst>
        <pc:docMk/>
      </pc:docMkLst>
      <pc:sldChg chg="addSp modSp mod setBg setClrOvrMap modNotesTx">
        <pc:chgData name="Laura Farley" userId="47065ea0-4b2a-478a-b907-90704751b999" providerId="ADAL" clId="{5355F89F-7E49-46BC-9744-DD3DFDB8303A}" dt="2023-02-03T14:52:09.280" v="125" actId="26606"/>
        <pc:sldMkLst>
          <pc:docMk/>
          <pc:sldMk cId="3362814055" sldId="256"/>
        </pc:sldMkLst>
        <pc:spChg chg="mod">
          <ac:chgData name="Laura Farley" userId="47065ea0-4b2a-478a-b907-90704751b999" providerId="ADAL" clId="{5355F89F-7E49-46BC-9744-DD3DFDB8303A}" dt="2023-02-03T14:52:09.280" v="125" actId="26606"/>
          <ac:spMkLst>
            <pc:docMk/>
            <pc:sldMk cId="3362814055" sldId="256"/>
            <ac:spMk id="2" creationId="{146E68A5-1047-4500-86C8-3F1BC62D34EC}"/>
          </ac:spMkLst>
        </pc:spChg>
        <pc:spChg chg="mod">
          <ac:chgData name="Laura Farley" userId="47065ea0-4b2a-478a-b907-90704751b999" providerId="ADAL" clId="{5355F89F-7E49-46BC-9744-DD3DFDB8303A}" dt="2023-02-03T14:52:09.280" v="125" actId="26606"/>
          <ac:spMkLst>
            <pc:docMk/>
            <pc:sldMk cId="3362814055" sldId="256"/>
            <ac:spMk id="3" creationId="{69A92EC9-0986-A3C5-6B7B-FC819A1A5B40}"/>
          </ac:spMkLst>
        </pc:spChg>
        <pc:spChg chg="add">
          <ac:chgData name="Laura Farley" userId="47065ea0-4b2a-478a-b907-90704751b999" providerId="ADAL" clId="{5355F89F-7E49-46BC-9744-DD3DFDB8303A}" dt="2023-02-03T14:52:09.280" v="125" actId="26606"/>
          <ac:spMkLst>
            <pc:docMk/>
            <pc:sldMk cId="3362814055" sldId="256"/>
            <ac:spMk id="9" creationId="{5A59F003-E00A-43F9-91DC-CC54E3B87466}"/>
          </ac:spMkLst>
        </pc:spChg>
        <pc:spChg chg="add">
          <ac:chgData name="Laura Farley" userId="47065ea0-4b2a-478a-b907-90704751b999" providerId="ADAL" clId="{5355F89F-7E49-46BC-9744-DD3DFDB8303A}" dt="2023-02-03T14:52:09.280" v="125" actId="26606"/>
          <ac:spMkLst>
            <pc:docMk/>
            <pc:sldMk cId="3362814055" sldId="256"/>
            <ac:spMk id="11" creationId="{D74A4382-E3AD-430A-9A1F-DFA3E0E77A7D}"/>
          </ac:spMkLst>
        </pc:spChg>
        <pc:spChg chg="add">
          <ac:chgData name="Laura Farley" userId="47065ea0-4b2a-478a-b907-90704751b999" providerId="ADAL" clId="{5355F89F-7E49-46BC-9744-DD3DFDB8303A}" dt="2023-02-03T14:52:09.280" v="125" actId="26606"/>
          <ac:spMkLst>
            <pc:docMk/>
            <pc:sldMk cId="3362814055" sldId="256"/>
            <ac:spMk id="13" creationId="{79F40191-0F44-4FD1-82CC-ACB507C14BE6}"/>
          </ac:spMkLst>
        </pc:spChg>
        <pc:picChg chg="add">
          <ac:chgData name="Laura Farley" userId="47065ea0-4b2a-478a-b907-90704751b999" providerId="ADAL" clId="{5355F89F-7E49-46BC-9744-DD3DFDB8303A}" dt="2023-02-03T14:52:09.280" v="125" actId="26606"/>
          <ac:picMkLst>
            <pc:docMk/>
            <pc:sldMk cId="3362814055" sldId="256"/>
            <ac:picMk id="5" creationId="{BB097FB6-E3FB-F14D-55E8-52125514AA08}"/>
          </ac:picMkLst>
        </pc:picChg>
      </pc:sldChg>
      <pc:sldChg chg="del">
        <pc:chgData name="Laura Farley" userId="47065ea0-4b2a-478a-b907-90704751b999" providerId="ADAL" clId="{5355F89F-7E49-46BC-9744-DD3DFDB8303A}" dt="2023-02-03T14:51:04.362" v="0" actId="47"/>
        <pc:sldMkLst>
          <pc:docMk/>
          <pc:sldMk cId="1101697054" sldId="257"/>
        </pc:sldMkLst>
      </pc:sldChg>
      <pc:sldChg chg="addSp delSp modSp mod setBg">
        <pc:chgData name="Laura Farley" userId="47065ea0-4b2a-478a-b907-90704751b999" providerId="ADAL" clId="{5355F89F-7E49-46BC-9744-DD3DFDB8303A}" dt="2023-02-03T14:52:58.782" v="133" actId="26606"/>
        <pc:sldMkLst>
          <pc:docMk/>
          <pc:sldMk cId="1593527920" sldId="258"/>
        </pc:sldMkLst>
        <pc:spChg chg="mod">
          <ac:chgData name="Laura Farley" userId="47065ea0-4b2a-478a-b907-90704751b999" providerId="ADAL" clId="{5355F89F-7E49-46BC-9744-DD3DFDB8303A}" dt="2023-02-03T14:52:58.782" v="133" actId="26606"/>
          <ac:spMkLst>
            <pc:docMk/>
            <pc:sldMk cId="1593527920" sldId="258"/>
            <ac:spMk id="2" creationId="{B8369B02-8956-6A9E-9599-68DCF6E17857}"/>
          </ac:spMkLst>
        </pc:spChg>
        <pc:spChg chg="add del">
          <ac:chgData name="Laura Farley" userId="47065ea0-4b2a-478a-b907-90704751b999" providerId="ADAL" clId="{5355F89F-7E49-46BC-9744-DD3DFDB8303A}" dt="2023-02-03T14:52:58.782" v="133" actId="26606"/>
          <ac:spMkLst>
            <pc:docMk/>
            <pc:sldMk cId="1593527920" sldId="258"/>
            <ac:spMk id="3" creationId="{99FD1429-2234-EF1E-2331-3493D3BC6BA3}"/>
          </ac:spMkLst>
        </pc:spChg>
        <pc:spChg chg="add">
          <ac:chgData name="Laura Farley" userId="47065ea0-4b2a-478a-b907-90704751b999" providerId="ADAL" clId="{5355F89F-7E49-46BC-9744-DD3DFDB8303A}" dt="2023-02-03T14:52:58.782" v="133" actId="26606"/>
          <ac:spMkLst>
            <pc:docMk/>
            <pc:sldMk cId="1593527920" sldId="258"/>
            <ac:spMk id="8" creationId="{DAF1966E-FD40-4A4A-B61B-C4DF7FA05F06}"/>
          </ac:spMkLst>
        </pc:spChg>
        <pc:spChg chg="add del">
          <ac:chgData name="Laura Farley" userId="47065ea0-4b2a-478a-b907-90704751b999" providerId="ADAL" clId="{5355F89F-7E49-46BC-9744-DD3DFDB8303A}" dt="2023-02-03T14:52:53.174" v="130" actId="26606"/>
          <ac:spMkLst>
            <pc:docMk/>
            <pc:sldMk cId="1593527920" sldId="258"/>
            <ac:spMk id="9" creationId="{3A5B4632-C963-4296-86F0-79AA9EA5AE98}"/>
          </ac:spMkLst>
        </pc:spChg>
        <pc:spChg chg="add">
          <ac:chgData name="Laura Farley" userId="47065ea0-4b2a-478a-b907-90704751b999" providerId="ADAL" clId="{5355F89F-7E49-46BC-9744-DD3DFDB8303A}" dt="2023-02-03T14:52:58.782" v="133" actId="26606"/>
          <ac:spMkLst>
            <pc:docMk/>
            <pc:sldMk cId="1593527920" sldId="258"/>
            <ac:spMk id="10" creationId="{047BFA19-D45E-416B-A404-7AF2F3F27017}"/>
          </ac:spMkLst>
        </pc:spChg>
        <pc:spChg chg="add del">
          <ac:chgData name="Laura Farley" userId="47065ea0-4b2a-478a-b907-90704751b999" providerId="ADAL" clId="{5355F89F-7E49-46BC-9744-DD3DFDB8303A}" dt="2023-02-03T14:52:58.782" v="132" actId="26606"/>
          <ac:spMkLst>
            <pc:docMk/>
            <pc:sldMk cId="1593527920" sldId="258"/>
            <ac:spMk id="11" creationId="{3A5B4632-C963-4296-86F0-79AA9EA5AE98}"/>
          </ac:spMkLst>
        </pc:spChg>
        <pc:spChg chg="add">
          <ac:chgData name="Laura Farley" userId="47065ea0-4b2a-478a-b907-90704751b999" providerId="ADAL" clId="{5355F89F-7E49-46BC-9744-DD3DFDB8303A}" dt="2023-02-03T14:52:58.782" v="133" actId="26606"/>
          <ac:spMkLst>
            <pc:docMk/>
            <pc:sldMk cId="1593527920" sldId="258"/>
            <ac:spMk id="14" creationId="{074B4F7D-14B2-478B-8BF5-01E4E0C5D263}"/>
          </ac:spMkLst>
        </pc:spChg>
        <pc:spChg chg="add">
          <ac:chgData name="Laura Farley" userId="47065ea0-4b2a-478a-b907-90704751b999" providerId="ADAL" clId="{5355F89F-7E49-46BC-9744-DD3DFDB8303A}" dt="2023-02-03T14:52:58.782" v="133" actId="26606"/>
          <ac:spMkLst>
            <pc:docMk/>
            <pc:sldMk cId="1593527920" sldId="258"/>
            <ac:spMk id="15" creationId="{8E0105E7-23DB-4CF2-8258-FF47C7620F6E}"/>
          </ac:spMkLst>
        </pc:spChg>
        <pc:spChg chg="add">
          <ac:chgData name="Laura Farley" userId="47065ea0-4b2a-478a-b907-90704751b999" providerId="ADAL" clId="{5355F89F-7E49-46BC-9744-DD3DFDB8303A}" dt="2023-02-03T14:52:58.782" v="133" actId="26606"/>
          <ac:spMkLst>
            <pc:docMk/>
            <pc:sldMk cId="1593527920" sldId="258"/>
            <ac:spMk id="16" creationId="{99FD1429-2234-EF1E-2331-3493D3BC6BA3}"/>
          </ac:spMkLst>
        </pc:spChg>
        <pc:graphicFrameChg chg="add del">
          <ac:chgData name="Laura Farley" userId="47065ea0-4b2a-478a-b907-90704751b999" providerId="ADAL" clId="{5355F89F-7E49-46BC-9744-DD3DFDB8303A}" dt="2023-02-03T14:52:53.174" v="130" actId="26606"/>
          <ac:graphicFrameMkLst>
            <pc:docMk/>
            <pc:sldMk cId="1593527920" sldId="258"/>
            <ac:graphicFrameMk id="5" creationId="{325081D5-840D-7467-3048-46D6F6E24CB0}"/>
          </ac:graphicFrameMkLst>
        </pc:graphicFrameChg>
        <pc:graphicFrameChg chg="add del">
          <ac:chgData name="Laura Farley" userId="47065ea0-4b2a-478a-b907-90704751b999" providerId="ADAL" clId="{5355F89F-7E49-46BC-9744-DD3DFDB8303A}" dt="2023-02-03T14:52:58.782" v="132" actId="26606"/>
          <ac:graphicFrameMkLst>
            <pc:docMk/>
            <pc:sldMk cId="1593527920" sldId="258"/>
            <ac:graphicFrameMk id="12" creationId="{D977F714-D00C-9F80-BB00-EED9536CEF45}"/>
          </ac:graphicFrameMkLst>
        </pc:graphicFrameChg>
      </pc:sldChg>
      <pc:sldChg chg="addSp delSp modSp mod setBg">
        <pc:chgData name="Laura Farley" userId="47065ea0-4b2a-478a-b907-90704751b999" providerId="ADAL" clId="{5355F89F-7E49-46BC-9744-DD3DFDB8303A}" dt="2023-02-03T14:52:39.385" v="128" actId="26606"/>
        <pc:sldMkLst>
          <pc:docMk/>
          <pc:sldMk cId="2873154661" sldId="259"/>
        </pc:sldMkLst>
        <pc:spChg chg="mod">
          <ac:chgData name="Laura Farley" userId="47065ea0-4b2a-478a-b907-90704751b999" providerId="ADAL" clId="{5355F89F-7E49-46BC-9744-DD3DFDB8303A}" dt="2023-02-03T14:52:39.385" v="128" actId="26606"/>
          <ac:spMkLst>
            <pc:docMk/>
            <pc:sldMk cId="2873154661" sldId="259"/>
            <ac:spMk id="2" creationId="{47DFDEB2-9EFD-4CB9-37CF-A302CB84E559}"/>
          </ac:spMkLst>
        </pc:spChg>
        <pc:spChg chg="add del">
          <ac:chgData name="Laura Farley" userId="47065ea0-4b2a-478a-b907-90704751b999" providerId="ADAL" clId="{5355F89F-7E49-46BC-9744-DD3DFDB8303A}" dt="2023-02-03T14:52:39.385" v="128" actId="26606"/>
          <ac:spMkLst>
            <pc:docMk/>
            <pc:sldMk cId="2873154661" sldId="259"/>
            <ac:spMk id="3" creationId="{162F6517-0346-7C48-B2C5-04195C1E6AD8}"/>
          </ac:spMkLst>
        </pc:spChg>
        <pc:spChg chg="add del">
          <ac:chgData name="Laura Farley" userId="47065ea0-4b2a-478a-b907-90704751b999" providerId="ADAL" clId="{5355F89F-7E49-46BC-9744-DD3DFDB8303A}" dt="2023-02-03T14:52:39.354" v="127" actId="26606"/>
          <ac:spMkLst>
            <pc:docMk/>
            <pc:sldMk cId="2873154661" sldId="259"/>
            <ac:spMk id="9" creationId="{3A5B4632-C963-4296-86F0-79AA9EA5AE98}"/>
          </ac:spMkLst>
        </pc:spChg>
        <pc:spChg chg="add">
          <ac:chgData name="Laura Farley" userId="47065ea0-4b2a-478a-b907-90704751b999" providerId="ADAL" clId="{5355F89F-7E49-46BC-9744-DD3DFDB8303A}" dt="2023-02-03T14:52:39.385" v="128" actId="26606"/>
          <ac:spMkLst>
            <pc:docMk/>
            <pc:sldMk cId="2873154661" sldId="259"/>
            <ac:spMk id="11" creationId="{F68B3F68-107C-434F-AA38-110D5EA91B85}"/>
          </ac:spMkLst>
        </pc:spChg>
        <pc:spChg chg="add">
          <ac:chgData name="Laura Farley" userId="47065ea0-4b2a-478a-b907-90704751b999" providerId="ADAL" clId="{5355F89F-7E49-46BC-9744-DD3DFDB8303A}" dt="2023-02-03T14:52:39.385" v="128" actId="26606"/>
          <ac:spMkLst>
            <pc:docMk/>
            <pc:sldMk cId="2873154661" sldId="259"/>
            <ac:spMk id="12" creationId="{BACC6370-2D7E-4714-9D71-7542949D7D5D}"/>
          </ac:spMkLst>
        </pc:spChg>
        <pc:spChg chg="add">
          <ac:chgData name="Laura Farley" userId="47065ea0-4b2a-478a-b907-90704751b999" providerId="ADAL" clId="{5355F89F-7E49-46BC-9744-DD3DFDB8303A}" dt="2023-02-03T14:52:39.385" v="128" actId="26606"/>
          <ac:spMkLst>
            <pc:docMk/>
            <pc:sldMk cId="2873154661" sldId="259"/>
            <ac:spMk id="13" creationId="{AAD0DBB9-1A4B-4391-81D4-CB19F9AB918A}"/>
          </ac:spMkLst>
        </pc:spChg>
        <pc:spChg chg="add">
          <ac:chgData name="Laura Farley" userId="47065ea0-4b2a-478a-b907-90704751b999" providerId="ADAL" clId="{5355F89F-7E49-46BC-9744-DD3DFDB8303A}" dt="2023-02-03T14:52:39.385" v="128" actId="26606"/>
          <ac:spMkLst>
            <pc:docMk/>
            <pc:sldMk cId="2873154661" sldId="259"/>
            <ac:spMk id="15" creationId="{063BBA22-50EA-4C4D-BE05-F1CE4E63AA56}"/>
          </ac:spMkLst>
        </pc:spChg>
        <pc:graphicFrameChg chg="add del">
          <ac:chgData name="Laura Farley" userId="47065ea0-4b2a-478a-b907-90704751b999" providerId="ADAL" clId="{5355F89F-7E49-46BC-9744-DD3DFDB8303A}" dt="2023-02-03T14:52:39.354" v="127" actId="26606"/>
          <ac:graphicFrameMkLst>
            <pc:docMk/>
            <pc:sldMk cId="2873154661" sldId="259"/>
            <ac:graphicFrameMk id="5" creationId="{C1EBA7A1-3DE2-FBEC-5321-54871E1B6C87}"/>
          </ac:graphicFrameMkLst>
        </pc:graphicFrameChg>
        <pc:graphicFrameChg chg="add">
          <ac:chgData name="Laura Farley" userId="47065ea0-4b2a-478a-b907-90704751b999" providerId="ADAL" clId="{5355F89F-7E49-46BC-9744-DD3DFDB8303A}" dt="2023-02-03T14:52:39.385" v="128" actId="26606"/>
          <ac:graphicFrameMkLst>
            <pc:docMk/>
            <pc:sldMk cId="2873154661" sldId="259"/>
            <ac:graphicFrameMk id="14" creationId="{9D3F3CE4-A0C0-27D2-9854-3C0DD80E4395}"/>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7F756F-87DA-4C01-9A63-08B6A0B23E44}" type="doc">
      <dgm:prSet loTypeId="urn:microsoft.com/office/officeart/2016/7/layout/LinearBlockProcessNumbered" loCatId="process" qsTypeId="urn:microsoft.com/office/officeart/2005/8/quickstyle/simple1" qsCatId="simple" csTypeId="urn:microsoft.com/office/officeart/2005/8/colors/colorful2" csCatId="colorful"/>
      <dgm:spPr/>
      <dgm:t>
        <a:bodyPr/>
        <a:lstStyle/>
        <a:p>
          <a:endParaRPr lang="en-US"/>
        </a:p>
      </dgm:t>
    </dgm:pt>
    <dgm:pt modelId="{43987704-E9A9-4287-9984-C824A48C2F9D}">
      <dgm:prSet/>
      <dgm:spPr/>
      <dgm:t>
        <a:bodyPr/>
        <a:lstStyle/>
        <a:p>
          <a:r>
            <a:rPr lang="en-US"/>
            <a:t>Independently research property ownership</a:t>
          </a:r>
        </a:p>
      </dgm:t>
    </dgm:pt>
    <dgm:pt modelId="{CAD6A6A3-C2C5-4757-B77E-762FE8C44B46}" type="parTrans" cxnId="{A2650008-C660-409F-930A-A358BF2BCAA2}">
      <dgm:prSet/>
      <dgm:spPr/>
      <dgm:t>
        <a:bodyPr/>
        <a:lstStyle/>
        <a:p>
          <a:endParaRPr lang="en-US"/>
        </a:p>
      </dgm:t>
    </dgm:pt>
    <dgm:pt modelId="{9A535178-86D0-409A-AD9C-EBA40729978D}" type="sibTrans" cxnId="{A2650008-C660-409F-930A-A358BF2BCAA2}">
      <dgm:prSet phldrT="01" phldr="0"/>
      <dgm:spPr/>
      <dgm:t>
        <a:bodyPr/>
        <a:lstStyle/>
        <a:p>
          <a:r>
            <a:rPr lang="en-US"/>
            <a:t>01</a:t>
          </a:r>
        </a:p>
      </dgm:t>
    </dgm:pt>
    <dgm:pt modelId="{69C92BAA-700B-41CE-AC98-FAAC3F7F7A0F}">
      <dgm:prSet/>
      <dgm:spPr/>
      <dgm:t>
        <a:bodyPr/>
        <a:lstStyle/>
        <a:p>
          <a:r>
            <a:rPr lang="en-US"/>
            <a:t>Request an in person or video call meeting </a:t>
          </a:r>
        </a:p>
      </dgm:t>
    </dgm:pt>
    <dgm:pt modelId="{477ABFEC-5D23-4FC0-9FD6-6DA0011E3CDE}" type="parTrans" cxnId="{010C3D43-0EB3-4A2B-A886-CC5D3A4D1BA6}">
      <dgm:prSet/>
      <dgm:spPr/>
      <dgm:t>
        <a:bodyPr/>
        <a:lstStyle/>
        <a:p>
          <a:endParaRPr lang="en-US"/>
        </a:p>
      </dgm:t>
    </dgm:pt>
    <dgm:pt modelId="{C2BC5262-7736-434B-BF28-D789DDDECA89}" type="sibTrans" cxnId="{010C3D43-0EB3-4A2B-A886-CC5D3A4D1BA6}">
      <dgm:prSet phldrT="02" phldr="0"/>
      <dgm:spPr/>
      <dgm:t>
        <a:bodyPr/>
        <a:lstStyle/>
        <a:p>
          <a:r>
            <a:rPr lang="en-US"/>
            <a:t>02</a:t>
          </a:r>
        </a:p>
      </dgm:t>
    </dgm:pt>
    <dgm:pt modelId="{7BB48D47-A8A2-409D-BB4D-75B2AB6EEF7E}">
      <dgm:prSet/>
      <dgm:spPr/>
      <dgm:t>
        <a:bodyPr/>
        <a:lstStyle/>
        <a:p>
          <a:r>
            <a:rPr lang="en-US"/>
            <a:t>Be cautious when someone want to sell quickly, for cash, under market value</a:t>
          </a:r>
        </a:p>
      </dgm:t>
    </dgm:pt>
    <dgm:pt modelId="{5BB29234-B5AD-4B87-ADEE-C78447557913}" type="parTrans" cxnId="{79879DFA-137E-4CE8-A75F-A00FB6CD6E44}">
      <dgm:prSet/>
      <dgm:spPr/>
      <dgm:t>
        <a:bodyPr/>
        <a:lstStyle/>
        <a:p>
          <a:endParaRPr lang="en-US"/>
        </a:p>
      </dgm:t>
    </dgm:pt>
    <dgm:pt modelId="{CDDC0B96-7911-43E8-81D4-419777A42485}" type="sibTrans" cxnId="{79879DFA-137E-4CE8-A75F-A00FB6CD6E44}">
      <dgm:prSet phldrT="03" phldr="0"/>
      <dgm:spPr/>
      <dgm:t>
        <a:bodyPr/>
        <a:lstStyle/>
        <a:p>
          <a:r>
            <a:rPr lang="en-US"/>
            <a:t>03</a:t>
          </a:r>
        </a:p>
      </dgm:t>
    </dgm:pt>
    <dgm:pt modelId="{55E134F5-9FF6-4C14-9F69-2DC3AA6AF2CC}">
      <dgm:prSet/>
      <dgm:spPr/>
      <dgm:t>
        <a:bodyPr/>
        <a:lstStyle/>
        <a:p>
          <a:r>
            <a:rPr lang="en-US"/>
            <a:t>Use trusted title companies and attorneys for closings</a:t>
          </a:r>
        </a:p>
      </dgm:t>
    </dgm:pt>
    <dgm:pt modelId="{00821A14-A7F7-4967-9EB0-EE12DF8AD94A}" type="parTrans" cxnId="{F3F54570-DE24-4B65-9BB5-5D181C835444}">
      <dgm:prSet/>
      <dgm:spPr/>
      <dgm:t>
        <a:bodyPr/>
        <a:lstStyle/>
        <a:p>
          <a:endParaRPr lang="en-US"/>
        </a:p>
      </dgm:t>
    </dgm:pt>
    <dgm:pt modelId="{9AEB997E-785D-42CD-91B8-8BA9EEA38834}" type="sibTrans" cxnId="{F3F54570-DE24-4B65-9BB5-5D181C835444}">
      <dgm:prSet phldrT="04" phldr="0"/>
      <dgm:spPr/>
      <dgm:t>
        <a:bodyPr/>
        <a:lstStyle/>
        <a:p>
          <a:r>
            <a:rPr lang="en-US"/>
            <a:t>04</a:t>
          </a:r>
        </a:p>
      </dgm:t>
    </dgm:pt>
    <dgm:pt modelId="{227D2883-3211-4A98-B65E-54615CDB34F7}" type="pres">
      <dgm:prSet presAssocID="{077F756F-87DA-4C01-9A63-08B6A0B23E44}" presName="Name0" presStyleCnt="0">
        <dgm:presLayoutVars>
          <dgm:animLvl val="lvl"/>
          <dgm:resizeHandles val="exact"/>
        </dgm:presLayoutVars>
      </dgm:prSet>
      <dgm:spPr/>
    </dgm:pt>
    <dgm:pt modelId="{2E8D1F85-63E0-4A40-A9A7-35994F0FE7E9}" type="pres">
      <dgm:prSet presAssocID="{43987704-E9A9-4287-9984-C824A48C2F9D}" presName="compositeNode" presStyleCnt="0">
        <dgm:presLayoutVars>
          <dgm:bulletEnabled val="1"/>
        </dgm:presLayoutVars>
      </dgm:prSet>
      <dgm:spPr/>
    </dgm:pt>
    <dgm:pt modelId="{2C5D050E-CC9C-4B8C-ACC1-4B52EA2BB6AF}" type="pres">
      <dgm:prSet presAssocID="{43987704-E9A9-4287-9984-C824A48C2F9D}" presName="bgRect" presStyleLbl="alignNode1" presStyleIdx="0" presStyleCnt="4"/>
      <dgm:spPr/>
    </dgm:pt>
    <dgm:pt modelId="{0D1A9EF6-1ABD-4D38-A813-B99519942042}" type="pres">
      <dgm:prSet presAssocID="{9A535178-86D0-409A-AD9C-EBA40729978D}" presName="sibTransNodeRect" presStyleLbl="alignNode1" presStyleIdx="0" presStyleCnt="4">
        <dgm:presLayoutVars>
          <dgm:chMax val="0"/>
          <dgm:bulletEnabled val="1"/>
        </dgm:presLayoutVars>
      </dgm:prSet>
      <dgm:spPr/>
    </dgm:pt>
    <dgm:pt modelId="{657E5A24-9517-48F7-B066-FC47FB692DFA}" type="pres">
      <dgm:prSet presAssocID="{43987704-E9A9-4287-9984-C824A48C2F9D}" presName="nodeRect" presStyleLbl="alignNode1" presStyleIdx="0" presStyleCnt="4">
        <dgm:presLayoutVars>
          <dgm:bulletEnabled val="1"/>
        </dgm:presLayoutVars>
      </dgm:prSet>
      <dgm:spPr/>
    </dgm:pt>
    <dgm:pt modelId="{BF8586F6-FB3F-41F0-A6F5-C2628E1B4849}" type="pres">
      <dgm:prSet presAssocID="{9A535178-86D0-409A-AD9C-EBA40729978D}" presName="sibTrans" presStyleCnt="0"/>
      <dgm:spPr/>
    </dgm:pt>
    <dgm:pt modelId="{E8CC572D-6901-4752-BBA8-BB65770C1577}" type="pres">
      <dgm:prSet presAssocID="{69C92BAA-700B-41CE-AC98-FAAC3F7F7A0F}" presName="compositeNode" presStyleCnt="0">
        <dgm:presLayoutVars>
          <dgm:bulletEnabled val="1"/>
        </dgm:presLayoutVars>
      </dgm:prSet>
      <dgm:spPr/>
    </dgm:pt>
    <dgm:pt modelId="{228C4E14-250C-4027-84A0-E6B4D1D9094E}" type="pres">
      <dgm:prSet presAssocID="{69C92BAA-700B-41CE-AC98-FAAC3F7F7A0F}" presName="bgRect" presStyleLbl="alignNode1" presStyleIdx="1" presStyleCnt="4"/>
      <dgm:spPr/>
    </dgm:pt>
    <dgm:pt modelId="{EDE7083B-3938-40AB-850F-9AC4866E101F}" type="pres">
      <dgm:prSet presAssocID="{C2BC5262-7736-434B-BF28-D789DDDECA89}" presName="sibTransNodeRect" presStyleLbl="alignNode1" presStyleIdx="1" presStyleCnt="4">
        <dgm:presLayoutVars>
          <dgm:chMax val="0"/>
          <dgm:bulletEnabled val="1"/>
        </dgm:presLayoutVars>
      </dgm:prSet>
      <dgm:spPr/>
    </dgm:pt>
    <dgm:pt modelId="{B0AD6DF8-25B2-4AAE-9D1F-3B3916ED5911}" type="pres">
      <dgm:prSet presAssocID="{69C92BAA-700B-41CE-AC98-FAAC3F7F7A0F}" presName="nodeRect" presStyleLbl="alignNode1" presStyleIdx="1" presStyleCnt="4">
        <dgm:presLayoutVars>
          <dgm:bulletEnabled val="1"/>
        </dgm:presLayoutVars>
      </dgm:prSet>
      <dgm:spPr/>
    </dgm:pt>
    <dgm:pt modelId="{15A158A0-49A0-4A26-A357-587CA7E899EB}" type="pres">
      <dgm:prSet presAssocID="{C2BC5262-7736-434B-BF28-D789DDDECA89}" presName="sibTrans" presStyleCnt="0"/>
      <dgm:spPr/>
    </dgm:pt>
    <dgm:pt modelId="{B715D2AC-1E70-4B4A-8D9B-7DBBF356BF64}" type="pres">
      <dgm:prSet presAssocID="{7BB48D47-A8A2-409D-BB4D-75B2AB6EEF7E}" presName="compositeNode" presStyleCnt="0">
        <dgm:presLayoutVars>
          <dgm:bulletEnabled val="1"/>
        </dgm:presLayoutVars>
      </dgm:prSet>
      <dgm:spPr/>
    </dgm:pt>
    <dgm:pt modelId="{41AD7B3C-D849-42A2-9E98-B3D45331DF52}" type="pres">
      <dgm:prSet presAssocID="{7BB48D47-A8A2-409D-BB4D-75B2AB6EEF7E}" presName="bgRect" presStyleLbl="alignNode1" presStyleIdx="2" presStyleCnt="4"/>
      <dgm:spPr/>
    </dgm:pt>
    <dgm:pt modelId="{F9403993-1CA0-48D2-911F-A87E3BE61562}" type="pres">
      <dgm:prSet presAssocID="{CDDC0B96-7911-43E8-81D4-419777A42485}" presName="sibTransNodeRect" presStyleLbl="alignNode1" presStyleIdx="2" presStyleCnt="4">
        <dgm:presLayoutVars>
          <dgm:chMax val="0"/>
          <dgm:bulletEnabled val="1"/>
        </dgm:presLayoutVars>
      </dgm:prSet>
      <dgm:spPr/>
    </dgm:pt>
    <dgm:pt modelId="{C28B2C06-CCD1-46A0-BEB7-076A0E844542}" type="pres">
      <dgm:prSet presAssocID="{7BB48D47-A8A2-409D-BB4D-75B2AB6EEF7E}" presName="nodeRect" presStyleLbl="alignNode1" presStyleIdx="2" presStyleCnt="4">
        <dgm:presLayoutVars>
          <dgm:bulletEnabled val="1"/>
        </dgm:presLayoutVars>
      </dgm:prSet>
      <dgm:spPr/>
    </dgm:pt>
    <dgm:pt modelId="{22E8C62D-3D95-4DFC-93F9-9300A2D54FE7}" type="pres">
      <dgm:prSet presAssocID="{CDDC0B96-7911-43E8-81D4-419777A42485}" presName="sibTrans" presStyleCnt="0"/>
      <dgm:spPr/>
    </dgm:pt>
    <dgm:pt modelId="{48E0F99A-A67D-40D0-9972-4592A3028186}" type="pres">
      <dgm:prSet presAssocID="{55E134F5-9FF6-4C14-9F69-2DC3AA6AF2CC}" presName="compositeNode" presStyleCnt="0">
        <dgm:presLayoutVars>
          <dgm:bulletEnabled val="1"/>
        </dgm:presLayoutVars>
      </dgm:prSet>
      <dgm:spPr/>
    </dgm:pt>
    <dgm:pt modelId="{7862B49B-BBD6-4006-AE4B-EA57DEA841EE}" type="pres">
      <dgm:prSet presAssocID="{55E134F5-9FF6-4C14-9F69-2DC3AA6AF2CC}" presName="bgRect" presStyleLbl="alignNode1" presStyleIdx="3" presStyleCnt="4"/>
      <dgm:spPr/>
    </dgm:pt>
    <dgm:pt modelId="{2FDCAE22-9545-4347-A4EA-44ACB9969DB6}" type="pres">
      <dgm:prSet presAssocID="{9AEB997E-785D-42CD-91B8-8BA9EEA38834}" presName="sibTransNodeRect" presStyleLbl="alignNode1" presStyleIdx="3" presStyleCnt="4">
        <dgm:presLayoutVars>
          <dgm:chMax val="0"/>
          <dgm:bulletEnabled val="1"/>
        </dgm:presLayoutVars>
      </dgm:prSet>
      <dgm:spPr/>
    </dgm:pt>
    <dgm:pt modelId="{BD0111B5-A145-4375-B514-8D6759590C49}" type="pres">
      <dgm:prSet presAssocID="{55E134F5-9FF6-4C14-9F69-2DC3AA6AF2CC}" presName="nodeRect" presStyleLbl="alignNode1" presStyleIdx="3" presStyleCnt="4">
        <dgm:presLayoutVars>
          <dgm:bulletEnabled val="1"/>
        </dgm:presLayoutVars>
      </dgm:prSet>
      <dgm:spPr/>
    </dgm:pt>
  </dgm:ptLst>
  <dgm:cxnLst>
    <dgm:cxn modelId="{D144DE02-0FBE-41DF-881B-377E91C999DF}" type="presOf" srcId="{077F756F-87DA-4C01-9A63-08B6A0B23E44}" destId="{227D2883-3211-4A98-B65E-54615CDB34F7}" srcOrd="0" destOrd="0" presId="urn:microsoft.com/office/officeart/2016/7/layout/LinearBlockProcessNumbered"/>
    <dgm:cxn modelId="{B0030A04-BCA1-490B-8C86-2299027FF682}" type="presOf" srcId="{CDDC0B96-7911-43E8-81D4-419777A42485}" destId="{F9403993-1CA0-48D2-911F-A87E3BE61562}" srcOrd="0" destOrd="0" presId="urn:microsoft.com/office/officeart/2016/7/layout/LinearBlockProcessNumbered"/>
    <dgm:cxn modelId="{A2650008-C660-409F-930A-A358BF2BCAA2}" srcId="{077F756F-87DA-4C01-9A63-08B6A0B23E44}" destId="{43987704-E9A9-4287-9984-C824A48C2F9D}" srcOrd="0" destOrd="0" parTransId="{CAD6A6A3-C2C5-4757-B77E-762FE8C44B46}" sibTransId="{9A535178-86D0-409A-AD9C-EBA40729978D}"/>
    <dgm:cxn modelId="{60980036-3D76-4946-8DD5-3F5440A5BBD3}" type="presOf" srcId="{7BB48D47-A8A2-409D-BB4D-75B2AB6EEF7E}" destId="{C28B2C06-CCD1-46A0-BEB7-076A0E844542}" srcOrd="1" destOrd="0" presId="urn:microsoft.com/office/officeart/2016/7/layout/LinearBlockProcessNumbered"/>
    <dgm:cxn modelId="{DDE84639-893B-4877-8AEB-F2BA253D311B}" type="presOf" srcId="{55E134F5-9FF6-4C14-9F69-2DC3AA6AF2CC}" destId="{BD0111B5-A145-4375-B514-8D6759590C49}" srcOrd="1" destOrd="0" presId="urn:microsoft.com/office/officeart/2016/7/layout/LinearBlockProcessNumbered"/>
    <dgm:cxn modelId="{010C3D43-0EB3-4A2B-A886-CC5D3A4D1BA6}" srcId="{077F756F-87DA-4C01-9A63-08B6A0B23E44}" destId="{69C92BAA-700B-41CE-AC98-FAAC3F7F7A0F}" srcOrd="1" destOrd="0" parTransId="{477ABFEC-5D23-4FC0-9FD6-6DA0011E3CDE}" sibTransId="{C2BC5262-7736-434B-BF28-D789DDDECA89}"/>
    <dgm:cxn modelId="{F3F54570-DE24-4B65-9BB5-5D181C835444}" srcId="{077F756F-87DA-4C01-9A63-08B6A0B23E44}" destId="{55E134F5-9FF6-4C14-9F69-2DC3AA6AF2CC}" srcOrd="3" destOrd="0" parTransId="{00821A14-A7F7-4967-9EB0-EE12DF8AD94A}" sibTransId="{9AEB997E-785D-42CD-91B8-8BA9EEA38834}"/>
    <dgm:cxn modelId="{ECE29551-03AC-4BFD-A846-BC8C52EFCCD1}" type="presOf" srcId="{69C92BAA-700B-41CE-AC98-FAAC3F7F7A0F}" destId="{B0AD6DF8-25B2-4AAE-9D1F-3B3916ED5911}" srcOrd="1" destOrd="0" presId="urn:microsoft.com/office/officeart/2016/7/layout/LinearBlockProcessNumbered"/>
    <dgm:cxn modelId="{AA0B808D-7047-4DF6-B322-CD21123EFAA0}" type="presOf" srcId="{9AEB997E-785D-42CD-91B8-8BA9EEA38834}" destId="{2FDCAE22-9545-4347-A4EA-44ACB9969DB6}" srcOrd="0" destOrd="0" presId="urn:microsoft.com/office/officeart/2016/7/layout/LinearBlockProcessNumbered"/>
    <dgm:cxn modelId="{F0B3C993-13A9-4848-ABFF-2FFD8772DAC2}" type="presOf" srcId="{55E134F5-9FF6-4C14-9F69-2DC3AA6AF2CC}" destId="{7862B49B-BBD6-4006-AE4B-EA57DEA841EE}" srcOrd="0" destOrd="0" presId="urn:microsoft.com/office/officeart/2016/7/layout/LinearBlockProcessNumbered"/>
    <dgm:cxn modelId="{E75E8197-38B9-4692-8B81-E14B7809C819}" type="presOf" srcId="{C2BC5262-7736-434B-BF28-D789DDDECA89}" destId="{EDE7083B-3938-40AB-850F-9AC4866E101F}" srcOrd="0" destOrd="0" presId="urn:microsoft.com/office/officeart/2016/7/layout/LinearBlockProcessNumbered"/>
    <dgm:cxn modelId="{4CBA869C-23AF-451A-8266-386D7D1970FA}" type="presOf" srcId="{43987704-E9A9-4287-9984-C824A48C2F9D}" destId="{657E5A24-9517-48F7-B066-FC47FB692DFA}" srcOrd="1" destOrd="0" presId="urn:microsoft.com/office/officeart/2016/7/layout/LinearBlockProcessNumbered"/>
    <dgm:cxn modelId="{5F5EB6BB-2FA7-408A-ADF6-651696DFCA68}" type="presOf" srcId="{43987704-E9A9-4287-9984-C824A48C2F9D}" destId="{2C5D050E-CC9C-4B8C-ACC1-4B52EA2BB6AF}" srcOrd="0" destOrd="0" presId="urn:microsoft.com/office/officeart/2016/7/layout/LinearBlockProcessNumbered"/>
    <dgm:cxn modelId="{86C265E1-DEBF-4BDE-A939-7EDEA9DD5CFB}" type="presOf" srcId="{69C92BAA-700B-41CE-AC98-FAAC3F7F7A0F}" destId="{228C4E14-250C-4027-84A0-E6B4D1D9094E}" srcOrd="0" destOrd="0" presId="urn:microsoft.com/office/officeart/2016/7/layout/LinearBlockProcessNumbered"/>
    <dgm:cxn modelId="{478D99EC-E728-4981-B610-8CCE5EBDD8EE}" type="presOf" srcId="{7BB48D47-A8A2-409D-BB4D-75B2AB6EEF7E}" destId="{41AD7B3C-D849-42A2-9E98-B3D45331DF52}" srcOrd="0" destOrd="0" presId="urn:microsoft.com/office/officeart/2016/7/layout/LinearBlockProcessNumbered"/>
    <dgm:cxn modelId="{79879DFA-137E-4CE8-A75F-A00FB6CD6E44}" srcId="{077F756F-87DA-4C01-9A63-08B6A0B23E44}" destId="{7BB48D47-A8A2-409D-BB4D-75B2AB6EEF7E}" srcOrd="2" destOrd="0" parTransId="{5BB29234-B5AD-4B87-ADEE-C78447557913}" sibTransId="{CDDC0B96-7911-43E8-81D4-419777A42485}"/>
    <dgm:cxn modelId="{6560D4FB-2CFE-4D2F-9986-5D4A10F6C9BF}" type="presOf" srcId="{9A535178-86D0-409A-AD9C-EBA40729978D}" destId="{0D1A9EF6-1ABD-4D38-A813-B99519942042}" srcOrd="0" destOrd="0" presId="urn:microsoft.com/office/officeart/2016/7/layout/LinearBlockProcessNumbered"/>
    <dgm:cxn modelId="{4F69F61A-FABF-40C1-9A62-0220D10C79F7}" type="presParOf" srcId="{227D2883-3211-4A98-B65E-54615CDB34F7}" destId="{2E8D1F85-63E0-4A40-A9A7-35994F0FE7E9}" srcOrd="0" destOrd="0" presId="urn:microsoft.com/office/officeart/2016/7/layout/LinearBlockProcessNumbered"/>
    <dgm:cxn modelId="{338E12BA-5E4B-4A33-B6C6-855E223AE45D}" type="presParOf" srcId="{2E8D1F85-63E0-4A40-A9A7-35994F0FE7E9}" destId="{2C5D050E-CC9C-4B8C-ACC1-4B52EA2BB6AF}" srcOrd="0" destOrd="0" presId="urn:microsoft.com/office/officeart/2016/7/layout/LinearBlockProcessNumbered"/>
    <dgm:cxn modelId="{7C3E91C2-1E1D-4C06-A794-57BAE97FE452}" type="presParOf" srcId="{2E8D1F85-63E0-4A40-A9A7-35994F0FE7E9}" destId="{0D1A9EF6-1ABD-4D38-A813-B99519942042}" srcOrd="1" destOrd="0" presId="urn:microsoft.com/office/officeart/2016/7/layout/LinearBlockProcessNumbered"/>
    <dgm:cxn modelId="{99274341-D33B-4947-BE83-BF5D5EE66697}" type="presParOf" srcId="{2E8D1F85-63E0-4A40-A9A7-35994F0FE7E9}" destId="{657E5A24-9517-48F7-B066-FC47FB692DFA}" srcOrd="2" destOrd="0" presId="urn:microsoft.com/office/officeart/2016/7/layout/LinearBlockProcessNumbered"/>
    <dgm:cxn modelId="{DDACF3D8-037B-4530-9C60-C14DEB4F31F7}" type="presParOf" srcId="{227D2883-3211-4A98-B65E-54615CDB34F7}" destId="{BF8586F6-FB3F-41F0-A6F5-C2628E1B4849}" srcOrd="1" destOrd="0" presId="urn:microsoft.com/office/officeart/2016/7/layout/LinearBlockProcessNumbered"/>
    <dgm:cxn modelId="{8FC04C1E-19E2-4A31-9874-9BE3047E5993}" type="presParOf" srcId="{227D2883-3211-4A98-B65E-54615CDB34F7}" destId="{E8CC572D-6901-4752-BBA8-BB65770C1577}" srcOrd="2" destOrd="0" presId="urn:microsoft.com/office/officeart/2016/7/layout/LinearBlockProcessNumbered"/>
    <dgm:cxn modelId="{37DE4A83-5711-4AAA-BDA5-655847C72758}" type="presParOf" srcId="{E8CC572D-6901-4752-BBA8-BB65770C1577}" destId="{228C4E14-250C-4027-84A0-E6B4D1D9094E}" srcOrd="0" destOrd="0" presId="urn:microsoft.com/office/officeart/2016/7/layout/LinearBlockProcessNumbered"/>
    <dgm:cxn modelId="{73B1CC09-7891-4EB7-BF78-71ACD2CE5616}" type="presParOf" srcId="{E8CC572D-6901-4752-BBA8-BB65770C1577}" destId="{EDE7083B-3938-40AB-850F-9AC4866E101F}" srcOrd="1" destOrd="0" presId="urn:microsoft.com/office/officeart/2016/7/layout/LinearBlockProcessNumbered"/>
    <dgm:cxn modelId="{1D64157A-48CD-4B20-B894-DF7786493BBC}" type="presParOf" srcId="{E8CC572D-6901-4752-BBA8-BB65770C1577}" destId="{B0AD6DF8-25B2-4AAE-9D1F-3B3916ED5911}" srcOrd="2" destOrd="0" presId="urn:microsoft.com/office/officeart/2016/7/layout/LinearBlockProcessNumbered"/>
    <dgm:cxn modelId="{9A5AB4BF-71B4-4B40-AC69-3D77131BCB81}" type="presParOf" srcId="{227D2883-3211-4A98-B65E-54615CDB34F7}" destId="{15A158A0-49A0-4A26-A357-587CA7E899EB}" srcOrd="3" destOrd="0" presId="urn:microsoft.com/office/officeart/2016/7/layout/LinearBlockProcessNumbered"/>
    <dgm:cxn modelId="{D02D5351-9FF6-4C91-9B09-7D668173E0B2}" type="presParOf" srcId="{227D2883-3211-4A98-B65E-54615CDB34F7}" destId="{B715D2AC-1E70-4B4A-8D9B-7DBBF356BF64}" srcOrd="4" destOrd="0" presId="urn:microsoft.com/office/officeart/2016/7/layout/LinearBlockProcessNumbered"/>
    <dgm:cxn modelId="{D7CA43D3-AB0C-4CCA-8E60-DCF0F9B3F36F}" type="presParOf" srcId="{B715D2AC-1E70-4B4A-8D9B-7DBBF356BF64}" destId="{41AD7B3C-D849-42A2-9E98-B3D45331DF52}" srcOrd="0" destOrd="0" presId="urn:microsoft.com/office/officeart/2016/7/layout/LinearBlockProcessNumbered"/>
    <dgm:cxn modelId="{102DF2B1-3416-4D4D-A7BA-6B8F9552103E}" type="presParOf" srcId="{B715D2AC-1E70-4B4A-8D9B-7DBBF356BF64}" destId="{F9403993-1CA0-48D2-911F-A87E3BE61562}" srcOrd="1" destOrd="0" presId="urn:microsoft.com/office/officeart/2016/7/layout/LinearBlockProcessNumbered"/>
    <dgm:cxn modelId="{98C2EA07-BB72-4EF3-AAC2-F01131102FE5}" type="presParOf" srcId="{B715D2AC-1E70-4B4A-8D9B-7DBBF356BF64}" destId="{C28B2C06-CCD1-46A0-BEB7-076A0E844542}" srcOrd="2" destOrd="0" presId="urn:microsoft.com/office/officeart/2016/7/layout/LinearBlockProcessNumbered"/>
    <dgm:cxn modelId="{25911327-BE5D-4BB9-B0B4-AEAD2AF1C36F}" type="presParOf" srcId="{227D2883-3211-4A98-B65E-54615CDB34F7}" destId="{22E8C62D-3D95-4DFC-93F9-9300A2D54FE7}" srcOrd="5" destOrd="0" presId="urn:microsoft.com/office/officeart/2016/7/layout/LinearBlockProcessNumbered"/>
    <dgm:cxn modelId="{0D53141B-FF14-4F19-9F5F-101016BD3576}" type="presParOf" srcId="{227D2883-3211-4A98-B65E-54615CDB34F7}" destId="{48E0F99A-A67D-40D0-9972-4592A3028186}" srcOrd="6" destOrd="0" presId="urn:microsoft.com/office/officeart/2016/7/layout/LinearBlockProcessNumbered"/>
    <dgm:cxn modelId="{168E21FB-7A97-4285-9B0C-92212EE24D8B}" type="presParOf" srcId="{48E0F99A-A67D-40D0-9972-4592A3028186}" destId="{7862B49B-BBD6-4006-AE4B-EA57DEA841EE}" srcOrd="0" destOrd="0" presId="urn:microsoft.com/office/officeart/2016/7/layout/LinearBlockProcessNumbered"/>
    <dgm:cxn modelId="{6B4A0DA2-4E94-40BE-B9B3-C4FD1E14F298}" type="presParOf" srcId="{48E0F99A-A67D-40D0-9972-4592A3028186}" destId="{2FDCAE22-9545-4347-A4EA-44ACB9969DB6}" srcOrd="1" destOrd="0" presId="urn:microsoft.com/office/officeart/2016/7/layout/LinearBlockProcessNumbered"/>
    <dgm:cxn modelId="{5BBFF1F7-2242-4744-83B5-0B6DD243EA34}" type="presParOf" srcId="{48E0F99A-A67D-40D0-9972-4592A3028186}" destId="{BD0111B5-A145-4375-B514-8D6759590C49}"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D050E-CC9C-4B8C-ACC1-4B52EA2BB6AF}">
      <dsp:nvSpPr>
        <dsp:cNvPr id="0" name=""/>
        <dsp:cNvSpPr/>
      </dsp:nvSpPr>
      <dsp:spPr>
        <a:xfrm>
          <a:off x="213" y="550072"/>
          <a:ext cx="2577217" cy="309266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572" tIns="0" rIns="254572" bIns="330200" numCol="1" spcCol="1270" anchor="t" anchorCtr="0">
          <a:noAutofit/>
        </a:bodyPr>
        <a:lstStyle/>
        <a:p>
          <a:pPr marL="0" lvl="0" indent="0" algn="l" defTabSz="933450">
            <a:lnSpc>
              <a:spcPct val="90000"/>
            </a:lnSpc>
            <a:spcBef>
              <a:spcPct val="0"/>
            </a:spcBef>
            <a:spcAft>
              <a:spcPct val="35000"/>
            </a:spcAft>
            <a:buNone/>
          </a:pPr>
          <a:r>
            <a:rPr lang="en-US" sz="2100" kern="1200"/>
            <a:t>Independently research property ownership</a:t>
          </a:r>
        </a:p>
      </dsp:txBody>
      <dsp:txXfrm>
        <a:off x="213" y="1787136"/>
        <a:ext cx="2577217" cy="1855596"/>
      </dsp:txXfrm>
    </dsp:sp>
    <dsp:sp modelId="{0D1A9EF6-1ABD-4D38-A813-B99519942042}">
      <dsp:nvSpPr>
        <dsp:cNvPr id="0" name=""/>
        <dsp:cNvSpPr/>
      </dsp:nvSpPr>
      <dsp:spPr>
        <a:xfrm>
          <a:off x="213" y="550072"/>
          <a:ext cx="2577217" cy="12370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4572" tIns="165100" rIns="254572" bIns="165100" numCol="1" spcCol="1270" anchor="ctr" anchorCtr="0">
          <a:noAutofit/>
        </a:bodyPr>
        <a:lstStyle/>
        <a:p>
          <a:pPr marL="0" lvl="0" indent="0" algn="l" defTabSz="2844800">
            <a:lnSpc>
              <a:spcPct val="90000"/>
            </a:lnSpc>
            <a:spcBef>
              <a:spcPct val="0"/>
            </a:spcBef>
            <a:spcAft>
              <a:spcPct val="35000"/>
            </a:spcAft>
            <a:buNone/>
          </a:pPr>
          <a:r>
            <a:rPr lang="en-US" sz="6400" kern="1200"/>
            <a:t>01</a:t>
          </a:r>
        </a:p>
      </dsp:txBody>
      <dsp:txXfrm>
        <a:off x="213" y="550072"/>
        <a:ext cx="2577217" cy="1237064"/>
      </dsp:txXfrm>
    </dsp:sp>
    <dsp:sp modelId="{228C4E14-250C-4027-84A0-E6B4D1D9094E}">
      <dsp:nvSpPr>
        <dsp:cNvPr id="0" name=""/>
        <dsp:cNvSpPr/>
      </dsp:nvSpPr>
      <dsp:spPr>
        <a:xfrm>
          <a:off x="2783608" y="550072"/>
          <a:ext cx="2577217" cy="3092660"/>
        </a:xfrm>
        <a:prstGeom prst="rect">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572" tIns="0" rIns="254572" bIns="330200" numCol="1" spcCol="1270" anchor="t" anchorCtr="0">
          <a:noAutofit/>
        </a:bodyPr>
        <a:lstStyle/>
        <a:p>
          <a:pPr marL="0" lvl="0" indent="0" algn="l" defTabSz="933450">
            <a:lnSpc>
              <a:spcPct val="90000"/>
            </a:lnSpc>
            <a:spcBef>
              <a:spcPct val="0"/>
            </a:spcBef>
            <a:spcAft>
              <a:spcPct val="35000"/>
            </a:spcAft>
            <a:buNone/>
          </a:pPr>
          <a:r>
            <a:rPr lang="en-US" sz="2100" kern="1200"/>
            <a:t>Request an in person or video call meeting </a:t>
          </a:r>
        </a:p>
      </dsp:txBody>
      <dsp:txXfrm>
        <a:off x="2783608" y="1787136"/>
        <a:ext cx="2577217" cy="1855596"/>
      </dsp:txXfrm>
    </dsp:sp>
    <dsp:sp modelId="{EDE7083B-3938-40AB-850F-9AC4866E101F}">
      <dsp:nvSpPr>
        <dsp:cNvPr id="0" name=""/>
        <dsp:cNvSpPr/>
      </dsp:nvSpPr>
      <dsp:spPr>
        <a:xfrm>
          <a:off x="2783608" y="550072"/>
          <a:ext cx="2577217" cy="12370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4572" tIns="165100" rIns="254572" bIns="165100" numCol="1" spcCol="1270" anchor="ctr" anchorCtr="0">
          <a:noAutofit/>
        </a:bodyPr>
        <a:lstStyle/>
        <a:p>
          <a:pPr marL="0" lvl="0" indent="0" algn="l" defTabSz="2844800">
            <a:lnSpc>
              <a:spcPct val="90000"/>
            </a:lnSpc>
            <a:spcBef>
              <a:spcPct val="0"/>
            </a:spcBef>
            <a:spcAft>
              <a:spcPct val="35000"/>
            </a:spcAft>
            <a:buNone/>
          </a:pPr>
          <a:r>
            <a:rPr lang="en-US" sz="6400" kern="1200"/>
            <a:t>02</a:t>
          </a:r>
        </a:p>
      </dsp:txBody>
      <dsp:txXfrm>
        <a:off x="2783608" y="550072"/>
        <a:ext cx="2577217" cy="1237064"/>
      </dsp:txXfrm>
    </dsp:sp>
    <dsp:sp modelId="{41AD7B3C-D849-42A2-9E98-B3D45331DF52}">
      <dsp:nvSpPr>
        <dsp:cNvPr id="0" name=""/>
        <dsp:cNvSpPr/>
      </dsp:nvSpPr>
      <dsp:spPr>
        <a:xfrm>
          <a:off x="5567003" y="550072"/>
          <a:ext cx="2577217" cy="3092660"/>
        </a:xfrm>
        <a:prstGeom prst="rect">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572" tIns="0" rIns="254572" bIns="330200" numCol="1" spcCol="1270" anchor="t" anchorCtr="0">
          <a:noAutofit/>
        </a:bodyPr>
        <a:lstStyle/>
        <a:p>
          <a:pPr marL="0" lvl="0" indent="0" algn="l" defTabSz="933450">
            <a:lnSpc>
              <a:spcPct val="90000"/>
            </a:lnSpc>
            <a:spcBef>
              <a:spcPct val="0"/>
            </a:spcBef>
            <a:spcAft>
              <a:spcPct val="35000"/>
            </a:spcAft>
            <a:buNone/>
          </a:pPr>
          <a:r>
            <a:rPr lang="en-US" sz="2100" kern="1200"/>
            <a:t>Be cautious when someone want to sell quickly, for cash, under market value</a:t>
          </a:r>
        </a:p>
      </dsp:txBody>
      <dsp:txXfrm>
        <a:off x="5567003" y="1787136"/>
        <a:ext cx="2577217" cy="1855596"/>
      </dsp:txXfrm>
    </dsp:sp>
    <dsp:sp modelId="{F9403993-1CA0-48D2-911F-A87E3BE61562}">
      <dsp:nvSpPr>
        <dsp:cNvPr id="0" name=""/>
        <dsp:cNvSpPr/>
      </dsp:nvSpPr>
      <dsp:spPr>
        <a:xfrm>
          <a:off x="5567003" y="550072"/>
          <a:ext cx="2577217" cy="12370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4572" tIns="165100" rIns="254572" bIns="165100" numCol="1" spcCol="1270" anchor="ctr" anchorCtr="0">
          <a:noAutofit/>
        </a:bodyPr>
        <a:lstStyle/>
        <a:p>
          <a:pPr marL="0" lvl="0" indent="0" algn="l" defTabSz="2844800">
            <a:lnSpc>
              <a:spcPct val="90000"/>
            </a:lnSpc>
            <a:spcBef>
              <a:spcPct val="0"/>
            </a:spcBef>
            <a:spcAft>
              <a:spcPct val="35000"/>
            </a:spcAft>
            <a:buNone/>
          </a:pPr>
          <a:r>
            <a:rPr lang="en-US" sz="6400" kern="1200"/>
            <a:t>03</a:t>
          </a:r>
        </a:p>
      </dsp:txBody>
      <dsp:txXfrm>
        <a:off x="5567003" y="550072"/>
        <a:ext cx="2577217" cy="1237064"/>
      </dsp:txXfrm>
    </dsp:sp>
    <dsp:sp modelId="{7862B49B-BBD6-4006-AE4B-EA57DEA841EE}">
      <dsp:nvSpPr>
        <dsp:cNvPr id="0" name=""/>
        <dsp:cNvSpPr/>
      </dsp:nvSpPr>
      <dsp:spPr>
        <a:xfrm>
          <a:off x="8350398" y="550072"/>
          <a:ext cx="2577217" cy="3092660"/>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572" tIns="0" rIns="254572" bIns="330200" numCol="1" spcCol="1270" anchor="t" anchorCtr="0">
          <a:noAutofit/>
        </a:bodyPr>
        <a:lstStyle/>
        <a:p>
          <a:pPr marL="0" lvl="0" indent="0" algn="l" defTabSz="933450">
            <a:lnSpc>
              <a:spcPct val="90000"/>
            </a:lnSpc>
            <a:spcBef>
              <a:spcPct val="0"/>
            </a:spcBef>
            <a:spcAft>
              <a:spcPct val="35000"/>
            </a:spcAft>
            <a:buNone/>
          </a:pPr>
          <a:r>
            <a:rPr lang="en-US" sz="2100" kern="1200"/>
            <a:t>Use trusted title companies and attorneys for closings</a:t>
          </a:r>
        </a:p>
      </dsp:txBody>
      <dsp:txXfrm>
        <a:off x="8350398" y="1787136"/>
        <a:ext cx="2577217" cy="1855596"/>
      </dsp:txXfrm>
    </dsp:sp>
    <dsp:sp modelId="{2FDCAE22-9545-4347-A4EA-44ACB9969DB6}">
      <dsp:nvSpPr>
        <dsp:cNvPr id="0" name=""/>
        <dsp:cNvSpPr/>
      </dsp:nvSpPr>
      <dsp:spPr>
        <a:xfrm>
          <a:off x="8350398" y="550072"/>
          <a:ext cx="2577217" cy="123706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54572" tIns="165100" rIns="254572" bIns="165100" numCol="1" spcCol="1270" anchor="ctr" anchorCtr="0">
          <a:noAutofit/>
        </a:bodyPr>
        <a:lstStyle/>
        <a:p>
          <a:pPr marL="0" lvl="0" indent="0" algn="l" defTabSz="2844800">
            <a:lnSpc>
              <a:spcPct val="90000"/>
            </a:lnSpc>
            <a:spcBef>
              <a:spcPct val="0"/>
            </a:spcBef>
            <a:spcAft>
              <a:spcPct val="35000"/>
            </a:spcAft>
            <a:buNone/>
          </a:pPr>
          <a:r>
            <a:rPr lang="en-US" sz="6400" kern="1200"/>
            <a:t>04</a:t>
          </a:r>
        </a:p>
      </dsp:txBody>
      <dsp:txXfrm>
        <a:off x="8350398" y="550072"/>
        <a:ext cx="2577217" cy="1237064"/>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3FCD77-153C-466C-A06A-976A8F13D795}" type="datetimeFigureOut">
              <a:rPr lang="en-US" smtClean="0"/>
              <a:t>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52FA97-A16F-479C-AA61-615EAAD011FF}" type="slidenum">
              <a:rPr lang="en-US" smtClean="0"/>
              <a:t>‹#›</a:t>
            </a:fld>
            <a:endParaRPr lang="en-US"/>
          </a:p>
        </p:txBody>
      </p:sp>
    </p:spTree>
    <p:extLst>
      <p:ext uri="{BB962C8B-B14F-4D97-AF65-F5344CB8AC3E}">
        <p14:creationId xmlns:p14="http://schemas.microsoft.com/office/powerpoint/2010/main" val="3201105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want to give a quick update on two scams – one that is new and on the rise.</a:t>
            </a:r>
          </a:p>
        </p:txBody>
      </p:sp>
      <p:sp>
        <p:nvSpPr>
          <p:cNvPr id="4" name="Slide Number Placeholder 3"/>
          <p:cNvSpPr>
            <a:spLocks noGrp="1"/>
          </p:cNvSpPr>
          <p:nvPr>
            <p:ph type="sldNum" sz="quarter" idx="5"/>
          </p:nvPr>
        </p:nvSpPr>
        <p:spPr/>
        <p:txBody>
          <a:bodyPr/>
          <a:lstStyle/>
          <a:p>
            <a:fld id="{C352FA97-A16F-479C-AA61-615EAAD011FF}" type="slidenum">
              <a:rPr lang="en-US" smtClean="0"/>
              <a:t>1</a:t>
            </a:fld>
            <a:endParaRPr lang="en-US"/>
          </a:p>
        </p:txBody>
      </p:sp>
    </p:spTree>
    <p:extLst>
      <p:ext uri="{BB962C8B-B14F-4D97-AF65-F5344CB8AC3E}">
        <p14:creationId xmlns:p14="http://schemas.microsoft.com/office/powerpoint/2010/main" val="1585494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scam that the US Secret Service reports is seeing a sharp increase in recently. Criminals are posing as property owners and through a series of impersonations are negotiating the sale of properties which are vacant or lien free. Often times the “seller” is looking to sell the property fast, below market value. Sometimes there is an explanation, such as a medical emergency or family emergency.</a:t>
            </a:r>
          </a:p>
          <a:p>
            <a:endParaRPr lang="en-US" dirty="0"/>
          </a:p>
          <a:p>
            <a:r>
              <a:rPr lang="en-US" dirty="0"/>
              <a:t>The criminal usually says they have a preference for a cash buyer, and will want to conduct all communications via email/text and will want to have a remote closing.</a:t>
            </a:r>
          </a:p>
          <a:p>
            <a:endParaRPr lang="en-US" dirty="0"/>
          </a:p>
          <a:p>
            <a:r>
              <a:rPr lang="en-US" dirty="0"/>
              <a:t>Ways to prevent this:</a:t>
            </a:r>
          </a:p>
          <a:p>
            <a:pPr marL="228600" indent="-228600">
              <a:buAutoNum type="arabicPeriod"/>
            </a:pPr>
            <a:r>
              <a:rPr lang="en-US" dirty="0"/>
              <a:t>Research the owner of the property</a:t>
            </a:r>
          </a:p>
          <a:p>
            <a:pPr marL="228600" indent="-228600">
              <a:buAutoNum type="arabicPeriod"/>
            </a:pPr>
            <a:r>
              <a:rPr lang="en-US" dirty="0"/>
              <a:t>Request an in person or face-to-face meeting (video call) with the seller</a:t>
            </a:r>
          </a:p>
          <a:p>
            <a:pPr marL="228600" indent="-228600">
              <a:buAutoNum type="arabicPeriod"/>
            </a:pPr>
            <a:r>
              <a:rPr lang="en-US" dirty="0"/>
              <a:t>Be alert when a seller wants a cash offer below market value for a fast sale – this isn’t always nefarious, but it should raise red flags</a:t>
            </a:r>
          </a:p>
          <a:p>
            <a:pPr marL="228600" indent="-228600">
              <a:buAutoNum type="arabicPeriod"/>
            </a:pPr>
            <a:r>
              <a:rPr lang="en-US" dirty="0"/>
              <a:t>Use trusted title companies and attorneys for closings </a:t>
            </a:r>
          </a:p>
        </p:txBody>
      </p:sp>
      <p:sp>
        <p:nvSpPr>
          <p:cNvPr id="4" name="Slide Number Placeholder 3"/>
          <p:cNvSpPr>
            <a:spLocks noGrp="1"/>
          </p:cNvSpPr>
          <p:nvPr>
            <p:ph type="sldNum" sz="quarter" idx="5"/>
          </p:nvPr>
        </p:nvSpPr>
        <p:spPr/>
        <p:txBody>
          <a:bodyPr/>
          <a:lstStyle/>
          <a:p>
            <a:fld id="{C352FA97-A16F-479C-AA61-615EAAD011FF}" type="slidenum">
              <a:rPr lang="en-US" smtClean="0"/>
              <a:t>2</a:t>
            </a:fld>
            <a:endParaRPr lang="en-US"/>
          </a:p>
        </p:txBody>
      </p:sp>
    </p:spTree>
    <p:extLst>
      <p:ext uri="{BB962C8B-B14F-4D97-AF65-F5344CB8AC3E}">
        <p14:creationId xmlns:p14="http://schemas.microsoft.com/office/powerpoint/2010/main" val="4080626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Known as “Business email compromise” or “BEC” or “Email Account Compromise” or “EAC”, a criminal sends an email message that appears to come from a known source making a legitimate request seeking to obtain something from you – whether money or information.</a:t>
            </a:r>
          </a:p>
          <a:p>
            <a:endParaRPr lang="en-US" dirty="0"/>
          </a:p>
          <a:p>
            <a:r>
              <a:rPr lang="en-US" dirty="0"/>
              <a:t>The scammer might:</a:t>
            </a:r>
          </a:p>
          <a:p>
            <a:pPr marL="228600" indent="-228600">
              <a:buAutoNum type="arabicPeriod"/>
            </a:pPr>
            <a:r>
              <a:rPr lang="en-US" dirty="0"/>
              <a:t>Spoof an email account or website. In this case, the scammer makes a slight variation on legitimate addresses by adding/removing a letter or changing “.com” to “.org”</a:t>
            </a:r>
          </a:p>
          <a:p>
            <a:pPr marL="228600" indent="-228600">
              <a:buAutoNum type="arabicPeriod"/>
            </a:pPr>
            <a:r>
              <a:rPr lang="en-US" dirty="0"/>
              <a:t>Send “spear phishing emails” where they trick victims into revealing confidential information. This information is then used to access company accounts, calendars, and data that they use to continue to seem legitimate. They may seek information from you that they will then use against someone else.</a:t>
            </a:r>
          </a:p>
          <a:p>
            <a:pPr marL="228600" indent="-228600">
              <a:buAutoNum type="arabicPeriod"/>
            </a:pPr>
            <a:r>
              <a:rPr lang="en-US" dirty="0"/>
              <a:t>Use malware which allows the scammer access to the company network. They then use this access to time requests or send messages to make things, like invoices, look more legitimate. </a:t>
            </a:r>
          </a:p>
          <a:p>
            <a:pPr marL="228600" indent="-228600">
              <a:buAutoNum type="arabicPeriod"/>
            </a:pPr>
            <a:endParaRPr lang="en-US" dirty="0"/>
          </a:p>
          <a:p>
            <a:pPr marL="0" indent="0">
              <a:buNone/>
            </a:pPr>
            <a:r>
              <a:rPr lang="en-US" dirty="0"/>
              <a:t>Ways to protect against these scams:</a:t>
            </a:r>
          </a:p>
          <a:p>
            <a:pPr marL="228600" indent="-228600">
              <a:buAutoNum type="arabicPeriod"/>
            </a:pPr>
            <a:r>
              <a:rPr lang="en-US" dirty="0"/>
              <a:t>Change your email passwords often</a:t>
            </a:r>
          </a:p>
          <a:p>
            <a:pPr marL="228600" indent="-228600">
              <a:buAutoNum type="arabicPeriod"/>
            </a:pPr>
            <a:r>
              <a:rPr lang="en-US" dirty="0"/>
              <a:t>Use complex passwords and do not repeat passwords for different accounts. </a:t>
            </a:r>
          </a:p>
          <a:p>
            <a:pPr marL="228600" indent="-228600">
              <a:buAutoNum type="arabicPeriod"/>
            </a:pPr>
            <a:r>
              <a:rPr lang="en-US" dirty="0"/>
              <a:t>Use a password manager and/or two factor authentication </a:t>
            </a:r>
          </a:p>
          <a:p>
            <a:pPr marL="228600" indent="-228600">
              <a:buAutoNum type="arabicPeriod"/>
            </a:pPr>
            <a:r>
              <a:rPr lang="en-US" dirty="0"/>
              <a:t>Don’t click on links in unsolicited emails or texts. If you receive a message asking you to verify or update your account information, go directly to the website of the company that is supposedly requesting the information or update. </a:t>
            </a:r>
          </a:p>
          <a:p>
            <a:pPr marL="228600" indent="-228600">
              <a:buAutoNum type="arabicPeriod"/>
            </a:pPr>
            <a:r>
              <a:rPr lang="en-US" dirty="0"/>
              <a:t>Carefully examine email addresses, URLs, and spelling used in all communications.</a:t>
            </a:r>
          </a:p>
          <a:p>
            <a:pPr marL="228600" indent="-228600">
              <a:buAutoNum type="arabicPeriod"/>
            </a:pPr>
            <a:r>
              <a:rPr lang="en-US" dirty="0"/>
              <a:t>Be especially wary if you are being pressed to act quickly.</a:t>
            </a:r>
          </a:p>
        </p:txBody>
      </p:sp>
      <p:sp>
        <p:nvSpPr>
          <p:cNvPr id="4" name="Slide Number Placeholder 3"/>
          <p:cNvSpPr>
            <a:spLocks noGrp="1"/>
          </p:cNvSpPr>
          <p:nvPr>
            <p:ph type="sldNum" sz="quarter" idx="5"/>
          </p:nvPr>
        </p:nvSpPr>
        <p:spPr/>
        <p:txBody>
          <a:bodyPr/>
          <a:lstStyle/>
          <a:p>
            <a:fld id="{C352FA97-A16F-479C-AA61-615EAAD011FF}" type="slidenum">
              <a:rPr lang="en-US" smtClean="0"/>
              <a:t>3</a:t>
            </a:fld>
            <a:endParaRPr lang="en-US"/>
          </a:p>
        </p:txBody>
      </p:sp>
    </p:spTree>
    <p:extLst>
      <p:ext uri="{BB962C8B-B14F-4D97-AF65-F5344CB8AC3E}">
        <p14:creationId xmlns:p14="http://schemas.microsoft.com/office/powerpoint/2010/main" val="635476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6F3C0-1F88-62D4-EBA4-6F09F5043F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F68D73-5242-BC90-DB51-52A749D38C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753480-FEC9-4288-D0FE-A97FE421CB5E}"/>
              </a:ext>
            </a:extLst>
          </p:cNvPr>
          <p:cNvSpPr>
            <a:spLocks noGrp="1"/>
          </p:cNvSpPr>
          <p:nvPr>
            <p:ph type="dt" sz="half" idx="10"/>
          </p:nvPr>
        </p:nvSpPr>
        <p:spPr/>
        <p:txBody>
          <a:bodyPr/>
          <a:lstStyle/>
          <a:p>
            <a:fld id="{22D3E114-4A08-4E99-AEC9-B0635EB02EE9}" type="datetimeFigureOut">
              <a:rPr lang="en-US" smtClean="0"/>
              <a:t>2/3/2023</a:t>
            </a:fld>
            <a:endParaRPr lang="en-US"/>
          </a:p>
        </p:txBody>
      </p:sp>
      <p:sp>
        <p:nvSpPr>
          <p:cNvPr id="5" name="Footer Placeholder 4">
            <a:extLst>
              <a:ext uri="{FF2B5EF4-FFF2-40B4-BE49-F238E27FC236}">
                <a16:creationId xmlns:a16="http://schemas.microsoft.com/office/drawing/2014/main" id="{60FFE410-0539-366D-1520-C50E64EAB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A220FB-2FE2-73CF-D27A-C1FBE693697D}"/>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088487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3D00B-14BB-94D6-383A-0BCC4A0489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F1120-63F0-AC71-F9EC-666CFF975E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35E143-D65A-BCF9-AD03-8B5B0C369617}"/>
              </a:ext>
            </a:extLst>
          </p:cNvPr>
          <p:cNvSpPr>
            <a:spLocks noGrp="1"/>
          </p:cNvSpPr>
          <p:nvPr>
            <p:ph type="dt" sz="half" idx="10"/>
          </p:nvPr>
        </p:nvSpPr>
        <p:spPr/>
        <p:txBody>
          <a:bodyPr/>
          <a:lstStyle/>
          <a:p>
            <a:fld id="{22D3E114-4A08-4E99-AEC9-B0635EB02EE9}" type="datetimeFigureOut">
              <a:rPr lang="en-US" smtClean="0"/>
              <a:t>2/3/2023</a:t>
            </a:fld>
            <a:endParaRPr lang="en-US"/>
          </a:p>
        </p:txBody>
      </p:sp>
      <p:sp>
        <p:nvSpPr>
          <p:cNvPr id="5" name="Footer Placeholder 4">
            <a:extLst>
              <a:ext uri="{FF2B5EF4-FFF2-40B4-BE49-F238E27FC236}">
                <a16:creationId xmlns:a16="http://schemas.microsoft.com/office/drawing/2014/main" id="{CB2C5E77-93BF-51B6-53D5-F78816232A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C13129-1DD6-591B-0124-3E0110E184FA}"/>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86062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44CCF6-8702-0CA4-A116-7250CC73EE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100AC3-532D-536D-BA68-2ECDB167A0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C93B02-521E-4628-42C5-5956291DA3C8}"/>
              </a:ext>
            </a:extLst>
          </p:cNvPr>
          <p:cNvSpPr>
            <a:spLocks noGrp="1"/>
          </p:cNvSpPr>
          <p:nvPr>
            <p:ph type="dt" sz="half" idx="10"/>
          </p:nvPr>
        </p:nvSpPr>
        <p:spPr/>
        <p:txBody>
          <a:bodyPr/>
          <a:lstStyle/>
          <a:p>
            <a:fld id="{22D3E114-4A08-4E99-AEC9-B0635EB02EE9}" type="datetimeFigureOut">
              <a:rPr lang="en-US" smtClean="0"/>
              <a:t>2/3/2023</a:t>
            </a:fld>
            <a:endParaRPr lang="en-US"/>
          </a:p>
        </p:txBody>
      </p:sp>
      <p:sp>
        <p:nvSpPr>
          <p:cNvPr id="5" name="Footer Placeholder 4">
            <a:extLst>
              <a:ext uri="{FF2B5EF4-FFF2-40B4-BE49-F238E27FC236}">
                <a16:creationId xmlns:a16="http://schemas.microsoft.com/office/drawing/2014/main" id="{3E6F916C-5B38-4C1E-3DEC-D06C93BE7E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2D7408-09BA-919B-40A4-21172AE25AE8}"/>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1181319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50D3C-F4EB-21F4-9B0C-DB9BF0D616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729140-7A14-396D-388E-41C5C06FF5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6C50C4-8CEF-BD3F-8CE0-4F5F2C1AD81E}"/>
              </a:ext>
            </a:extLst>
          </p:cNvPr>
          <p:cNvSpPr>
            <a:spLocks noGrp="1"/>
          </p:cNvSpPr>
          <p:nvPr>
            <p:ph type="dt" sz="half" idx="10"/>
          </p:nvPr>
        </p:nvSpPr>
        <p:spPr/>
        <p:txBody>
          <a:bodyPr/>
          <a:lstStyle/>
          <a:p>
            <a:fld id="{22D3E114-4A08-4E99-AEC9-B0635EB02EE9}" type="datetimeFigureOut">
              <a:rPr lang="en-US" smtClean="0"/>
              <a:t>2/3/2023</a:t>
            </a:fld>
            <a:endParaRPr lang="en-US"/>
          </a:p>
        </p:txBody>
      </p:sp>
      <p:sp>
        <p:nvSpPr>
          <p:cNvPr id="5" name="Footer Placeholder 4">
            <a:extLst>
              <a:ext uri="{FF2B5EF4-FFF2-40B4-BE49-F238E27FC236}">
                <a16:creationId xmlns:a16="http://schemas.microsoft.com/office/drawing/2014/main" id="{70E9CA68-B144-72C2-82E5-93440B2536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47F8B4-1332-1E73-F159-8133F22C0B8F}"/>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1776249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453FD-9437-CF57-B3E5-AB55CEAD41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6353B0-2A59-5C83-94B3-548A882A07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A4FED1-DF2A-5872-40FE-2583595B1AE2}"/>
              </a:ext>
            </a:extLst>
          </p:cNvPr>
          <p:cNvSpPr>
            <a:spLocks noGrp="1"/>
          </p:cNvSpPr>
          <p:nvPr>
            <p:ph type="dt" sz="half" idx="10"/>
          </p:nvPr>
        </p:nvSpPr>
        <p:spPr/>
        <p:txBody>
          <a:bodyPr/>
          <a:lstStyle/>
          <a:p>
            <a:fld id="{22D3E114-4A08-4E99-AEC9-B0635EB02EE9}" type="datetimeFigureOut">
              <a:rPr lang="en-US" smtClean="0"/>
              <a:t>2/3/2023</a:t>
            </a:fld>
            <a:endParaRPr lang="en-US"/>
          </a:p>
        </p:txBody>
      </p:sp>
      <p:sp>
        <p:nvSpPr>
          <p:cNvPr id="5" name="Footer Placeholder 4">
            <a:extLst>
              <a:ext uri="{FF2B5EF4-FFF2-40B4-BE49-F238E27FC236}">
                <a16:creationId xmlns:a16="http://schemas.microsoft.com/office/drawing/2014/main" id="{7E1C2BFA-655D-B20F-4B06-E99A8D362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B4A8ED-F2E8-FF45-0985-136FF2239BAB}"/>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08673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A987B-3013-2589-95F1-1E06B38DAF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C5ECD6-AEE7-A0D6-1C92-A8AEC408BD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CCC3F3-0F2F-8EA8-6EFE-880A9A88F2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2269B5-D8B8-AA0E-F52D-B9C8287BBDE2}"/>
              </a:ext>
            </a:extLst>
          </p:cNvPr>
          <p:cNvSpPr>
            <a:spLocks noGrp="1"/>
          </p:cNvSpPr>
          <p:nvPr>
            <p:ph type="dt" sz="half" idx="10"/>
          </p:nvPr>
        </p:nvSpPr>
        <p:spPr/>
        <p:txBody>
          <a:bodyPr/>
          <a:lstStyle/>
          <a:p>
            <a:fld id="{22D3E114-4A08-4E99-AEC9-B0635EB02EE9}" type="datetimeFigureOut">
              <a:rPr lang="en-US" smtClean="0"/>
              <a:t>2/3/2023</a:t>
            </a:fld>
            <a:endParaRPr lang="en-US"/>
          </a:p>
        </p:txBody>
      </p:sp>
      <p:sp>
        <p:nvSpPr>
          <p:cNvPr id="6" name="Footer Placeholder 5">
            <a:extLst>
              <a:ext uri="{FF2B5EF4-FFF2-40B4-BE49-F238E27FC236}">
                <a16:creationId xmlns:a16="http://schemas.microsoft.com/office/drawing/2014/main" id="{F77777C9-1F4E-A098-11B1-01B10CDDAC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DFD50B-C712-51AC-9829-A6BB30667771}"/>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224742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C4A25-7C2E-7DF6-4512-421D04DD29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B56F6F-4888-FBDE-9EFD-80731EE536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868EB1-10F4-C333-712D-D8C4E562F8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2A4DC-3323-3C24-D422-D7170979CF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A2B2FE-6672-A829-7BCA-20BE0DD37E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DDD068-DB5C-8F5B-C9C1-0B3D54E0580F}"/>
              </a:ext>
            </a:extLst>
          </p:cNvPr>
          <p:cNvSpPr>
            <a:spLocks noGrp="1"/>
          </p:cNvSpPr>
          <p:nvPr>
            <p:ph type="dt" sz="half" idx="10"/>
          </p:nvPr>
        </p:nvSpPr>
        <p:spPr/>
        <p:txBody>
          <a:bodyPr/>
          <a:lstStyle/>
          <a:p>
            <a:fld id="{22D3E114-4A08-4E99-AEC9-B0635EB02EE9}" type="datetimeFigureOut">
              <a:rPr lang="en-US" smtClean="0"/>
              <a:t>2/3/2023</a:t>
            </a:fld>
            <a:endParaRPr lang="en-US"/>
          </a:p>
        </p:txBody>
      </p:sp>
      <p:sp>
        <p:nvSpPr>
          <p:cNvPr id="8" name="Footer Placeholder 7">
            <a:extLst>
              <a:ext uri="{FF2B5EF4-FFF2-40B4-BE49-F238E27FC236}">
                <a16:creationId xmlns:a16="http://schemas.microsoft.com/office/drawing/2014/main" id="{7B905DDF-E387-2612-FEFC-EFCAC64C9F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E5AF3E-5232-5E4A-7533-44F8FA16674A}"/>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438740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CB02D-8B20-2B9E-1CD2-37CE53A6F6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4D67DB-F5A1-F537-6F09-CBA9951E603B}"/>
              </a:ext>
            </a:extLst>
          </p:cNvPr>
          <p:cNvSpPr>
            <a:spLocks noGrp="1"/>
          </p:cNvSpPr>
          <p:nvPr>
            <p:ph type="dt" sz="half" idx="10"/>
          </p:nvPr>
        </p:nvSpPr>
        <p:spPr/>
        <p:txBody>
          <a:bodyPr/>
          <a:lstStyle/>
          <a:p>
            <a:fld id="{22D3E114-4A08-4E99-AEC9-B0635EB02EE9}" type="datetimeFigureOut">
              <a:rPr lang="en-US" smtClean="0"/>
              <a:t>2/3/2023</a:t>
            </a:fld>
            <a:endParaRPr lang="en-US"/>
          </a:p>
        </p:txBody>
      </p:sp>
      <p:sp>
        <p:nvSpPr>
          <p:cNvPr id="4" name="Footer Placeholder 3">
            <a:extLst>
              <a:ext uri="{FF2B5EF4-FFF2-40B4-BE49-F238E27FC236}">
                <a16:creationId xmlns:a16="http://schemas.microsoft.com/office/drawing/2014/main" id="{493CCC24-68BF-3622-86DE-30859C836B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6EA3B4-93BE-DFE4-97F9-320B0E865E38}"/>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65723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28A639-D552-2150-A5F8-908335775208}"/>
              </a:ext>
            </a:extLst>
          </p:cNvPr>
          <p:cNvSpPr>
            <a:spLocks noGrp="1"/>
          </p:cNvSpPr>
          <p:nvPr>
            <p:ph type="dt" sz="half" idx="10"/>
          </p:nvPr>
        </p:nvSpPr>
        <p:spPr/>
        <p:txBody>
          <a:bodyPr/>
          <a:lstStyle/>
          <a:p>
            <a:fld id="{22D3E114-4A08-4E99-AEC9-B0635EB02EE9}" type="datetimeFigureOut">
              <a:rPr lang="en-US" smtClean="0"/>
              <a:t>2/3/2023</a:t>
            </a:fld>
            <a:endParaRPr lang="en-US"/>
          </a:p>
        </p:txBody>
      </p:sp>
      <p:sp>
        <p:nvSpPr>
          <p:cNvPr id="3" name="Footer Placeholder 2">
            <a:extLst>
              <a:ext uri="{FF2B5EF4-FFF2-40B4-BE49-F238E27FC236}">
                <a16:creationId xmlns:a16="http://schemas.microsoft.com/office/drawing/2014/main" id="{05D393D6-31B6-2522-1299-59B5C399DF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F4CBE1-B6E7-ECD6-E612-5963D7F3FD98}"/>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791537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00432-B300-0449-CD6A-65CADAFB94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597069-773B-6F50-E82F-F5589D74F0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90ABEB-367A-27B8-C441-777655C62B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ACC993-E43D-B911-2673-332D20AABB7F}"/>
              </a:ext>
            </a:extLst>
          </p:cNvPr>
          <p:cNvSpPr>
            <a:spLocks noGrp="1"/>
          </p:cNvSpPr>
          <p:nvPr>
            <p:ph type="dt" sz="half" idx="10"/>
          </p:nvPr>
        </p:nvSpPr>
        <p:spPr/>
        <p:txBody>
          <a:bodyPr/>
          <a:lstStyle/>
          <a:p>
            <a:fld id="{22D3E114-4A08-4E99-AEC9-B0635EB02EE9}" type="datetimeFigureOut">
              <a:rPr lang="en-US" smtClean="0"/>
              <a:t>2/3/2023</a:t>
            </a:fld>
            <a:endParaRPr lang="en-US"/>
          </a:p>
        </p:txBody>
      </p:sp>
      <p:sp>
        <p:nvSpPr>
          <p:cNvPr id="6" name="Footer Placeholder 5">
            <a:extLst>
              <a:ext uri="{FF2B5EF4-FFF2-40B4-BE49-F238E27FC236}">
                <a16:creationId xmlns:a16="http://schemas.microsoft.com/office/drawing/2014/main" id="{98E5131C-BF81-D3C4-3C1C-EC9791B219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20A3AF-C552-B6C3-17B0-B5B84B2D2789}"/>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46065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54B71-67E5-0488-C83B-AF5CA40673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238D29-4557-DA77-A835-25161D4D08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4BF5D6-1A2E-BBC5-8D36-0F5204FC94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0F443E-815A-BDC5-769B-4FFBDB7F1764}"/>
              </a:ext>
            </a:extLst>
          </p:cNvPr>
          <p:cNvSpPr>
            <a:spLocks noGrp="1"/>
          </p:cNvSpPr>
          <p:nvPr>
            <p:ph type="dt" sz="half" idx="10"/>
          </p:nvPr>
        </p:nvSpPr>
        <p:spPr/>
        <p:txBody>
          <a:bodyPr/>
          <a:lstStyle/>
          <a:p>
            <a:fld id="{22D3E114-4A08-4E99-AEC9-B0635EB02EE9}" type="datetimeFigureOut">
              <a:rPr lang="en-US" smtClean="0"/>
              <a:t>2/3/2023</a:t>
            </a:fld>
            <a:endParaRPr lang="en-US"/>
          </a:p>
        </p:txBody>
      </p:sp>
      <p:sp>
        <p:nvSpPr>
          <p:cNvPr id="6" name="Footer Placeholder 5">
            <a:extLst>
              <a:ext uri="{FF2B5EF4-FFF2-40B4-BE49-F238E27FC236}">
                <a16:creationId xmlns:a16="http://schemas.microsoft.com/office/drawing/2014/main" id="{E9169FFE-FFB9-981D-CF79-BA6A911B5A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8EC957-58BD-C343-BF39-ECDCA23D1377}"/>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0684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EAE3C7-9E30-2A56-B566-50FC811FD8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6203E0-AD3B-B321-78FD-EA5145FDCE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6DE64C-6E52-8174-814D-CCECF09851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3E114-4A08-4E99-AEC9-B0635EB02EE9}" type="datetimeFigureOut">
              <a:rPr lang="en-US" smtClean="0"/>
              <a:t>2/3/2023</a:t>
            </a:fld>
            <a:endParaRPr lang="en-US"/>
          </a:p>
        </p:txBody>
      </p:sp>
      <p:sp>
        <p:nvSpPr>
          <p:cNvPr id="5" name="Footer Placeholder 4">
            <a:extLst>
              <a:ext uri="{FF2B5EF4-FFF2-40B4-BE49-F238E27FC236}">
                <a16:creationId xmlns:a16="http://schemas.microsoft.com/office/drawing/2014/main" id="{0864912E-8EA1-ADBA-A237-F32DCF5EBD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85765A-0470-D809-4169-DA3646D173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65270-2F30-4634-9E03-4A34323A36C0}" type="slidenum">
              <a:rPr lang="en-US" smtClean="0"/>
              <a:t>‹#›</a:t>
            </a:fld>
            <a:endParaRPr lang="en-US"/>
          </a:p>
        </p:txBody>
      </p:sp>
    </p:spTree>
    <p:extLst>
      <p:ext uri="{BB962C8B-B14F-4D97-AF65-F5344CB8AC3E}">
        <p14:creationId xmlns:p14="http://schemas.microsoft.com/office/powerpoint/2010/main" val="1986174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B097FB6-E3FB-F14D-55E8-52125514AA08}"/>
              </a:ext>
            </a:extLst>
          </p:cNvPr>
          <p:cNvPicPr>
            <a:picLocks noChangeAspect="1"/>
          </p:cNvPicPr>
          <p:nvPr/>
        </p:nvPicPr>
        <p:blipFill rotWithShape="1">
          <a:blip r:embed="rId3"/>
          <a:srcRect t="6250"/>
          <a:stretch/>
        </p:blipFill>
        <p:spPr>
          <a:xfrm>
            <a:off x="20" y="10"/>
            <a:ext cx="12191981" cy="6857990"/>
          </a:xfrm>
          <a:prstGeom prst="rect">
            <a:avLst/>
          </a:prstGeom>
        </p:spPr>
      </p:pic>
      <p:sp>
        <p:nvSpPr>
          <p:cNvPr id="11" name="Rectangle 10">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46E68A5-1047-4500-86C8-3F1BC62D34EC}"/>
              </a:ext>
            </a:extLst>
          </p:cNvPr>
          <p:cNvSpPr>
            <a:spLocks noGrp="1"/>
          </p:cNvSpPr>
          <p:nvPr>
            <p:ph type="ctrTitle"/>
          </p:nvPr>
        </p:nvSpPr>
        <p:spPr>
          <a:xfrm>
            <a:off x="404553" y="3091928"/>
            <a:ext cx="9078562" cy="2387600"/>
          </a:xfrm>
        </p:spPr>
        <p:txBody>
          <a:bodyPr>
            <a:normAutofit/>
          </a:bodyPr>
          <a:lstStyle/>
          <a:p>
            <a:pPr algn="l"/>
            <a:r>
              <a:rPr lang="en-US" sz="6600" dirty="0"/>
              <a:t>Real Estate Scams </a:t>
            </a:r>
            <a:br>
              <a:rPr lang="en-US" sz="6600" dirty="0"/>
            </a:br>
            <a:r>
              <a:rPr lang="en-US" sz="6600" dirty="0"/>
              <a:t>&amp; Other Online Risks</a:t>
            </a:r>
          </a:p>
        </p:txBody>
      </p:sp>
      <p:sp>
        <p:nvSpPr>
          <p:cNvPr id="13" name="Rectangle: Rounded Corners 12">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69A92EC9-0986-A3C5-6B7B-FC819A1A5B40}"/>
              </a:ext>
            </a:extLst>
          </p:cNvPr>
          <p:cNvSpPr>
            <a:spLocks noGrp="1"/>
          </p:cNvSpPr>
          <p:nvPr>
            <p:ph type="subTitle" idx="1"/>
          </p:nvPr>
        </p:nvSpPr>
        <p:spPr>
          <a:xfrm>
            <a:off x="404553" y="5624945"/>
            <a:ext cx="9078562" cy="592975"/>
          </a:xfrm>
        </p:spPr>
        <p:txBody>
          <a:bodyPr anchor="ctr">
            <a:normAutofit/>
          </a:bodyPr>
          <a:lstStyle/>
          <a:p>
            <a:pPr algn="l"/>
            <a:endParaRPr lang="en-US"/>
          </a:p>
        </p:txBody>
      </p:sp>
    </p:spTree>
    <p:extLst>
      <p:ext uri="{BB962C8B-B14F-4D97-AF65-F5344CB8AC3E}">
        <p14:creationId xmlns:p14="http://schemas.microsoft.com/office/powerpoint/2010/main" val="336281405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7DFDEB2-9EFD-4CB9-37CF-A302CB84E559}"/>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Vacant Listings</a:t>
            </a:r>
          </a:p>
        </p:txBody>
      </p:sp>
      <p:graphicFrame>
        <p:nvGraphicFramePr>
          <p:cNvPr id="14" name="Content Placeholder 2">
            <a:extLst>
              <a:ext uri="{FF2B5EF4-FFF2-40B4-BE49-F238E27FC236}">
                <a16:creationId xmlns:a16="http://schemas.microsoft.com/office/drawing/2014/main" id="{9D3F3CE4-A0C0-27D2-9854-3C0DD80E4395}"/>
              </a:ext>
            </a:extLst>
          </p:cNvPr>
          <p:cNvGraphicFramePr>
            <a:graphicFrameLocks noGrp="1"/>
          </p:cNvGraphicFramePr>
          <p:nvPr>
            <p:ph idx="1"/>
            <p:extLst>
              <p:ext uri="{D42A27DB-BD31-4B8C-83A1-F6EECF244321}">
                <p14:modId xmlns:p14="http://schemas.microsoft.com/office/powerpoint/2010/main" val="1517052772"/>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73154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a:t>Business Email Compromise</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2200"/>
              <a:t>Use complex passwords &amp; change them routinely</a:t>
            </a:r>
          </a:p>
          <a:p>
            <a:r>
              <a:rPr lang="en-US" sz="2200"/>
              <a:t>Use two factor authentication for accounts</a:t>
            </a:r>
          </a:p>
          <a:p>
            <a:r>
              <a:rPr lang="en-US" sz="2200"/>
              <a:t>Don’t click links in unsolicited emails or texts</a:t>
            </a:r>
          </a:p>
          <a:p>
            <a:r>
              <a:rPr lang="en-US" sz="2200"/>
              <a:t>Carefully examine email addresses, URLs, and spelling</a:t>
            </a:r>
          </a:p>
          <a:p>
            <a:r>
              <a:rPr lang="en-US" sz="2200"/>
              <a:t>Be especially wary if you are being pressed to act quickly</a:t>
            </a:r>
          </a:p>
        </p:txBody>
      </p:sp>
    </p:spTree>
    <p:extLst>
      <p:ext uri="{BB962C8B-B14F-4D97-AF65-F5344CB8AC3E}">
        <p14:creationId xmlns:p14="http://schemas.microsoft.com/office/powerpoint/2010/main" val="15935279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E7025548F6494E8C1ABF7D2740F2F5" ma:contentTypeVersion="15" ma:contentTypeDescription="Create a new document." ma:contentTypeScope="" ma:versionID="5ec63cf76c63be4c4060dde4fd5b70fe">
  <xsd:schema xmlns:xsd="http://www.w3.org/2001/XMLSchema" xmlns:xs="http://www.w3.org/2001/XMLSchema" xmlns:p="http://schemas.microsoft.com/office/2006/metadata/properties" xmlns:ns2="ba630d7b-8c89-47ad-91ac-97942cba60d1" xmlns:ns3="0207266a-8549-4d12-87c7-6d3d79637e47" targetNamespace="http://schemas.microsoft.com/office/2006/metadata/properties" ma:root="true" ma:fieldsID="c1655f07aff125d8ea5b8a8ee62677f2" ns2:_="" ns3:_="">
    <xsd:import namespace="ba630d7b-8c89-47ad-91ac-97942cba60d1"/>
    <xsd:import namespace="0207266a-8549-4d12-87c7-6d3d79637e4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630d7b-8c89-47ad-91ac-97942cba60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dee32d4-85ac-40c2-9e8e-56c60904338d"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207266a-8549-4d12-87c7-6d3d79637e4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55bc54e-6852-432d-a8bf-2ccd59860851}" ma:internalName="TaxCatchAll" ma:showField="CatchAllData" ma:web="0207266a-8549-4d12-87c7-6d3d79637e4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a630d7b-8c89-47ad-91ac-97942cba60d1">
      <Terms xmlns="http://schemas.microsoft.com/office/infopath/2007/PartnerControls"/>
    </lcf76f155ced4ddcb4097134ff3c332f>
    <TaxCatchAll xmlns="0207266a-8549-4d12-87c7-6d3d79637e47" xsi:nil="true"/>
  </documentManagement>
</p:properties>
</file>

<file path=customXml/itemProps1.xml><?xml version="1.0" encoding="utf-8"?>
<ds:datastoreItem xmlns:ds="http://schemas.openxmlformats.org/officeDocument/2006/customXml" ds:itemID="{FA526A27-0FA2-422B-90D5-E121CF7F6DF0}"/>
</file>

<file path=customXml/itemProps2.xml><?xml version="1.0" encoding="utf-8"?>
<ds:datastoreItem xmlns:ds="http://schemas.openxmlformats.org/officeDocument/2006/customXml" ds:itemID="{072CEED6-FF56-4B9F-A9CC-DCAD168669E5}"/>
</file>

<file path=customXml/itemProps3.xml><?xml version="1.0" encoding="utf-8"?>
<ds:datastoreItem xmlns:ds="http://schemas.openxmlformats.org/officeDocument/2006/customXml" ds:itemID="{A9EE8879-355B-4DD6-B1A5-404A694D489A}"/>
</file>

<file path=docProps/app.xml><?xml version="1.0" encoding="utf-8"?>
<Properties xmlns="http://schemas.openxmlformats.org/officeDocument/2006/extended-properties" xmlns:vt="http://schemas.openxmlformats.org/officeDocument/2006/docPropsVTypes">
  <TotalTime>4237</TotalTime>
  <Words>562</Words>
  <Application>Microsoft Office PowerPoint</Application>
  <PresentationFormat>Widescreen</PresentationFormat>
  <Paragraphs>40</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Real Estate Scams  &amp; Other Online Risks</vt:lpstr>
      <vt:lpstr>Vacant Listings</vt:lpstr>
      <vt:lpstr>Business Email Compromise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Estate Scams  &amp; Other Risks</dc:title>
  <dc:creator>Laura Farley</dc:creator>
  <cp:lastModifiedBy>Laura Farley</cp:lastModifiedBy>
  <cp:revision>1</cp:revision>
  <dcterms:created xsi:type="dcterms:W3CDTF">2023-01-30T15:17:38Z</dcterms:created>
  <dcterms:modified xsi:type="dcterms:W3CDTF">2023-02-03T14:53:01Z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0x010100DFE7025548F6494E8C1ABF7D2740F2F5</vt:lpwstr>
  </property>
</Properties>
</file>