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2915" autoAdjust="0"/>
  </p:normalViewPr>
  <p:slideViewPr>
    <p:cSldViewPr snapToGrid="0">
      <p:cViewPr varScale="1">
        <p:scale>
          <a:sx n="95" d="100"/>
          <a:sy n="95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arley" userId="47065ea0-4b2a-478a-b907-90704751b999" providerId="ADAL" clId="{DA12F9C5-7C60-4DAC-87EE-846AFF1A3D8F}"/>
    <pc:docChg chg="undo custSel modSld">
      <pc:chgData name="Laura Farley" userId="47065ea0-4b2a-478a-b907-90704751b999" providerId="ADAL" clId="{DA12F9C5-7C60-4DAC-87EE-846AFF1A3D8F}" dt="2022-10-03T18:14:07.036" v="18" actId="255"/>
      <pc:docMkLst>
        <pc:docMk/>
      </pc:docMkLst>
      <pc:sldChg chg="addSp delSp modSp mod setBg addAnim">
        <pc:chgData name="Laura Farley" userId="47065ea0-4b2a-478a-b907-90704751b999" providerId="ADAL" clId="{DA12F9C5-7C60-4DAC-87EE-846AFF1A3D8F}" dt="2022-10-03T18:12:17.559" v="3"/>
        <pc:sldMkLst>
          <pc:docMk/>
          <pc:sldMk cId="1056875782" sldId="256"/>
        </pc:sldMkLst>
        <pc:spChg chg="mod">
          <ac:chgData name="Laura Farley" userId="47065ea0-4b2a-478a-b907-90704751b999" providerId="ADAL" clId="{DA12F9C5-7C60-4DAC-87EE-846AFF1A3D8F}" dt="2022-10-03T18:12:17.559" v="2" actId="26606"/>
          <ac:spMkLst>
            <pc:docMk/>
            <pc:sldMk cId="1056875782" sldId="256"/>
            <ac:spMk id="2" creationId="{684D1E0C-C0EF-7393-A770-41804E395053}"/>
          </ac:spMkLst>
        </pc:spChg>
        <pc:spChg chg="mod">
          <ac:chgData name="Laura Farley" userId="47065ea0-4b2a-478a-b907-90704751b999" providerId="ADAL" clId="{DA12F9C5-7C60-4DAC-87EE-846AFF1A3D8F}" dt="2022-10-03T18:12:17.559" v="2" actId="26606"/>
          <ac:spMkLst>
            <pc:docMk/>
            <pc:sldMk cId="1056875782" sldId="256"/>
            <ac:spMk id="3" creationId="{DF15612A-39F9-171D-7593-900550F5AF9C}"/>
          </ac:spMkLst>
        </pc:spChg>
        <pc:spChg chg="add del">
          <ac:chgData name="Laura Farley" userId="47065ea0-4b2a-478a-b907-90704751b999" providerId="ADAL" clId="{DA12F9C5-7C60-4DAC-87EE-846AFF1A3D8F}" dt="2022-10-03T18:12:17.542" v="1" actId="26606"/>
          <ac:spMkLst>
            <pc:docMk/>
            <pc:sldMk cId="1056875782" sldId="256"/>
            <ac:spMk id="9" creationId="{C1DD1A8A-57D5-4A81-AD04-532B043C5611}"/>
          </ac:spMkLst>
        </pc:spChg>
        <pc:spChg chg="add del">
          <ac:chgData name="Laura Farley" userId="47065ea0-4b2a-478a-b907-90704751b999" providerId="ADAL" clId="{DA12F9C5-7C60-4DAC-87EE-846AFF1A3D8F}" dt="2022-10-03T18:12:17.542" v="1" actId="26606"/>
          <ac:spMkLst>
            <pc:docMk/>
            <pc:sldMk cId="1056875782" sldId="256"/>
            <ac:spMk id="11" creationId="{007891EC-4501-44ED-A8C8-B11B6DB767AB}"/>
          </ac:spMkLst>
        </pc:spChg>
        <pc:spChg chg="add">
          <ac:chgData name="Laura Farley" userId="47065ea0-4b2a-478a-b907-90704751b999" providerId="ADAL" clId="{DA12F9C5-7C60-4DAC-87EE-846AFF1A3D8F}" dt="2022-10-03T18:12:17.559" v="2" actId="26606"/>
          <ac:spMkLst>
            <pc:docMk/>
            <pc:sldMk cId="1056875782" sldId="256"/>
            <ac:spMk id="13" creationId="{C1DD1A8A-57D5-4A81-AD04-532B043C5611}"/>
          </ac:spMkLst>
        </pc:spChg>
        <pc:spChg chg="add">
          <ac:chgData name="Laura Farley" userId="47065ea0-4b2a-478a-b907-90704751b999" providerId="ADAL" clId="{DA12F9C5-7C60-4DAC-87EE-846AFF1A3D8F}" dt="2022-10-03T18:12:17.559" v="2" actId="26606"/>
          <ac:spMkLst>
            <pc:docMk/>
            <pc:sldMk cId="1056875782" sldId="256"/>
            <ac:spMk id="15" creationId="{007891EC-4501-44ED-A8C8-B11B6DB767AB}"/>
          </ac:spMkLst>
        </pc:spChg>
        <pc:picChg chg="add del">
          <ac:chgData name="Laura Farley" userId="47065ea0-4b2a-478a-b907-90704751b999" providerId="ADAL" clId="{DA12F9C5-7C60-4DAC-87EE-846AFF1A3D8F}" dt="2022-10-03T18:12:17.542" v="1" actId="26606"/>
          <ac:picMkLst>
            <pc:docMk/>
            <pc:sldMk cId="1056875782" sldId="256"/>
            <ac:picMk id="5" creationId="{89347626-7242-1440-3A66-15B1895F051B}"/>
          </ac:picMkLst>
        </pc:picChg>
        <pc:picChg chg="add">
          <ac:chgData name="Laura Farley" userId="47065ea0-4b2a-478a-b907-90704751b999" providerId="ADAL" clId="{DA12F9C5-7C60-4DAC-87EE-846AFF1A3D8F}" dt="2022-10-03T18:12:17.559" v="2" actId="26606"/>
          <ac:picMkLst>
            <pc:docMk/>
            <pc:sldMk cId="1056875782" sldId="256"/>
            <ac:picMk id="14" creationId="{BCF1FC85-E5F4-CA14-06BE-04F1236AA964}"/>
          </ac:picMkLst>
        </pc:picChg>
      </pc:sldChg>
      <pc:sldChg chg="addSp modSp mod setBg">
        <pc:chgData name="Laura Farley" userId="47065ea0-4b2a-478a-b907-90704751b999" providerId="ADAL" clId="{DA12F9C5-7C60-4DAC-87EE-846AFF1A3D8F}" dt="2022-10-03T18:12:46.846" v="5" actId="255"/>
        <pc:sldMkLst>
          <pc:docMk/>
          <pc:sldMk cId="2030386635" sldId="257"/>
        </pc:sldMkLst>
        <pc:spChg chg="mod">
          <ac:chgData name="Laura Farley" userId="47065ea0-4b2a-478a-b907-90704751b999" providerId="ADAL" clId="{DA12F9C5-7C60-4DAC-87EE-846AFF1A3D8F}" dt="2022-10-03T18:12:40.042" v="4" actId="26606"/>
          <ac:spMkLst>
            <pc:docMk/>
            <pc:sldMk cId="2030386635" sldId="257"/>
            <ac:spMk id="2" creationId="{F6759620-1B1D-78B7-FDB8-472E67554A39}"/>
          </ac:spMkLst>
        </pc:spChg>
        <pc:spChg chg="mod">
          <ac:chgData name="Laura Farley" userId="47065ea0-4b2a-478a-b907-90704751b999" providerId="ADAL" clId="{DA12F9C5-7C60-4DAC-87EE-846AFF1A3D8F}" dt="2022-10-03T18:12:46.846" v="5" actId="255"/>
          <ac:spMkLst>
            <pc:docMk/>
            <pc:sldMk cId="2030386635" sldId="257"/>
            <ac:spMk id="3" creationId="{AFACEF36-4234-8DBE-8326-8D7E37C70229}"/>
          </ac:spMkLst>
        </pc:spChg>
        <pc:spChg chg="add">
          <ac:chgData name="Laura Farley" userId="47065ea0-4b2a-478a-b907-90704751b999" providerId="ADAL" clId="{DA12F9C5-7C60-4DAC-87EE-846AFF1A3D8F}" dt="2022-10-03T18:12:40.042" v="4" actId="26606"/>
          <ac:spMkLst>
            <pc:docMk/>
            <pc:sldMk cId="2030386635" sldId="257"/>
            <ac:spMk id="8" creationId="{E8A8EAB8-D2FF-444D-B34B-7D32F106AD0E}"/>
          </ac:spMkLst>
        </pc:spChg>
        <pc:cxnChg chg="add">
          <ac:chgData name="Laura Farley" userId="47065ea0-4b2a-478a-b907-90704751b999" providerId="ADAL" clId="{DA12F9C5-7C60-4DAC-87EE-846AFF1A3D8F}" dt="2022-10-03T18:12:40.042" v="4" actId="26606"/>
          <ac:cxnSpMkLst>
            <pc:docMk/>
            <pc:sldMk cId="2030386635" sldId="257"/>
            <ac:cxnSpMk id="10" creationId="{067633D1-6EE6-4118-B9F0-B363477BEE7A}"/>
          </ac:cxnSpMkLst>
        </pc:cxnChg>
        <pc:cxnChg chg="add">
          <ac:chgData name="Laura Farley" userId="47065ea0-4b2a-478a-b907-90704751b999" providerId="ADAL" clId="{DA12F9C5-7C60-4DAC-87EE-846AFF1A3D8F}" dt="2022-10-03T18:12:40.042" v="4" actId="26606"/>
          <ac:cxnSpMkLst>
            <pc:docMk/>
            <pc:sldMk cId="2030386635" sldId="257"/>
            <ac:cxnSpMk id="12" creationId="{4AD7FFC6-42A9-49CB-B5E9-B3F6B038331B}"/>
          </ac:cxnSpMkLst>
        </pc:cxnChg>
      </pc:sldChg>
      <pc:sldChg chg="addSp delSp modSp mod setBg setClrOvrMap">
        <pc:chgData name="Laura Farley" userId="47065ea0-4b2a-478a-b907-90704751b999" providerId="ADAL" clId="{DA12F9C5-7C60-4DAC-87EE-846AFF1A3D8F}" dt="2022-10-03T18:13:13.513" v="10" actId="26606"/>
        <pc:sldMkLst>
          <pc:docMk/>
          <pc:sldMk cId="3739096051" sldId="258"/>
        </pc:sldMkLst>
        <pc:spChg chg="mod">
          <ac:chgData name="Laura Farley" userId="47065ea0-4b2a-478a-b907-90704751b999" providerId="ADAL" clId="{DA12F9C5-7C60-4DAC-87EE-846AFF1A3D8F}" dt="2022-10-03T18:13:13.513" v="10" actId="26606"/>
          <ac:spMkLst>
            <pc:docMk/>
            <pc:sldMk cId="3739096051" sldId="258"/>
            <ac:spMk id="2" creationId="{3EB4BD72-B9D9-5057-B83D-95441855D595}"/>
          </ac:spMkLst>
        </pc:spChg>
        <pc:spChg chg="add del">
          <ac:chgData name="Laura Farley" userId="47065ea0-4b2a-478a-b907-90704751b999" providerId="ADAL" clId="{DA12F9C5-7C60-4DAC-87EE-846AFF1A3D8F}" dt="2022-10-03T18:13:13.513" v="10" actId="26606"/>
          <ac:spMkLst>
            <pc:docMk/>
            <pc:sldMk cId="3739096051" sldId="258"/>
            <ac:spMk id="3" creationId="{01AC02F1-4784-E400-5B9D-C682FAC5186B}"/>
          </ac:spMkLst>
        </pc:spChg>
        <pc:spChg chg="add">
          <ac:chgData name="Laura Farley" userId="47065ea0-4b2a-478a-b907-90704751b999" providerId="ADAL" clId="{DA12F9C5-7C60-4DAC-87EE-846AFF1A3D8F}" dt="2022-10-03T18:13:13.513" v="10" actId="26606"/>
          <ac:spMkLst>
            <pc:docMk/>
            <pc:sldMk cId="3739096051" sldId="258"/>
            <ac:spMk id="8" creationId="{4E65CDE2-194C-4A17-9E3C-017E8A8970E2}"/>
          </ac:spMkLst>
        </pc:spChg>
        <pc:spChg chg="add del">
          <ac:chgData name="Laura Farley" userId="47065ea0-4b2a-478a-b907-90704751b999" providerId="ADAL" clId="{DA12F9C5-7C60-4DAC-87EE-846AFF1A3D8F}" dt="2022-10-03T18:13:04.430" v="7" actId="26606"/>
          <ac:spMkLst>
            <pc:docMk/>
            <pc:sldMk cId="3739096051" sldId="258"/>
            <ac:spMk id="9" creationId="{B819A166-7571-4003-A6B8-B62034C3ED30}"/>
          </ac:spMkLst>
        </pc:spChg>
        <pc:spChg chg="add">
          <ac:chgData name="Laura Farley" userId="47065ea0-4b2a-478a-b907-90704751b999" providerId="ADAL" clId="{DA12F9C5-7C60-4DAC-87EE-846AFF1A3D8F}" dt="2022-10-03T18:13:13.513" v="10" actId="26606"/>
          <ac:spMkLst>
            <pc:docMk/>
            <pc:sldMk cId="3739096051" sldId="258"/>
            <ac:spMk id="13" creationId="{01AC02F1-4784-E400-5B9D-C682FAC5186B}"/>
          </ac:spMkLst>
        </pc:spChg>
        <pc:graphicFrameChg chg="add del">
          <ac:chgData name="Laura Farley" userId="47065ea0-4b2a-478a-b907-90704751b999" providerId="ADAL" clId="{DA12F9C5-7C60-4DAC-87EE-846AFF1A3D8F}" dt="2022-10-03T18:13:04.430" v="7" actId="26606"/>
          <ac:graphicFrameMkLst>
            <pc:docMk/>
            <pc:sldMk cId="3739096051" sldId="258"/>
            <ac:graphicFrameMk id="5" creationId="{669535C2-2360-EC31-52E6-EA6E883B7133}"/>
          </ac:graphicFrameMkLst>
        </pc:graphicFrameChg>
        <pc:graphicFrameChg chg="add del">
          <ac:chgData name="Laura Farley" userId="47065ea0-4b2a-478a-b907-90704751b999" providerId="ADAL" clId="{DA12F9C5-7C60-4DAC-87EE-846AFF1A3D8F}" dt="2022-10-03T18:13:13.482" v="9" actId="26606"/>
          <ac:graphicFrameMkLst>
            <pc:docMk/>
            <pc:sldMk cId="3739096051" sldId="258"/>
            <ac:graphicFrameMk id="11" creationId="{3B96ED32-1132-4426-8FA3-F843F80CFB59}"/>
          </ac:graphicFrameMkLst>
        </pc:graphicFrameChg>
        <pc:cxnChg chg="add">
          <ac:chgData name="Laura Farley" userId="47065ea0-4b2a-478a-b907-90704751b999" providerId="ADAL" clId="{DA12F9C5-7C60-4DAC-87EE-846AFF1A3D8F}" dt="2022-10-03T18:13:13.513" v="10" actId="26606"/>
          <ac:cxnSpMkLst>
            <pc:docMk/>
            <pc:sldMk cId="3739096051" sldId="258"/>
            <ac:cxnSpMk id="10" creationId="{F2AE495E-2AAF-4BC1-87A5-331009D82896}"/>
          </ac:cxnSpMkLst>
        </pc:cxnChg>
      </pc:sldChg>
      <pc:sldChg chg="addSp delSp modSp mod setBg modClrScheme chgLayout">
        <pc:chgData name="Laura Farley" userId="47065ea0-4b2a-478a-b907-90704751b999" providerId="ADAL" clId="{DA12F9C5-7C60-4DAC-87EE-846AFF1A3D8F}" dt="2022-10-03T18:13:29.650" v="12" actId="26606"/>
        <pc:sldMkLst>
          <pc:docMk/>
          <pc:sldMk cId="1726868929" sldId="259"/>
        </pc:sldMkLst>
        <pc:spChg chg="mod ord">
          <ac:chgData name="Laura Farley" userId="47065ea0-4b2a-478a-b907-90704751b999" providerId="ADAL" clId="{DA12F9C5-7C60-4DAC-87EE-846AFF1A3D8F}" dt="2022-10-03T18:13:29.650" v="12" actId="26606"/>
          <ac:spMkLst>
            <pc:docMk/>
            <pc:sldMk cId="1726868929" sldId="259"/>
            <ac:spMk id="2" creationId="{DF039FAB-C158-04F3-E431-521E3774C2F0}"/>
          </ac:spMkLst>
        </pc:spChg>
        <pc:spChg chg="del mod ord">
          <ac:chgData name="Laura Farley" userId="47065ea0-4b2a-478a-b907-90704751b999" providerId="ADAL" clId="{DA12F9C5-7C60-4DAC-87EE-846AFF1A3D8F}" dt="2022-10-03T18:13:21.595" v="11" actId="700"/>
          <ac:spMkLst>
            <pc:docMk/>
            <pc:sldMk cId="1726868929" sldId="259"/>
            <ac:spMk id="3" creationId="{1B48DA91-3FFE-4893-9525-E43448B71B10}"/>
          </ac:spMkLst>
        </pc:spChg>
        <pc:spChg chg="add mod ord">
          <ac:chgData name="Laura Farley" userId="47065ea0-4b2a-478a-b907-90704751b999" providerId="ADAL" clId="{DA12F9C5-7C60-4DAC-87EE-846AFF1A3D8F}" dt="2022-10-03T18:13:29.650" v="12" actId="26606"/>
          <ac:spMkLst>
            <pc:docMk/>
            <pc:sldMk cId="1726868929" sldId="259"/>
            <ac:spMk id="4" creationId="{ED94D2CC-B247-A9FE-7742-A0A63ADA3D4D}"/>
          </ac:spMkLst>
        </pc:spChg>
        <pc:spChg chg="add">
          <ac:chgData name="Laura Farley" userId="47065ea0-4b2a-478a-b907-90704751b999" providerId="ADAL" clId="{DA12F9C5-7C60-4DAC-87EE-846AFF1A3D8F}" dt="2022-10-03T18:13:29.650" v="12" actId="26606"/>
          <ac:spMkLst>
            <pc:docMk/>
            <pc:sldMk cId="1726868929" sldId="259"/>
            <ac:spMk id="9" creationId="{FB5B0058-AF13-4859-B429-4EDDE2A26F7F}"/>
          </ac:spMkLst>
        </pc:spChg>
        <pc:cxnChg chg="add">
          <ac:chgData name="Laura Farley" userId="47065ea0-4b2a-478a-b907-90704751b999" providerId="ADAL" clId="{DA12F9C5-7C60-4DAC-87EE-846AFF1A3D8F}" dt="2022-10-03T18:13:29.650" v="12" actId="26606"/>
          <ac:cxnSpMkLst>
            <pc:docMk/>
            <pc:sldMk cId="1726868929" sldId="259"/>
            <ac:cxnSpMk id="11" creationId="{EC4521DE-248E-440D-AAD6-FD9E7D34B3BF}"/>
          </ac:cxnSpMkLst>
        </pc:cxnChg>
        <pc:cxnChg chg="add">
          <ac:chgData name="Laura Farley" userId="47065ea0-4b2a-478a-b907-90704751b999" providerId="ADAL" clId="{DA12F9C5-7C60-4DAC-87EE-846AFF1A3D8F}" dt="2022-10-03T18:13:29.650" v="12" actId="26606"/>
          <ac:cxnSpMkLst>
            <pc:docMk/>
            <pc:sldMk cId="1726868929" sldId="259"/>
            <ac:cxnSpMk id="13" creationId="{442C13FA-4C0F-42D0-9626-5BA6040D8C31}"/>
          </ac:cxnSpMkLst>
        </pc:cxnChg>
      </pc:sldChg>
      <pc:sldChg chg="addSp modSp mod setBg">
        <pc:chgData name="Laura Farley" userId="47065ea0-4b2a-478a-b907-90704751b999" providerId="ADAL" clId="{DA12F9C5-7C60-4DAC-87EE-846AFF1A3D8F}" dt="2022-10-03T18:13:37.782" v="13" actId="26606"/>
        <pc:sldMkLst>
          <pc:docMk/>
          <pc:sldMk cId="2808811587" sldId="260"/>
        </pc:sldMkLst>
        <pc:spChg chg="mod">
          <ac:chgData name="Laura Farley" userId="47065ea0-4b2a-478a-b907-90704751b999" providerId="ADAL" clId="{DA12F9C5-7C60-4DAC-87EE-846AFF1A3D8F}" dt="2022-10-03T18:13:37.782" v="13" actId="26606"/>
          <ac:spMkLst>
            <pc:docMk/>
            <pc:sldMk cId="2808811587" sldId="260"/>
            <ac:spMk id="2" creationId="{00D20B94-CAFF-8AE8-BDE0-648A5CA9CB9C}"/>
          </ac:spMkLst>
        </pc:spChg>
        <pc:spChg chg="mod">
          <ac:chgData name="Laura Farley" userId="47065ea0-4b2a-478a-b907-90704751b999" providerId="ADAL" clId="{DA12F9C5-7C60-4DAC-87EE-846AFF1A3D8F}" dt="2022-10-03T18:13:37.782" v="13" actId="26606"/>
          <ac:spMkLst>
            <pc:docMk/>
            <pc:sldMk cId="2808811587" sldId="260"/>
            <ac:spMk id="3" creationId="{8DE33926-98A1-9240-37F2-54B9D6A269F1}"/>
          </ac:spMkLst>
        </pc:spChg>
        <pc:spChg chg="add">
          <ac:chgData name="Laura Farley" userId="47065ea0-4b2a-478a-b907-90704751b999" providerId="ADAL" clId="{DA12F9C5-7C60-4DAC-87EE-846AFF1A3D8F}" dt="2022-10-03T18:13:37.782" v="13" actId="26606"/>
          <ac:spMkLst>
            <pc:docMk/>
            <pc:sldMk cId="2808811587" sldId="260"/>
            <ac:spMk id="8" creationId="{A7AE9375-4664-4DB2-922D-2782A6E439AC}"/>
          </ac:spMkLst>
        </pc:spChg>
        <pc:spChg chg="add">
          <ac:chgData name="Laura Farley" userId="47065ea0-4b2a-478a-b907-90704751b999" providerId="ADAL" clId="{DA12F9C5-7C60-4DAC-87EE-846AFF1A3D8F}" dt="2022-10-03T18:13:37.782" v="13" actId="26606"/>
          <ac:spMkLst>
            <pc:docMk/>
            <pc:sldMk cId="2808811587" sldId="260"/>
            <ac:spMk id="12" creationId="{9DD005C1-8C51-42D6-9BEE-B9B83849743D}"/>
          </ac:spMkLst>
        </pc:spChg>
        <pc:cxnChg chg="add">
          <ac:chgData name="Laura Farley" userId="47065ea0-4b2a-478a-b907-90704751b999" providerId="ADAL" clId="{DA12F9C5-7C60-4DAC-87EE-846AFF1A3D8F}" dt="2022-10-03T18:13:37.782" v="13" actId="26606"/>
          <ac:cxnSpMkLst>
            <pc:docMk/>
            <pc:sldMk cId="2808811587" sldId="260"/>
            <ac:cxnSpMk id="10" creationId="{EE504C98-6397-41C1-A8D8-2D9C4ED307E0}"/>
          </ac:cxnSpMkLst>
        </pc:cxnChg>
      </pc:sldChg>
      <pc:sldChg chg="addSp modSp mod setBg">
        <pc:chgData name="Laura Farley" userId="47065ea0-4b2a-478a-b907-90704751b999" providerId="ADAL" clId="{DA12F9C5-7C60-4DAC-87EE-846AFF1A3D8F}" dt="2022-10-03T18:14:07.036" v="18" actId="255"/>
        <pc:sldMkLst>
          <pc:docMk/>
          <pc:sldMk cId="1253240824" sldId="261"/>
        </pc:sldMkLst>
        <pc:spChg chg="mod">
          <ac:chgData name="Laura Farley" userId="47065ea0-4b2a-478a-b907-90704751b999" providerId="ADAL" clId="{DA12F9C5-7C60-4DAC-87EE-846AFF1A3D8F}" dt="2022-10-03T18:14:07.036" v="18" actId="255"/>
          <ac:spMkLst>
            <pc:docMk/>
            <pc:sldMk cId="1253240824" sldId="261"/>
            <ac:spMk id="2" creationId="{B9DE2D9D-ABBC-F91D-E798-B185D3F3922F}"/>
          </ac:spMkLst>
        </pc:spChg>
        <pc:spChg chg="mod">
          <ac:chgData name="Laura Farley" userId="47065ea0-4b2a-478a-b907-90704751b999" providerId="ADAL" clId="{DA12F9C5-7C60-4DAC-87EE-846AFF1A3D8F}" dt="2022-10-03T18:13:56.407" v="16" actId="255"/>
          <ac:spMkLst>
            <pc:docMk/>
            <pc:sldMk cId="1253240824" sldId="261"/>
            <ac:spMk id="3" creationId="{B91EE654-18F5-4340-E20F-9D6B47972B20}"/>
          </ac:spMkLst>
        </pc:spChg>
        <pc:spChg chg="add">
          <ac:chgData name="Laura Farley" userId="47065ea0-4b2a-478a-b907-90704751b999" providerId="ADAL" clId="{DA12F9C5-7C60-4DAC-87EE-846AFF1A3D8F}" dt="2022-10-03T18:13:47.381" v="14" actId="26606"/>
          <ac:spMkLst>
            <pc:docMk/>
            <pc:sldMk cId="1253240824" sldId="261"/>
            <ac:spMk id="8" creationId="{A7AE9375-4664-4DB2-922D-2782A6E439AC}"/>
          </ac:spMkLst>
        </pc:spChg>
        <pc:spChg chg="add">
          <ac:chgData name="Laura Farley" userId="47065ea0-4b2a-478a-b907-90704751b999" providerId="ADAL" clId="{DA12F9C5-7C60-4DAC-87EE-846AFF1A3D8F}" dt="2022-10-03T18:13:47.381" v="14" actId="26606"/>
          <ac:spMkLst>
            <pc:docMk/>
            <pc:sldMk cId="1253240824" sldId="261"/>
            <ac:spMk id="12" creationId="{9DD005C1-8C51-42D6-9BEE-B9B83849743D}"/>
          </ac:spMkLst>
        </pc:spChg>
        <pc:cxnChg chg="add">
          <ac:chgData name="Laura Farley" userId="47065ea0-4b2a-478a-b907-90704751b999" providerId="ADAL" clId="{DA12F9C5-7C60-4DAC-87EE-846AFF1A3D8F}" dt="2022-10-03T18:13:47.381" v="14" actId="26606"/>
          <ac:cxnSpMkLst>
            <pc:docMk/>
            <pc:sldMk cId="1253240824" sldId="261"/>
            <ac:cxnSpMk id="10" creationId="{EE504C98-6397-41C1-A8D8-2D9C4ED307E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0318A-E5C0-4B73-940C-41CCCEE59B5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031F-D6B3-4050-AA32-EE9E78C9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we’re going to cover some of the high level basics of property management. The intention is to make you aware of some of the requirements. If you want to become a property manager, there is a lot more to know about the ins and outs of being a property manager.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031F-D6B3-4050-AA32-EE9E78C97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73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law in Virginia makes it clear that leasing or renting property for another person for any form of compensation is a licensed activity.</a:t>
            </a:r>
          </a:p>
          <a:p>
            <a:endParaRPr lang="en-US" dirty="0"/>
          </a:p>
          <a:p>
            <a:r>
              <a:rPr lang="en-US" dirty="0"/>
              <a:t>The law also requires that all licensed activity be conducted through a licensed firm under the supervision of a broker. This means that if you are engaged in leasing or renting property, it is a licensed activity that has to be conducted through the firm.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031F-D6B3-4050-AA32-EE9E78C97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69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Agents hired to manage properties have the same agency duties as agents in residential sales. Namely [read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031F-D6B3-4050-AA32-EE9E78C974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08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Virginia Residential Landlord Tenant Act – VRLTA – is the main law that applies to residential rentals. It applies to occupancy in all single-family and multifamily units.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031F-D6B3-4050-AA32-EE9E78C974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0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few exemptions to the VRLTA [read slide]</a:t>
            </a:r>
          </a:p>
          <a:p>
            <a:endParaRPr lang="en-US" dirty="0"/>
          </a:p>
          <a:p>
            <a:r>
              <a:rPr lang="en-US" dirty="0"/>
              <a:t>But in general, most of the rentals you encounter will fall under the VRLTA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031F-D6B3-4050-AA32-EE9E78C974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9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VRLTA specifies that the landlord or property manager must give the tenant a written lease. If they fail to do so, the law creates specific terms that will apply. These include [read slide]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031F-D6B3-4050-AA32-EE9E78C974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8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1F23-3E12-DCAE-A116-0A4FF1F7B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2FCD5-00AC-6FAF-FC98-6B55CC63B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035B9-BB37-864C-A60E-5E86D63D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8D8F7-6CD4-8036-554B-67202B2A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FF189-38BE-4CE4-234B-9662CDC5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429E5-B681-9639-2F35-BFBA22CB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E0EF4-F01A-5412-C94C-2A3DB8890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09F52-D590-B8F9-D2C3-96D14144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A2D6-E091-B605-5137-DE108A85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E844D-144D-04D9-DD0C-4C418C62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2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EFD73-EFDC-1D4D-A6DB-3B783C556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F7732-BFE1-1A7F-6B96-8B9FA04DB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0B3CD-F6AE-7E8B-3796-1E687B687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B31F7-CBC5-1955-86AD-B7F6C019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9326E-7B2F-577D-593A-75FF57DA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7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40FA-2BD8-CBA4-02AB-840DCB41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03AA-DA08-F3F4-F962-8CE15BEC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B7623-A2D1-D16D-0D2E-7DF717C2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5CE11-0345-C2AF-68AA-2C87F7DF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8A96E-1DB1-D140-0979-F205234C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F463-4104-0ED1-C504-DDD7C554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46360-E6F3-F5BE-C700-6D5EA6C4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B72FE-5FF2-7CEA-EABD-09556727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891F8-22BE-C3DB-937E-424FDA35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50140-3BFC-AFA9-1E67-C43A13AA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D41D-5B4D-AA28-D984-C483855C9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BA18B-BC9D-C6B7-99D0-2C4AEE7C3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7B5D9-B0A5-0903-8510-6B7C42B5A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9FC80-AF8A-B4DF-28DD-F71BA340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B1738-D776-9BB1-07E4-9AA577E2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A22F2-643F-3211-D36C-E8A795C2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5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F230-0A3B-5A99-28A5-4F89676F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17E21-DC5B-752E-5604-FAB0C33E1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BDAB20-0908-EA56-5AEA-6BB478C94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4A759-E58A-113C-BB3A-560871650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521B3-5063-073C-1B67-59652FFB7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E8877-7729-105A-378E-4DBE883D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637845-3B4C-0FA0-8496-2E38271C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36271-2171-F4F8-7AFB-2CBB949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5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E6D2-A1C8-3EE8-A07F-10E25656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B376F-E13D-F769-4F4A-2C2886AD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2D9F2-329F-1ADA-FAE7-DBE009BF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C9B74-4EEA-C92A-1413-EF94893A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6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C0D08-E008-2692-D3CE-2DA06E23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70CE1-3308-0719-2E89-035CF52C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FFBB-090A-157E-03B8-C52C520D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D58B-2753-011D-DE8E-0A6385640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5F942-38FB-35B4-EB4A-924F1566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235E0-6AE4-47C6-38EC-EC4BE5159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DA7DA-1CFC-17A2-1710-C6AE55DB3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84218-2800-4B72-B2E6-AC4A69DC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0D8DF-A9E6-4CB5-2AC6-116D9DAB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7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04E-7DDB-FC24-83E2-54C5688A4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3008D-7044-4E66-2CBF-19ED0A26B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AE48F-FA23-FE74-82D6-4A3B02CD3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CF33-DBC8-B7F3-5080-C26B4A53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2E9D6-2AE0-E427-310F-3E3DB350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D8785-9067-E4E8-13E1-A7C790CD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9B96E-9FAD-4033-26C4-28508185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ADEA7-7526-1193-EE54-9465A02C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B2D1B-6CF8-147C-9C52-3B91131D5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2FFD-5C40-4A4E-BC45-962D3939984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E7C7-F6F6-E596-1BE7-2EC47436D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4E41-CE27-89A8-FE3E-BDF02D85B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464B-56A7-4ABA-B4A6-CDEC0E19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8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Figures of houses in different position and sizes">
            <a:extLst>
              <a:ext uri="{FF2B5EF4-FFF2-40B4-BE49-F238E27FC236}">
                <a16:creationId xmlns:a16="http://schemas.microsoft.com/office/drawing/2014/main" id="{BCF1FC85-E5F4-CA14-06BE-04F1236AA9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4D1E0C-C0EF-7393-A770-41804E395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Property Management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5612A-39F9-171D-7593-900550F5A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7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59620-1B1D-78B7-FDB8-472E67554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chemeClr val="bg1"/>
                </a:solidFill>
              </a:rPr>
              <a:t>Licensed Activity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EF36-4234-8DBE-8326-8D7E37C70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“for compensation or valuable consideration … leases or offers to lease, or rents or offers for rent, any real estate or the improvements thereon for others”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8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4BD72-B9D9-5057-B83D-95441855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Agency Obligations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AC02F1-4784-E400-5B9D-C682FAC5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Perform in accordance with brokerage agreement</a:t>
            </a:r>
          </a:p>
          <a:p>
            <a:r>
              <a:rPr lang="en-US" sz="2400">
                <a:solidFill>
                  <a:srgbClr val="FFFFFF"/>
                </a:solidFill>
              </a:rPr>
              <a:t>Exercise ordinary care</a:t>
            </a:r>
          </a:p>
          <a:p>
            <a:r>
              <a:rPr lang="en-US" sz="2400">
                <a:solidFill>
                  <a:srgbClr val="FFFFFF"/>
                </a:solidFill>
              </a:rPr>
              <a:t>Disclose to owner material facts</a:t>
            </a:r>
          </a:p>
          <a:p>
            <a:r>
              <a:rPr lang="en-US" sz="2400">
                <a:solidFill>
                  <a:srgbClr val="FFFFFF"/>
                </a:solidFill>
              </a:rPr>
              <a:t>Maintain confidential information</a:t>
            </a:r>
          </a:p>
          <a:p>
            <a:r>
              <a:rPr lang="en-US" sz="2400">
                <a:solidFill>
                  <a:srgbClr val="FFFFFF"/>
                </a:solidFill>
              </a:rPr>
              <a:t>Account for all funds belonging to the owner</a:t>
            </a:r>
          </a:p>
          <a:p>
            <a:r>
              <a:rPr lang="en-US" sz="2400">
                <a:solidFill>
                  <a:srgbClr val="FFFFFF"/>
                </a:solidFill>
              </a:rPr>
              <a:t>Comply with fair housing</a:t>
            </a:r>
          </a:p>
        </p:txBody>
      </p:sp>
    </p:spTree>
    <p:extLst>
      <p:ext uri="{BB962C8B-B14F-4D97-AF65-F5344CB8AC3E}">
        <p14:creationId xmlns:p14="http://schemas.microsoft.com/office/powerpoint/2010/main" val="3739096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39FAB-C158-04F3-E431-521E3774C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903" y="949325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VRLTA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4D2CC-B247-A9FE-7742-A0A63ADA3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2902" y="3429000"/>
            <a:ext cx="8071697" cy="165576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32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6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D20B94-CAFF-8AE8-BDE0-648A5CA9C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46" y="669925"/>
            <a:ext cx="4650862" cy="4812755"/>
          </a:xfrm>
        </p:spPr>
        <p:txBody>
          <a:bodyPr anchor="b">
            <a:normAutofit/>
          </a:bodyPr>
          <a:lstStyle/>
          <a:p>
            <a:pPr algn="r"/>
            <a:r>
              <a:rPr lang="en-US" sz="7200">
                <a:solidFill>
                  <a:schemeClr val="bg1"/>
                </a:solidFill>
              </a:rPr>
              <a:t>VRLTA Exemptions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06" y="5597879"/>
            <a:ext cx="510200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33926-98A1-9240-37F2-54B9D6A26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0314" y="753042"/>
            <a:ext cx="4562272" cy="5172060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Public or private institutions incidental to medical, geriatric, educational, or similar services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Fraternal or social organizations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Owner of a condo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Campgrounds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Tenants who pay no rent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Employees of the landlord whose occupancy is conditioned upon employment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Pre-settlement occupancy agreements in sales contracts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1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E2D9D-ABBC-F91D-E798-B185D3F3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 sz="5500" dirty="0">
                <a:solidFill>
                  <a:schemeClr val="bg1"/>
                </a:solidFill>
              </a:rPr>
              <a:t>Written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5500" dirty="0">
                <a:solidFill>
                  <a:schemeClr val="bg1"/>
                </a:solidFill>
              </a:rPr>
              <a:t>Leases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EE654-18F5-4340-E20F-9D6B47972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 month lease with no renewal</a:t>
            </a:r>
          </a:p>
          <a:p>
            <a:r>
              <a:rPr lang="en-US" dirty="0">
                <a:solidFill>
                  <a:schemeClr val="bg1"/>
                </a:solidFill>
              </a:rPr>
              <a:t>Rent paid in 12 equal periodic installments at the amount agreed or fair market rent</a:t>
            </a:r>
          </a:p>
          <a:p>
            <a:r>
              <a:rPr lang="en-US" dirty="0">
                <a:solidFill>
                  <a:schemeClr val="bg1"/>
                </a:solidFill>
              </a:rPr>
              <a:t>Rent is due on the first of each month and is late if not paid by the 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If rent is not paid by the 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of the month, the landlord may charge a late fee</a:t>
            </a:r>
          </a:p>
          <a:p>
            <a:r>
              <a:rPr lang="en-US" dirty="0">
                <a:solidFill>
                  <a:schemeClr val="bg1"/>
                </a:solidFill>
              </a:rPr>
              <a:t>Security deposit is capped at 2 months rent</a:t>
            </a:r>
          </a:p>
          <a:p>
            <a:r>
              <a:rPr lang="en-US" dirty="0">
                <a:solidFill>
                  <a:schemeClr val="bg1"/>
                </a:solidFill>
              </a:rPr>
              <a:t>Written agreement may be entered into at any time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4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E7025548F6494E8C1ABF7D2740F2F5" ma:contentTypeVersion="15" ma:contentTypeDescription="Create a new document." ma:contentTypeScope="" ma:versionID="5ec63cf76c63be4c4060dde4fd5b70fe">
  <xsd:schema xmlns:xsd="http://www.w3.org/2001/XMLSchema" xmlns:xs="http://www.w3.org/2001/XMLSchema" xmlns:p="http://schemas.microsoft.com/office/2006/metadata/properties" xmlns:ns2="ba630d7b-8c89-47ad-91ac-97942cba60d1" xmlns:ns3="0207266a-8549-4d12-87c7-6d3d79637e47" targetNamespace="http://schemas.microsoft.com/office/2006/metadata/properties" ma:root="true" ma:fieldsID="c1655f07aff125d8ea5b8a8ee62677f2" ns2:_="" ns3:_="">
    <xsd:import namespace="ba630d7b-8c89-47ad-91ac-97942cba60d1"/>
    <xsd:import namespace="0207266a-8549-4d12-87c7-6d3d79637e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30d7b-8c89-47ad-91ac-97942cba6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dee32d4-85ac-40c2-9e8e-56c6090433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7266a-8549-4d12-87c7-6d3d79637e4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55bc54e-6852-432d-a8bf-2ccd59860851}" ma:internalName="TaxCatchAll" ma:showField="CatchAllData" ma:web="0207266a-8549-4d12-87c7-6d3d79637e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a630d7b-8c89-47ad-91ac-97942cba60d1">
      <Terms xmlns="http://schemas.microsoft.com/office/infopath/2007/PartnerControls"/>
    </lcf76f155ced4ddcb4097134ff3c332f>
    <TaxCatchAll xmlns="0207266a-8549-4d12-87c7-6d3d79637e47" xsi:nil="true"/>
  </documentManagement>
</p:properties>
</file>

<file path=customXml/itemProps1.xml><?xml version="1.0" encoding="utf-8"?>
<ds:datastoreItem xmlns:ds="http://schemas.openxmlformats.org/officeDocument/2006/customXml" ds:itemID="{478C8E2B-D1DC-4051-B9E0-2A6A72AF2356}"/>
</file>

<file path=customXml/itemProps2.xml><?xml version="1.0" encoding="utf-8"?>
<ds:datastoreItem xmlns:ds="http://schemas.openxmlformats.org/officeDocument/2006/customXml" ds:itemID="{66CE7B72-E5F8-4376-9A70-2A8B70FAC3DB}"/>
</file>

<file path=customXml/itemProps3.xml><?xml version="1.0" encoding="utf-8"?>
<ds:datastoreItem xmlns:ds="http://schemas.openxmlformats.org/officeDocument/2006/customXml" ds:itemID="{E3325E0A-9D61-4A32-B5AE-73E51AE9304C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443</Words>
  <Application>Microsoft Office PowerPoint</Application>
  <PresentationFormat>Widescreen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Property Management Basics</vt:lpstr>
      <vt:lpstr>Licensed Activity</vt:lpstr>
      <vt:lpstr>Agency Obligations</vt:lpstr>
      <vt:lpstr>VRLTA</vt:lpstr>
      <vt:lpstr>VRLTA Exemptions</vt:lpstr>
      <vt:lpstr>Written Leases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Management Basics</dc:title>
  <dc:creator>Laura Farley</dc:creator>
  <cp:lastModifiedBy>Laura Farley</cp:lastModifiedBy>
  <cp:revision>1</cp:revision>
  <dcterms:created xsi:type="dcterms:W3CDTF">2022-10-03T17:46:59Z</dcterms:created>
  <dcterms:modified xsi:type="dcterms:W3CDTF">2022-10-03T18:14:09Z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0x010100DFE7025548F6494E8C1ABF7D2740F2F5</vt:lpwstr>
  </property>
</Properties>
</file>