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 id="2147483804" r:id="rId5"/>
  </p:sldMasterIdLst>
  <p:notesMasterIdLst>
    <p:notesMasterId r:id="rId16"/>
  </p:notesMasterIdLst>
  <p:sldIdLst>
    <p:sldId id="523" r:id="rId6"/>
    <p:sldId id="429" r:id="rId7"/>
    <p:sldId id="389" r:id="rId8"/>
    <p:sldId id="507" r:id="rId9"/>
    <p:sldId id="508" r:id="rId10"/>
    <p:sldId id="509" r:id="rId11"/>
    <p:sldId id="511" r:id="rId12"/>
    <p:sldId id="524" r:id="rId13"/>
    <p:sldId id="521" r:id="rId14"/>
    <p:sldId id="522" r:id="rId15"/>
  </p:sldIdLst>
  <p:sldSz cx="9144000" cy="6858000" type="screen4x3"/>
  <p:notesSz cx="2886075"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68625" autoAdjust="0"/>
  </p:normalViewPr>
  <p:slideViewPr>
    <p:cSldViewPr snapToGrid="0">
      <p:cViewPr varScale="1">
        <p:scale>
          <a:sx n="53" d="100"/>
          <a:sy n="53" d="100"/>
        </p:scale>
        <p:origin x="1660" y="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2D12BB-961B-492D-A1FD-3B80E51A2352}"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8B775E15-D892-4C83-8452-526431C148B1}">
      <dgm:prSet/>
      <dgm:spPr/>
      <dgm:t>
        <a:bodyPr/>
        <a:lstStyle/>
        <a:p>
          <a:r>
            <a:rPr lang="en-US"/>
            <a:t>Race</a:t>
          </a:r>
        </a:p>
      </dgm:t>
    </dgm:pt>
    <dgm:pt modelId="{9DA253F3-2BAD-41B4-9EAB-DB3FAB12A61E}" type="parTrans" cxnId="{2654B0AD-AAC5-471D-9FA0-5A55F5038BD6}">
      <dgm:prSet/>
      <dgm:spPr/>
      <dgm:t>
        <a:bodyPr/>
        <a:lstStyle/>
        <a:p>
          <a:endParaRPr lang="en-US"/>
        </a:p>
      </dgm:t>
    </dgm:pt>
    <dgm:pt modelId="{8E1D061B-930D-4BFA-A86C-4DAAF59CCB22}" type="sibTrans" cxnId="{2654B0AD-AAC5-471D-9FA0-5A55F5038BD6}">
      <dgm:prSet/>
      <dgm:spPr/>
      <dgm:t>
        <a:bodyPr/>
        <a:lstStyle/>
        <a:p>
          <a:endParaRPr lang="en-US"/>
        </a:p>
      </dgm:t>
    </dgm:pt>
    <dgm:pt modelId="{8CE618EB-FEC2-4BA3-AF1E-A13456C44F16}">
      <dgm:prSet/>
      <dgm:spPr/>
      <dgm:t>
        <a:bodyPr/>
        <a:lstStyle/>
        <a:p>
          <a:r>
            <a:rPr lang="en-US"/>
            <a:t>Color</a:t>
          </a:r>
        </a:p>
      </dgm:t>
    </dgm:pt>
    <dgm:pt modelId="{AABE27DA-2646-4F2B-88BC-EF4757B0B095}" type="parTrans" cxnId="{848F263A-F06D-4585-8A9C-EC3EF797BD1A}">
      <dgm:prSet/>
      <dgm:spPr/>
      <dgm:t>
        <a:bodyPr/>
        <a:lstStyle/>
        <a:p>
          <a:endParaRPr lang="en-US"/>
        </a:p>
      </dgm:t>
    </dgm:pt>
    <dgm:pt modelId="{B5B3DAD0-36AD-44E8-9CBE-5535D703AAEB}" type="sibTrans" cxnId="{848F263A-F06D-4585-8A9C-EC3EF797BD1A}">
      <dgm:prSet/>
      <dgm:spPr/>
      <dgm:t>
        <a:bodyPr/>
        <a:lstStyle/>
        <a:p>
          <a:endParaRPr lang="en-US"/>
        </a:p>
      </dgm:t>
    </dgm:pt>
    <dgm:pt modelId="{DFA2876D-655D-4C7E-8F9F-54ADB90C22E3}">
      <dgm:prSet/>
      <dgm:spPr/>
      <dgm:t>
        <a:bodyPr/>
        <a:lstStyle/>
        <a:p>
          <a:r>
            <a:rPr lang="en-US"/>
            <a:t>National Origin</a:t>
          </a:r>
        </a:p>
      </dgm:t>
    </dgm:pt>
    <dgm:pt modelId="{6484AF9F-EFE6-4CD3-B887-03EACEBC9F16}" type="parTrans" cxnId="{D5250F12-D55F-4C65-A00A-E183C5E650FE}">
      <dgm:prSet/>
      <dgm:spPr/>
      <dgm:t>
        <a:bodyPr/>
        <a:lstStyle/>
        <a:p>
          <a:endParaRPr lang="en-US"/>
        </a:p>
      </dgm:t>
    </dgm:pt>
    <dgm:pt modelId="{1D8A24F2-81BC-47AC-99F0-BD2383483356}" type="sibTrans" cxnId="{D5250F12-D55F-4C65-A00A-E183C5E650FE}">
      <dgm:prSet/>
      <dgm:spPr/>
      <dgm:t>
        <a:bodyPr/>
        <a:lstStyle/>
        <a:p>
          <a:endParaRPr lang="en-US"/>
        </a:p>
      </dgm:t>
    </dgm:pt>
    <dgm:pt modelId="{89BEC3D4-6A99-4E42-B4FF-77BA14D1C3AD}">
      <dgm:prSet/>
      <dgm:spPr/>
      <dgm:t>
        <a:bodyPr/>
        <a:lstStyle/>
        <a:p>
          <a:r>
            <a:rPr lang="en-US"/>
            <a:t>Religion</a:t>
          </a:r>
        </a:p>
      </dgm:t>
    </dgm:pt>
    <dgm:pt modelId="{DA02A4A6-6F6C-42A0-A6FB-C48A0DDFCBD2}" type="parTrans" cxnId="{69047989-3527-4ABC-B237-7522FA1A766F}">
      <dgm:prSet/>
      <dgm:spPr/>
      <dgm:t>
        <a:bodyPr/>
        <a:lstStyle/>
        <a:p>
          <a:endParaRPr lang="en-US"/>
        </a:p>
      </dgm:t>
    </dgm:pt>
    <dgm:pt modelId="{FA12F0D7-4574-4933-9F1F-72023C8B6D7D}" type="sibTrans" cxnId="{69047989-3527-4ABC-B237-7522FA1A766F}">
      <dgm:prSet/>
      <dgm:spPr/>
      <dgm:t>
        <a:bodyPr/>
        <a:lstStyle/>
        <a:p>
          <a:endParaRPr lang="en-US"/>
        </a:p>
      </dgm:t>
    </dgm:pt>
    <dgm:pt modelId="{58CEA1CF-BA89-4087-B649-F835E7C5DFE7}">
      <dgm:prSet/>
      <dgm:spPr/>
      <dgm:t>
        <a:bodyPr/>
        <a:lstStyle/>
        <a:p>
          <a:r>
            <a:rPr lang="en-US"/>
            <a:t>Sex (including gender identity and sexual orientation)</a:t>
          </a:r>
        </a:p>
      </dgm:t>
    </dgm:pt>
    <dgm:pt modelId="{C0544BA7-918E-40E1-9304-BF0F788C6D98}" type="parTrans" cxnId="{22EC0D80-7117-4A49-ABBF-C53EBAF56580}">
      <dgm:prSet/>
      <dgm:spPr/>
      <dgm:t>
        <a:bodyPr/>
        <a:lstStyle/>
        <a:p>
          <a:endParaRPr lang="en-US"/>
        </a:p>
      </dgm:t>
    </dgm:pt>
    <dgm:pt modelId="{E02DAE39-6831-408D-BC5D-7E788744A9F9}" type="sibTrans" cxnId="{22EC0D80-7117-4A49-ABBF-C53EBAF56580}">
      <dgm:prSet/>
      <dgm:spPr/>
      <dgm:t>
        <a:bodyPr/>
        <a:lstStyle/>
        <a:p>
          <a:endParaRPr lang="en-US"/>
        </a:p>
      </dgm:t>
    </dgm:pt>
    <dgm:pt modelId="{39D81F17-AD07-4413-B4E8-14055B20B540}">
      <dgm:prSet/>
      <dgm:spPr/>
      <dgm:t>
        <a:bodyPr/>
        <a:lstStyle/>
        <a:p>
          <a:r>
            <a:rPr lang="en-US"/>
            <a:t>Familial Status</a:t>
          </a:r>
        </a:p>
      </dgm:t>
    </dgm:pt>
    <dgm:pt modelId="{37F51ECF-4A17-426C-84EB-8B9ED8ED6509}" type="parTrans" cxnId="{653845A2-D933-4FFD-AF98-6E6B8E9FE640}">
      <dgm:prSet/>
      <dgm:spPr/>
      <dgm:t>
        <a:bodyPr/>
        <a:lstStyle/>
        <a:p>
          <a:endParaRPr lang="en-US"/>
        </a:p>
      </dgm:t>
    </dgm:pt>
    <dgm:pt modelId="{1E8EBAB6-BA37-44B8-A396-BAE617B70EEA}" type="sibTrans" cxnId="{653845A2-D933-4FFD-AF98-6E6B8E9FE640}">
      <dgm:prSet/>
      <dgm:spPr/>
      <dgm:t>
        <a:bodyPr/>
        <a:lstStyle/>
        <a:p>
          <a:endParaRPr lang="en-US"/>
        </a:p>
      </dgm:t>
    </dgm:pt>
    <dgm:pt modelId="{812C10C9-CC56-4500-BB46-1DB0B1627E27}">
      <dgm:prSet/>
      <dgm:spPr/>
      <dgm:t>
        <a:bodyPr/>
        <a:lstStyle/>
        <a:p>
          <a:r>
            <a:rPr lang="en-US"/>
            <a:t>Disability</a:t>
          </a:r>
        </a:p>
      </dgm:t>
    </dgm:pt>
    <dgm:pt modelId="{8BF341E8-8143-4ADA-9EE5-EF66DD27F358}" type="parTrans" cxnId="{40316CD8-9D89-42E7-B930-80A1CAEA9456}">
      <dgm:prSet/>
      <dgm:spPr/>
      <dgm:t>
        <a:bodyPr/>
        <a:lstStyle/>
        <a:p>
          <a:endParaRPr lang="en-US"/>
        </a:p>
      </dgm:t>
    </dgm:pt>
    <dgm:pt modelId="{A7DCD206-9836-4974-A1ED-0CAEA8E16295}" type="sibTrans" cxnId="{40316CD8-9D89-42E7-B930-80A1CAEA9456}">
      <dgm:prSet/>
      <dgm:spPr/>
      <dgm:t>
        <a:bodyPr/>
        <a:lstStyle/>
        <a:p>
          <a:endParaRPr lang="en-US"/>
        </a:p>
      </dgm:t>
    </dgm:pt>
    <dgm:pt modelId="{8331000E-0627-4FB0-BF62-641DE652CD34}" type="pres">
      <dgm:prSet presAssocID="{DF2D12BB-961B-492D-A1FD-3B80E51A2352}" presName="diagram" presStyleCnt="0">
        <dgm:presLayoutVars>
          <dgm:dir/>
          <dgm:resizeHandles val="exact"/>
        </dgm:presLayoutVars>
      </dgm:prSet>
      <dgm:spPr/>
    </dgm:pt>
    <dgm:pt modelId="{7B7E0251-1D2A-44D9-81D9-B3F4CAE5C6A7}" type="pres">
      <dgm:prSet presAssocID="{8B775E15-D892-4C83-8452-526431C148B1}" presName="node" presStyleLbl="node1" presStyleIdx="0" presStyleCnt="7">
        <dgm:presLayoutVars>
          <dgm:bulletEnabled val="1"/>
        </dgm:presLayoutVars>
      </dgm:prSet>
      <dgm:spPr/>
    </dgm:pt>
    <dgm:pt modelId="{72525C39-A236-4119-9044-8E596CF1D531}" type="pres">
      <dgm:prSet presAssocID="{8E1D061B-930D-4BFA-A86C-4DAAF59CCB22}" presName="sibTrans" presStyleCnt="0"/>
      <dgm:spPr/>
    </dgm:pt>
    <dgm:pt modelId="{A04D1C7C-4C58-45FC-8622-D5DF5ABAF719}" type="pres">
      <dgm:prSet presAssocID="{8CE618EB-FEC2-4BA3-AF1E-A13456C44F16}" presName="node" presStyleLbl="node1" presStyleIdx="1" presStyleCnt="7">
        <dgm:presLayoutVars>
          <dgm:bulletEnabled val="1"/>
        </dgm:presLayoutVars>
      </dgm:prSet>
      <dgm:spPr/>
    </dgm:pt>
    <dgm:pt modelId="{20B69580-808E-4300-BCFE-328D16BED99C}" type="pres">
      <dgm:prSet presAssocID="{B5B3DAD0-36AD-44E8-9CBE-5535D703AAEB}" presName="sibTrans" presStyleCnt="0"/>
      <dgm:spPr/>
    </dgm:pt>
    <dgm:pt modelId="{F0BB4020-64C1-4139-B24B-378D6B6B6DDA}" type="pres">
      <dgm:prSet presAssocID="{DFA2876D-655D-4C7E-8F9F-54ADB90C22E3}" presName="node" presStyleLbl="node1" presStyleIdx="2" presStyleCnt="7">
        <dgm:presLayoutVars>
          <dgm:bulletEnabled val="1"/>
        </dgm:presLayoutVars>
      </dgm:prSet>
      <dgm:spPr/>
    </dgm:pt>
    <dgm:pt modelId="{EDF8E59B-F225-4648-AA00-954A8E33617B}" type="pres">
      <dgm:prSet presAssocID="{1D8A24F2-81BC-47AC-99F0-BD2383483356}" presName="sibTrans" presStyleCnt="0"/>
      <dgm:spPr/>
    </dgm:pt>
    <dgm:pt modelId="{647A36FD-3D14-41FB-8989-69E87F40EAC2}" type="pres">
      <dgm:prSet presAssocID="{89BEC3D4-6A99-4E42-B4FF-77BA14D1C3AD}" presName="node" presStyleLbl="node1" presStyleIdx="3" presStyleCnt="7">
        <dgm:presLayoutVars>
          <dgm:bulletEnabled val="1"/>
        </dgm:presLayoutVars>
      </dgm:prSet>
      <dgm:spPr/>
    </dgm:pt>
    <dgm:pt modelId="{4F9A1DDF-7AD9-47C0-ACA0-237AC56C9C64}" type="pres">
      <dgm:prSet presAssocID="{FA12F0D7-4574-4933-9F1F-72023C8B6D7D}" presName="sibTrans" presStyleCnt="0"/>
      <dgm:spPr/>
    </dgm:pt>
    <dgm:pt modelId="{F693D531-5D9D-4E73-ACB2-63A3EC92FC0A}" type="pres">
      <dgm:prSet presAssocID="{58CEA1CF-BA89-4087-B649-F835E7C5DFE7}" presName="node" presStyleLbl="node1" presStyleIdx="4" presStyleCnt="7">
        <dgm:presLayoutVars>
          <dgm:bulletEnabled val="1"/>
        </dgm:presLayoutVars>
      </dgm:prSet>
      <dgm:spPr/>
    </dgm:pt>
    <dgm:pt modelId="{5C5D9634-FF2A-4284-8B23-9BF7475765B0}" type="pres">
      <dgm:prSet presAssocID="{E02DAE39-6831-408D-BC5D-7E788744A9F9}" presName="sibTrans" presStyleCnt="0"/>
      <dgm:spPr/>
    </dgm:pt>
    <dgm:pt modelId="{47123BDC-78D0-4E59-B2D8-A038D8F59C43}" type="pres">
      <dgm:prSet presAssocID="{39D81F17-AD07-4413-B4E8-14055B20B540}" presName="node" presStyleLbl="node1" presStyleIdx="5" presStyleCnt="7">
        <dgm:presLayoutVars>
          <dgm:bulletEnabled val="1"/>
        </dgm:presLayoutVars>
      </dgm:prSet>
      <dgm:spPr/>
    </dgm:pt>
    <dgm:pt modelId="{47679F43-A07F-4F8E-8500-29F8FFD6E8A2}" type="pres">
      <dgm:prSet presAssocID="{1E8EBAB6-BA37-44B8-A396-BAE617B70EEA}" presName="sibTrans" presStyleCnt="0"/>
      <dgm:spPr/>
    </dgm:pt>
    <dgm:pt modelId="{95686362-1046-41AC-A8BB-30E4FFD377D8}" type="pres">
      <dgm:prSet presAssocID="{812C10C9-CC56-4500-BB46-1DB0B1627E27}" presName="node" presStyleLbl="node1" presStyleIdx="6" presStyleCnt="7">
        <dgm:presLayoutVars>
          <dgm:bulletEnabled val="1"/>
        </dgm:presLayoutVars>
      </dgm:prSet>
      <dgm:spPr/>
    </dgm:pt>
  </dgm:ptLst>
  <dgm:cxnLst>
    <dgm:cxn modelId="{D5250F12-D55F-4C65-A00A-E183C5E650FE}" srcId="{DF2D12BB-961B-492D-A1FD-3B80E51A2352}" destId="{DFA2876D-655D-4C7E-8F9F-54ADB90C22E3}" srcOrd="2" destOrd="0" parTransId="{6484AF9F-EFE6-4CD3-B887-03EACEBC9F16}" sibTransId="{1D8A24F2-81BC-47AC-99F0-BD2383483356}"/>
    <dgm:cxn modelId="{848F263A-F06D-4585-8A9C-EC3EF797BD1A}" srcId="{DF2D12BB-961B-492D-A1FD-3B80E51A2352}" destId="{8CE618EB-FEC2-4BA3-AF1E-A13456C44F16}" srcOrd="1" destOrd="0" parTransId="{AABE27DA-2646-4F2B-88BC-EF4757B0B095}" sibTransId="{B5B3DAD0-36AD-44E8-9CBE-5535D703AAEB}"/>
    <dgm:cxn modelId="{27516165-4849-4638-9498-B65CBEE3C388}" type="presOf" srcId="{58CEA1CF-BA89-4087-B649-F835E7C5DFE7}" destId="{F693D531-5D9D-4E73-ACB2-63A3EC92FC0A}" srcOrd="0" destOrd="0" presId="urn:microsoft.com/office/officeart/2005/8/layout/default"/>
    <dgm:cxn modelId="{B2D8EB67-F137-4579-BA3D-74CEAC325F79}" type="presOf" srcId="{8B775E15-D892-4C83-8452-526431C148B1}" destId="{7B7E0251-1D2A-44D9-81D9-B3F4CAE5C6A7}" srcOrd="0" destOrd="0" presId="urn:microsoft.com/office/officeart/2005/8/layout/default"/>
    <dgm:cxn modelId="{97AD4C68-6D90-44E0-AC11-A8DEB39D498B}" type="presOf" srcId="{8CE618EB-FEC2-4BA3-AF1E-A13456C44F16}" destId="{A04D1C7C-4C58-45FC-8622-D5DF5ABAF719}" srcOrd="0" destOrd="0" presId="urn:microsoft.com/office/officeart/2005/8/layout/default"/>
    <dgm:cxn modelId="{8656EF6A-D1D9-4AB5-9A34-17A2B1E75347}" type="presOf" srcId="{DFA2876D-655D-4C7E-8F9F-54ADB90C22E3}" destId="{F0BB4020-64C1-4139-B24B-378D6B6B6DDA}" srcOrd="0" destOrd="0" presId="urn:microsoft.com/office/officeart/2005/8/layout/default"/>
    <dgm:cxn modelId="{13A05D72-8532-47EF-AFB7-794853160308}" type="presOf" srcId="{39D81F17-AD07-4413-B4E8-14055B20B540}" destId="{47123BDC-78D0-4E59-B2D8-A038D8F59C43}" srcOrd="0" destOrd="0" presId="urn:microsoft.com/office/officeart/2005/8/layout/default"/>
    <dgm:cxn modelId="{22EC0D80-7117-4A49-ABBF-C53EBAF56580}" srcId="{DF2D12BB-961B-492D-A1FD-3B80E51A2352}" destId="{58CEA1CF-BA89-4087-B649-F835E7C5DFE7}" srcOrd="4" destOrd="0" parTransId="{C0544BA7-918E-40E1-9304-BF0F788C6D98}" sibTransId="{E02DAE39-6831-408D-BC5D-7E788744A9F9}"/>
    <dgm:cxn modelId="{69047989-3527-4ABC-B237-7522FA1A766F}" srcId="{DF2D12BB-961B-492D-A1FD-3B80E51A2352}" destId="{89BEC3D4-6A99-4E42-B4FF-77BA14D1C3AD}" srcOrd="3" destOrd="0" parTransId="{DA02A4A6-6F6C-42A0-A6FB-C48A0DDFCBD2}" sibTransId="{FA12F0D7-4574-4933-9F1F-72023C8B6D7D}"/>
    <dgm:cxn modelId="{653845A2-D933-4FFD-AF98-6E6B8E9FE640}" srcId="{DF2D12BB-961B-492D-A1FD-3B80E51A2352}" destId="{39D81F17-AD07-4413-B4E8-14055B20B540}" srcOrd="5" destOrd="0" parTransId="{37F51ECF-4A17-426C-84EB-8B9ED8ED6509}" sibTransId="{1E8EBAB6-BA37-44B8-A396-BAE617B70EEA}"/>
    <dgm:cxn modelId="{550445A5-C9B3-44BB-9B38-0B1672426129}" type="presOf" srcId="{DF2D12BB-961B-492D-A1FD-3B80E51A2352}" destId="{8331000E-0627-4FB0-BF62-641DE652CD34}" srcOrd="0" destOrd="0" presId="urn:microsoft.com/office/officeart/2005/8/layout/default"/>
    <dgm:cxn modelId="{2654B0AD-AAC5-471D-9FA0-5A55F5038BD6}" srcId="{DF2D12BB-961B-492D-A1FD-3B80E51A2352}" destId="{8B775E15-D892-4C83-8452-526431C148B1}" srcOrd="0" destOrd="0" parTransId="{9DA253F3-2BAD-41B4-9EAB-DB3FAB12A61E}" sibTransId="{8E1D061B-930D-4BFA-A86C-4DAAF59CCB22}"/>
    <dgm:cxn modelId="{B2DD58C7-9754-484A-9D3F-BBE074B1FD59}" type="presOf" srcId="{812C10C9-CC56-4500-BB46-1DB0B1627E27}" destId="{95686362-1046-41AC-A8BB-30E4FFD377D8}" srcOrd="0" destOrd="0" presId="urn:microsoft.com/office/officeart/2005/8/layout/default"/>
    <dgm:cxn modelId="{40316CD8-9D89-42E7-B930-80A1CAEA9456}" srcId="{DF2D12BB-961B-492D-A1FD-3B80E51A2352}" destId="{812C10C9-CC56-4500-BB46-1DB0B1627E27}" srcOrd="6" destOrd="0" parTransId="{8BF341E8-8143-4ADA-9EE5-EF66DD27F358}" sibTransId="{A7DCD206-9836-4974-A1ED-0CAEA8E16295}"/>
    <dgm:cxn modelId="{371B1ADE-B5BF-4A72-BCDD-888F90A0634F}" type="presOf" srcId="{89BEC3D4-6A99-4E42-B4FF-77BA14D1C3AD}" destId="{647A36FD-3D14-41FB-8989-69E87F40EAC2}" srcOrd="0" destOrd="0" presId="urn:microsoft.com/office/officeart/2005/8/layout/default"/>
    <dgm:cxn modelId="{CD13E152-D784-484B-93F1-88B71CEFB89A}" type="presParOf" srcId="{8331000E-0627-4FB0-BF62-641DE652CD34}" destId="{7B7E0251-1D2A-44D9-81D9-B3F4CAE5C6A7}" srcOrd="0" destOrd="0" presId="urn:microsoft.com/office/officeart/2005/8/layout/default"/>
    <dgm:cxn modelId="{F4DA313A-1482-439D-879D-B266B641C24A}" type="presParOf" srcId="{8331000E-0627-4FB0-BF62-641DE652CD34}" destId="{72525C39-A236-4119-9044-8E596CF1D531}" srcOrd="1" destOrd="0" presId="urn:microsoft.com/office/officeart/2005/8/layout/default"/>
    <dgm:cxn modelId="{93064864-8CEB-4BFC-A0FC-C8729F540805}" type="presParOf" srcId="{8331000E-0627-4FB0-BF62-641DE652CD34}" destId="{A04D1C7C-4C58-45FC-8622-D5DF5ABAF719}" srcOrd="2" destOrd="0" presId="urn:microsoft.com/office/officeart/2005/8/layout/default"/>
    <dgm:cxn modelId="{1753312A-221F-4B23-9977-D3B9C89C268A}" type="presParOf" srcId="{8331000E-0627-4FB0-BF62-641DE652CD34}" destId="{20B69580-808E-4300-BCFE-328D16BED99C}" srcOrd="3" destOrd="0" presId="urn:microsoft.com/office/officeart/2005/8/layout/default"/>
    <dgm:cxn modelId="{5E684348-3D74-4C74-A9DA-797A713989D3}" type="presParOf" srcId="{8331000E-0627-4FB0-BF62-641DE652CD34}" destId="{F0BB4020-64C1-4139-B24B-378D6B6B6DDA}" srcOrd="4" destOrd="0" presId="urn:microsoft.com/office/officeart/2005/8/layout/default"/>
    <dgm:cxn modelId="{72218665-199E-4008-A692-CAC8288124A1}" type="presParOf" srcId="{8331000E-0627-4FB0-BF62-641DE652CD34}" destId="{EDF8E59B-F225-4648-AA00-954A8E33617B}" srcOrd="5" destOrd="0" presId="urn:microsoft.com/office/officeart/2005/8/layout/default"/>
    <dgm:cxn modelId="{F46AF746-F1EF-49FF-900D-9D67846F1AF0}" type="presParOf" srcId="{8331000E-0627-4FB0-BF62-641DE652CD34}" destId="{647A36FD-3D14-41FB-8989-69E87F40EAC2}" srcOrd="6" destOrd="0" presId="urn:microsoft.com/office/officeart/2005/8/layout/default"/>
    <dgm:cxn modelId="{E25A4C84-4A1C-49B2-BAE0-45D3415285E9}" type="presParOf" srcId="{8331000E-0627-4FB0-BF62-641DE652CD34}" destId="{4F9A1DDF-7AD9-47C0-ACA0-237AC56C9C64}" srcOrd="7" destOrd="0" presId="urn:microsoft.com/office/officeart/2005/8/layout/default"/>
    <dgm:cxn modelId="{F2FB1311-646F-4FED-906D-B3BD7EF16C3E}" type="presParOf" srcId="{8331000E-0627-4FB0-BF62-641DE652CD34}" destId="{F693D531-5D9D-4E73-ACB2-63A3EC92FC0A}" srcOrd="8" destOrd="0" presId="urn:microsoft.com/office/officeart/2005/8/layout/default"/>
    <dgm:cxn modelId="{F358BEEE-A9B2-4DB4-A0F8-0D858D34A89D}" type="presParOf" srcId="{8331000E-0627-4FB0-BF62-641DE652CD34}" destId="{5C5D9634-FF2A-4284-8B23-9BF7475765B0}" srcOrd="9" destOrd="0" presId="urn:microsoft.com/office/officeart/2005/8/layout/default"/>
    <dgm:cxn modelId="{523874FC-12EC-43C7-AFAE-5EDCA21AA42E}" type="presParOf" srcId="{8331000E-0627-4FB0-BF62-641DE652CD34}" destId="{47123BDC-78D0-4E59-B2D8-A038D8F59C43}" srcOrd="10" destOrd="0" presId="urn:microsoft.com/office/officeart/2005/8/layout/default"/>
    <dgm:cxn modelId="{813ADE18-6C89-4CD5-8609-D48B606C6E97}" type="presParOf" srcId="{8331000E-0627-4FB0-BF62-641DE652CD34}" destId="{47679F43-A07F-4F8E-8500-29F8FFD6E8A2}" srcOrd="11" destOrd="0" presId="urn:microsoft.com/office/officeart/2005/8/layout/default"/>
    <dgm:cxn modelId="{C08AC7E6-19EF-48B3-9D5E-5F2FAD08C410}" type="presParOf" srcId="{8331000E-0627-4FB0-BF62-641DE652CD34}" destId="{95686362-1046-41AC-A8BB-30E4FFD377D8}" srcOrd="12"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D22D71-8865-408D-AA13-3B2B031CFC8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6396BCB-E5BB-4925-9C83-33816C2E1A5D}">
      <dgm:prSet/>
      <dgm:spPr/>
      <dgm:t>
        <a:bodyPr/>
        <a:lstStyle/>
        <a:p>
          <a:r>
            <a:rPr lang="en-US"/>
            <a:t>Race</a:t>
          </a:r>
        </a:p>
      </dgm:t>
    </dgm:pt>
    <dgm:pt modelId="{C2D10906-5178-4C07-B7CF-E845B2A7DDBD}" type="parTrans" cxnId="{A5194C54-54FD-45FA-88CA-CA989DADFD8E}">
      <dgm:prSet/>
      <dgm:spPr/>
      <dgm:t>
        <a:bodyPr/>
        <a:lstStyle/>
        <a:p>
          <a:endParaRPr lang="en-US"/>
        </a:p>
      </dgm:t>
    </dgm:pt>
    <dgm:pt modelId="{5CD441D1-4309-4496-96CF-0C17AF71EC4E}" type="sibTrans" cxnId="{A5194C54-54FD-45FA-88CA-CA989DADFD8E}">
      <dgm:prSet/>
      <dgm:spPr/>
      <dgm:t>
        <a:bodyPr/>
        <a:lstStyle/>
        <a:p>
          <a:endParaRPr lang="en-US"/>
        </a:p>
      </dgm:t>
    </dgm:pt>
    <dgm:pt modelId="{F8DF67FD-D95E-467A-A2D1-6D8BA93ADFD7}">
      <dgm:prSet/>
      <dgm:spPr/>
      <dgm:t>
        <a:bodyPr/>
        <a:lstStyle/>
        <a:p>
          <a:r>
            <a:rPr lang="en-US"/>
            <a:t>Color</a:t>
          </a:r>
        </a:p>
      </dgm:t>
    </dgm:pt>
    <dgm:pt modelId="{2D833355-46AB-4152-AAFC-C5295148D0BE}" type="parTrans" cxnId="{173AFCA4-A879-4060-9F04-2E657E0E29F6}">
      <dgm:prSet/>
      <dgm:spPr/>
      <dgm:t>
        <a:bodyPr/>
        <a:lstStyle/>
        <a:p>
          <a:endParaRPr lang="en-US"/>
        </a:p>
      </dgm:t>
    </dgm:pt>
    <dgm:pt modelId="{70F5B4B5-AB45-4A8E-86EE-D3B0FA6A327B}" type="sibTrans" cxnId="{173AFCA4-A879-4060-9F04-2E657E0E29F6}">
      <dgm:prSet/>
      <dgm:spPr/>
      <dgm:t>
        <a:bodyPr/>
        <a:lstStyle/>
        <a:p>
          <a:endParaRPr lang="en-US"/>
        </a:p>
      </dgm:t>
    </dgm:pt>
    <dgm:pt modelId="{A737B5AB-6A21-44C2-855A-A8222C101C1C}">
      <dgm:prSet/>
      <dgm:spPr/>
      <dgm:t>
        <a:bodyPr/>
        <a:lstStyle/>
        <a:p>
          <a:r>
            <a:rPr lang="en-US"/>
            <a:t>National Origin</a:t>
          </a:r>
        </a:p>
      </dgm:t>
    </dgm:pt>
    <dgm:pt modelId="{680E6DF9-6D4C-4BEF-9B7C-C064F0903590}" type="parTrans" cxnId="{5EFEB619-A0DE-4BE3-9310-E795FD603BCE}">
      <dgm:prSet/>
      <dgm:spPr/>
      <dgm:t>
        <a:bodyPr/>
        <a:lstStyle/>
        <a:p>
          <a:endParaRPr lang="en-US"/>
        </a:p>
      </dgm:t>
    </dgm:pt>
    <dgm:pt modelId="{9B4A6706-A041-4EBB-A35F-DE3E173547F2}" type="sibTrans" cxnId="{5EFEB619-A0DE-4BE3-9310-E795FD603BCE}">
      <dgm:prSet/>
      <dgm:spPr/>
      <dgm:t>
        <a:bodyPr/>
        <a:lstStyle/>
        <a:p>
          <a:endParaRPr lang="en-US"/>
        </a:p>
      </dgm:t>
    </dgm:pt>
    <dgm:pt modelId="{998DB176-C544-4747-9CD0-67BDEB5BB086}">
      <dgm:prSet/>
      <dgm:spPr/>
      <dgm:t>
        <a:bodyPr/>
        <a:lstStyle/>
        <a:p>
          <a:r>
            <a:rPr lang="en-US"/>
            <a:t>Religion</a:t>
          </a:r>
        </a:p>
      </dgm:t>
    </dgm:pt>
    <dgm:pt modelId="{487FCE5D-9140-4B28-BA93-322B69BA3AE4}" type="parTrans" cxnId="{715534DB-067A-46F0-AA96-DEAA033669FE}">
      <dgm:prSet/>
      <dgm:spPr/>
      <dgm:t>
        <a:bodyPr/>
        <a:lstStyle/>
        <a:p>
          <a:endParaRPr lang="en-US"/>
        </a:p>
      </dgm:t>
    </dgm:pt>
    <dgm:pt modelId="{15C3761E-B314-4F7A-A0DF-94BA6888B52B}" type="sibTrans" cxnId="{715534DB-067A-46F0-AA96-DEAA033669FE}">
      <dgm:prSet/>
      <dgm:spPr/>
      <dgm:t>
        <a:bodyPr/>
        <a:lstStyle/>
        <a:p>
          <a:endParaRPr lang="en-US"/>
        </a:p>
      </dgm:t>
    </dgm:pt>
    <dgm:pt modelId="{FB48D3BD-A5B4-4B0D-A4E7-A44F80A914C8}">
      <dgm:prSet/>
      <dgm:spPr/>
      <dgm:t>
        <a:bodyPr/>
        <a:lstStyle/>
        <a:p>
          <a:r>
            <a:rPr lang="en-US"/>
            <a:t>Sex </a:t>
          </a:r>
        </a:p>
      </dgm:t>
    </dgm:pt>
    <dgm:pt modelId="{9C5168ED-1E07-4F44-89A7-41C1CE4D7C78}" type="parTrans" cxnId="{AA95611A-D887-483F-87FE-9E3FBCD7E44A}">
      <dgm:prSet/>
      <dgm:spPr/>
      <dgm:t>
        <a:bodyPr/>
        <a:lstStyle/>
        <a:p>
          <a:endParaRPr lang="en-US"/>
        </a:p>
      </dgm:t>
    </dgm:pt>
    <dgm:pt modelId="{75C9DF9D-C847-4398-8CE3-33F6D4FB4BF1}" type="sibTrans" cxnId="{AA95611A-D887-483F-87FE-9E3FBCD7E44A}">
      <dgm:prSet/>
      <dgm:spPr/>
      <dgm:t>
        <a:bodyPr/>
        <a:lstStyle/>
        <a:p>
          <a:endParaRPr lang="en-US"/>
        </a:p>
      </dgm:t>
    </dgm:pt>
    <dgm:pt modelId="{FE4CC17B-CC70-4FCA-BD65-0A1500BCD3AF}">
      <dgm:prSet/>
      <dgm:spPr/>
      <dgm:t>
        <a:bodyPr/>
        <a:lstStyle/>
        <a:p>
          <a:r>
            <a:rPr lang="en-US"/>
            <a:t>Familial Status</a:t>
          </a:r>
        </a:p>
      </dgm:t>
    </dgm:pt>
    <dgm:pt modelId="{FAAA4C89-E877-4906-9236-6FC0ABDFE7D3}" type="parTrans" cxnId="{C1668820-E614-4EBA-943C-9F975DD3D266}">
      <dgm:prSet/>
      <dgm:spPr/>
      <dgm:t>
        <a:bodyPr/>
        <a:lstStyle/>
        <a:p>
          <a:endParaRPr lang="en-US"/>
        </a:p>
      </dgm:t>
    </dgm:pt>
    <dgm:pt modelId="{BDC2C43F-4B8D-467B-AF6F-13801CBD2CCC}" type="sibTrans" cxnId="{C1668820-E614-4EBA-943C-9F975DD3D266}">
      <dgm:prSet/>
      <dgm:spPr/>
      <dgm:t>
        <a:bodyPr/>
        <a:lstStyle/>
        <a:p>
          <a:endParaRPr lang="en-US"/>
        </a:p>
      </dgm:t>
    </dgm:pt>
    <dgm:pt modelId="{BFEB4217-3CA2-4315-A3FE-01B621F26E88}">
      <dgm:prSet/>
      <dgm:spPr/>
      <dgm:t>
        <a:bodyPr/>
        <a:lstStyle/>
        <a:p>
          <a:r>
            <a:rPr lang="en-US"/>
            <a:t>Disability</a:t>
          </a:r>
        </a:p>
      </dgm:t>
    </dgm:pt>
    <dgm:pt modelId="{10D09CB8-D8CD-4619-A0AA-02015F0C673E}" type="parTrans" cxnId="{3CD21929-B283-4B3A-9DE0-BE366AE06657}">
      <dgm:prSet/>
      <dgm:spPr/>
      <dgm:t>
        <a:bodyPr/>
        <a:lstStyle/>
        <a:p>
          <a:endParaRPr lang="en-US"/>
        </a:p>
      </dgm:t>
    </dgm:pt>
    <dgm:pt modelId="{25B2C8D0-98CF-4FF6-9ADE-D08BCCE3371C}" type="sibTrans" cxnId="{3CD21929-B283-4B3A-9DE0-BE366AE06657}">
      <dgm:prSet/>
      <dgm:spPr/>
      <dgm:t>
        <a:bodyPr/>
        <a:lstStyle/>
        <a:p>
          <a:endParaRPr lang="en-US"/>
        </a:p>
      </dgm:t>
    </dgm:pt>
    <dgm:pt modelId="{CB4A7D60-CF5C-4A23-976B-5B93476FB215}">
      <dgm:prSet/>
      <dgm:spPr/>
      <dgm:t>
        <a:bodyPr/>
        <a:lstStyle/>
        <a:p>
          <a:r>
            <a:rPr lang="en-US" b="1"/>
            <a:t>Military Status</a:t>
          </a:r>
          <a:endParaRPr lang="en-US"/>
        </a:p>
      </dgm:t>
    </dgm:pt>
    <dgm:pt modelId="{88BE8AB1-ADB7-407E-B6D9-BC2E616DD140}" type="parTrans" cxnId="{E9B84F99-42F8-4B19-B400-36201F752BE4}">
      <dgm:prSet/>
      <dgm:spPr/>
      <dgm:t>
        <a:bodyPr/>
        <a:lstStyle/>
        <a:p>
          <a:endParaRPr lang="en-US"/>
        </a:p>
      </dgm:t>
    </dgm:pt>
    <dgm:pt modelId="{7887989A-C026-4AFC-979D-0CCB9A039894}" type="sibTrans" cxnId="{E9B84F99-42F8-4B19-B400-36201F752BE4}">
      <dgm:prSet/>
      <dgm:spPr/>
      <dgm:t>
        <a:bodyPr/>
        <a:lstStyle/>
        <a:p>
          <a:endParaRPr lang="en-US"/>
        </a:p>
      </dgm:t>
    </dgm:pt>
    <dgm:pt modelId="{04F85E5E-2184-4210-9EDC-B7F9CC9D0CE9}">
      <dgm:prSet/>
      <dgm:spPr/>
      <dgm:t>
        <a:bodyPr/>
        <a:lstStyle/>
        <a:p>
          <a:r>
            <a:rPr lang="en-US" b="1"/>
            <a:t>Elderliness</a:t>
          </a:r>
          <a:endParaRPr lang="en-US"/>
        </a:p>
      </dgm:t>
    </dgm:pt>
    <dgm:pt modelId="{D5193043-F246-4003-B59D-5EB1699947C7}" type="parTrans" cxnId="{87E69005-D39B-4F7F-BFBE-CACB5A0D2073}">
      <dgm:prSet/>
      <dgm:spPr/>
      <dgm:t>
        <a:bodyPr/>
        <a:lstStyle/>
        <a:p>
          <a:endParaRPr lang="en-US"/>
        </a:p>
      </dgm:t>
    </dgm:pt>
    <dgm:pt modelId="{92160545-DA51-4802-93A5-913BAB150467}" type="sibTrans" cxnId="{87E69005-D39B-4F7F-BFBE-CACB5A0D2073}">
      <dgm:prSet/>
      <dgm:spPr/>
      <dgm:t>
        <a:bodyPr/>
        <a:lstStyle/>
        <a:p>
          <a:endParaRPr lang="en-US"/>
        </a:p>
      </dgm:t>
    </dgm:pt>
    <dgm:pt modelId="{97999D84-8CBE-47D8-8190-4BC95860F872}">
      <dgm:prSet/>
      <dgm:spPr/>
      <dgm:t>
        <a:bodyPr/>
        <a:lstStyle/>
        <a:p>
          <a:r>
            <a:rPr lang="en-US" b="1"/>
            <a:t>Source of Funds</a:t>
          </a:r>
          <a:endParaRPr lang="en-US"/>
        </a:p>
      </dgm:t>
    </dgm:pt>
    <dgm:pt modelId="{E6E46616-ACF7-429B-8F05-5FDAB3646D6E}" type="parTrans" cxnId="{E014E1AE-9B29-42EB-8B61-FE2F115827B7}">
      <dgm:prSet/>
      <dgm:spPr/>
      <dgm:t>
        <a:bodyPr/>
        <a:lstStyle/>
        <a:p>
          <a:endParaRPr lang="en-US"/>
        </a:p>
      </dgm:t>
    </dgm:pt>
    <dgm:pt modelId="{046E8E41-39BC-499A-BD92-5DE75EC0CF05}" type="sibTrans" cxnId="{E014E1AE-9B29-42EB-8B61-FE2F115827B7}">
      <dgm:prSet/>
      <dgm:spPr/>
      <dgm:t>
        <a:bodyPr/>
        <a:lstStyle/>
        <a:p>
          <a:endParaRPr lang="en-US"/>
        </a:p>
      </dgm:t>
    </dgm:pt>
    <dgm:pt modelId="{65ED8878-223A-4BD7-BE37-FA0448D8486F}">
      <dgm:prSet/>
      <dgm:spPr/>
      <dgm:t>
        <a:bodyPr/>
        <a:lstStyle/>
        <a:p>
          <a:r>
            <a:rPr lang="en-US" b="0" dirty="0"/>
            <a:t>Gender Identity</a:t>
          </a:r>
        </a:p>
      </dgm:t>
    </dgm:pt>
    <dgm:pt modelId="{74E2EC59-2F2B-40C3-8E38-54190269630C}" type="parTrans" cxnId="{E3F68780-B388-4548-97CF-4972D1B49DE6}">
      <dgm:prSet/>
      <dgm:spPr/>
      <dgm:t>
        <a:bodyPr/>
        <a:lstStyle/>
        <a:p>
          <a:endParaRPr lang="en-US"/>
        </a:p>
      </dgm:t>
    </dgm:pt>
    <dgm:pt modelId="{3F0F09A7-F7D4-4FE7-B0BD-90D4024B0C60}" type="sibTrans" cxnId="{E3F68780-B388-4548-97CF-4972D1B49DE6}">
      <dgm:prSet/>
      <dgm:spPr/>
      <dgm:t>
        <a:bodyPr/>
        <a:lstStyle/>
        <a:p>
          <a:endParaRPr lang="en-US"/>
        </a:p>
      </dgm:t>
    </dgm:pt>
    <dgm:pt modelId="{80FC1A3D-9ECD-4C67-AC68-B55444A1B0E1}">
      <dgm:prSet/>
      <dgm:spPr/>
      <dgm:t>
        <a:bodyPr/>
        <a:lstStyle/>
        <a:p>
          <a:r>
            <a:rPr lang="en-US" dirty="0"/>
            <a:t>Sexual Orientation</a:t>
          </a:r>
        </a:p>
      </dgm:t>
    </dgm:pt>
    <dgm:pt modelId="{5E489819-F688-4E8F-AD09-8D4B5472CE61}" type="parTrans" cxnId="{8DA22EFF-AC7A-4F20-A31B-8B7E832C2EE8}">
      <dgm:prSet/>
      <dgm:spPr/>
    </dgm:pt>
    <dgm:pt modelId="{085ADCB5-2625-4E29-842F-D2033B86F2E7}" type="sibTrans" cxnId="{8DA22EFF-AC7A-4F20-A31B-8B7E832C2EE8}">
      <dgm:prSet/>
      <dgm:spPr/>
    </dgm:pt>
    <dgm:pt modelId="{7302D060-FF75-4FE3-AB1F-499DBA90936A}" type="pres">
      <dgm:prSet presAssocID="{F0D22D71-8865-408D-AA13-3B2B031CFC8B}" presName="diagram" presStyleCnt="0">
        <dgm:presLayoutVars>
          <dgm:dir/>
          <dgm:resizeHandles val="exact"/>
        </dgm:presLayoutVars>
      </dgm:prSet>
      <dgm:spPr/>
    </dgm:pt>
    <dgm:pt modelId="{693A3A46-16D1-49E9-8ADC-114D08D49A6A}" type="pres">
      <dgm:prSet presAssocID="{C6396BCB-E5BB-4925-9C83-33816C2E1A5D}" presName="node" presStyleLbl="node1" presStyleIdx="0" presStyleCnt="12">
        <dgm:presLayoutVars>
          <dgm:bulletEnabled val="1"/>
        </dgm:presLayoutVars>
      </dgm:prSet>
      <dgm:spPr/>
    </dgm:pt>
    <dgm:pt modelId="{A707B028-64D5-4EC7-80C8-CDD046B0EAF2}" type="pres">
      <dgm:prSet presAssocID="{5CD441D1-4309-4496-96CF-0C17AF71EC4E}" presName="sibTrans" presStyleCnt="0"/>
      <dgm:spPr/>
    </dgm:pt>
    <dgm:pt modelId="{FCB28D78-430E-4CDF-9D50-C22FF4809098}" type="pres">
      <dgm:prSet presAssocID="{F8DF67FD-D95E-467A-A2D1-6D8BA93ADFD7}" presName="node" presStyleLbl="node1" presStyleIdx="1" presStyleCnt="12">
        <dgm:presLayoutVars>
          <dgm:bulletEnabled val="1"/>
        </dgm:presLayoutVars>
      </dgm:prSet>
      <dgm:spPr/>
    </dgm:pt>
    <dgm:pt modelId="{39755654-0EB7-4BC3-8A47-8F441BB76EA1}" type="pres">
      <dgm:prSet presAssocID="{70F5B4B5-AB45-4A8E-86EE-D3B0FA6A327B}" presName="sibTrans" presStyleCnt="0"/>
      <dgm:spPr/>
    </dgm:pt>
    <dgm:pt modelId="{31DFF8F7-2D34-45CD-92FA-FB3BB54B0258}" type="pres">
      <dgm:prSet presAssocID="{A737B5AB-6A21-44C2-855A-A8222C101C1C}" presName="node" presStyleLbl="node1" presStyleIdx="2" presStyleCnt="12">
        <dgm:presLayoutVars>
          <dgm:bulletEnabled val="1"/>
        </dgm:presLayoutVars>
      </dgm:prSet>
      <dgm:spPr/>
    </dgm:pt>
    <dgm:pt modelId="{5F4D5569-7876-48A3-A2AD-5507DF8686FA}" type="pres">
      <dgm:prSet presAssocID="{9B4A6706-A041-4EBB-A35F-DE3E173547F2}" presName="sibTrans" presStyleCnt="0"/>
      <dgm:spPr/>
    </dgm:pt>
    <dgm:pt modelId="{B4C50EFA-59B0-4376-9988-7D2F18E1617E}" type="pres">
      <dgm:prSet presAssocID="{998DB176-C544-4747-9CD0-67BDEB5BB086}" presName="node" presStyleLbl="node1" presStyleIdx="3" presStyleCnt="12">
        <dgm:presLayoutVars>
          <dgm:bulletEnabled val="1"/>
        </dgm:presLayoutVars>
      </dgm:prSet>
      <dgm:spPr/>
    </dgm:pt>
    <dgm:pt modelId="{E3A377C7-A843-483E-B73A-727CB7CBF12A}" type="pres">
      <dgm:prSet presAssocID="{15C3761E-B314-4F7A-A0DF-94BA6888B52B}" presName="sibTrans" presStyleCnt="0"/>
      <dgm:spPr/>
    </dgm:pt>
    <dgm:pt modelId="{D24B91AB-54C8-4CCE-91FA-044DA6391383}" type="pres">
      <dgm:prSet presAssocID="{FB48D3BD-A5B4-4B0D-A4E7-A44F80A914C8}" presName="node" presStyleLbl="node1" presStyleIdx="4" presStyleCnt="12">
        <dgm:presLayoutVars>
          <dgm:bulletEnabled val="1"/>
        </dgm:presLayoutVars>
      </dgm:prSet>
      <dgm:spPr/>
    </dgm:pt>
    <dgm:pt modelId="{D7492116-18DB-4A10-A204-9B7B60AE5784}" type="pres">
      <dgm:prSet presAssocID="{75C9DF9D-C847-4398-8CE3-33F6D4FB4BF1}" presName="sibTrans" presStyleCnt="0"/>
      <dgm:spPr/>
    </dgm:pt>
    <dgm:pt modelId="{F7623E33-2023-4BBD-9807-973B26A0634C}" type="pres">
      <dgm:prSet presAssocID="{FE4CC17B-CC70-4FCA-BD65-0A1500BCD3AF}" presName="node" presStyleLbl="node1" presStyleIdx="5" presStyleCnt="12">
        <dgm:presLayoutVars>
          <dgm:bulletEnabled val="1"/>
        </dgm:presLayoutVars>
      </dgm:prSet>
      <dgm:spPr/>
    </dgm:pt>
    <dgm:pt modelId="{55EE0B01-CE03-4CFC-A25A-B3E551F614DA}" type="pres">
      <dgm:prSet presAssocID="{BDC2C43F-4B8D-467B-AF6F-13801CBD2CCC}" presName="sibTrans" presStyleCnt="0"/>
      <dgm:spPr/>
    </dgm:pt>
    <dgm:pt modelId="{226368C8-D49D-44AE-B0EE-F527D27D0BB9}" type="pres">
      <dgm:prSet presAssocID="{BFEB4217-3CA2-4315-A3FE-01B621F26E88}" presName="node" presStyleLbl="node1" presStyleIdx="6" presStyleCnt="12">
        <dgm:presLayoutVars>
          <dgm:bulletEnabled val="1"/>
        </dgm:presLayoutVars>
      </dgm:prSet>
      <dgm:spPr/>
    </dgm:pt>
    <dgm:pt modelId="{D504A22C-4B89-4ABB-A8E6-B2F74521404C}" type="pres">
      <dgm:prSet presAssocID="{25B2C8D0-98CF-4FF6-9ADE-D08BCCE3371C}" presName="sibTrans" presStyleCnt="0"/>
      <dgm:spPr/>
    </dgm:pt>
    <dgm:pt modelId="{8F97525E-DAB3-42CA-B384-D0DB577820FE}" type="pres">
      <dgm:prSet presAssocID="{CB4A7D60-CF5C-4A23-976B-5B93476FB215}" presName="node" presStyleLbl="node1" presStyleIdx="7" presStyleCnt="12">
        <dgm:presLayoutVars>
          <dgm:bulletEnabled val="1"/>
        </dgm:presLayoutVars>
      </dgm:prSet>
      <dgm:spPr/>
    </dgm:pt>
    <dgm:pt modelId="{EF05ECB4-DDAB-4229-B3D0-F6B0FF7C6FBF}" type="pres">
      <dgm:prSet presAssocID="{7887989A-C026-4AFC-979D-0CCB9A039894}" presName="sibTrans" presStyleCnt="0"/>
      <dgm:spPr/>
    </dgm:pt>
    <dgm:pt modelId="{10CF10F5-A98F-4761-8FBF-063C6AF6B638}" type="pres">
      <dgm:prSet presAssocID="{04F85E5E-2184-4210-9EDC-B7F9CC9D0CE9}" presName="node" presStyleLbl="node1" presStyleIdx="8" presStyleCnt="12">
        <dgm:presLayoutVars>
          <dgm:bulletEnabled val="1"/>
        </dgm:presLayoutVars>
      </dgm:prSet>
      <dgm:spPr/>
    </dgm:pt>
    <dgm:pt modelId="{99146362-AC71-4734-A43A-D948DF4831A1}" type="pres">
      <dgm:prSet presAssocID="{92160545-DA51-4802-93A5-913BAB150467}" presName="sibTrans" presStyleCnt="0"/>
      <dgm:spPr/>
    </dgm:pt>
    <dgm:pt modelId="{7F7CE7AE-A9C1-4245-86AB-46A9DA595B0D}" type="pres">
      <dgm:prSet presAssocID="{97999D84-8CBE-47D8-8190-4BC95860F872}" presName="node" presStyleLbl="node1" presStyleIdx="9" presStyleCnt="12">
        <dgm:presLayoutVars>
          <dgm:bulletEnabled val="1"/>
        </dgm:presLayoutVars>
      </dgm:prSet>
      <dgm:spPr/>
    </dgm:pt>
    <dgm:pt modelId="{3C366133-EB51-413F-AB05-6A27ADCCE994}" type="pres">
      <dgm:prSet presAssocID="{046E8E41-39BC-499A-BD92-5DE75EC0CF05}" presName="sibTrans" presStyleCnt="0"/>
      <dgm:spPr/>
    </dgm:pt>
    <dgm:pt modelId="{DBC78A30-52F4-4FA2-BBE6-5FE159F18B0C}" type="pres">
      <dgm:prSet presAssocID="{65ED8878-223A-4BD7-BE37-FA0448D8486F}" presName="node" presStyleLbl="node1" presStyleIdx="10" presStyleCnt="12">
        <dgm:presLayoutVars>
          <dgm:bulletEnabled val="1"/>
        </dgm:presLayoutVars>
      </dgm:prSet>
      <dgm:spPr/>
    </dgm:pt>
    <dgm:pt modelId="{EA9E7DAB-54D4-4674-86D8-DD596A96B20E}" type="pres">
      <dgm:prSet presAssocID="{3F0F09A7-F7D4-4FE7-B0BD-90D4024B0C60}" presName="sibTrans" presStyleCnt="0"/>
      <dgm:spPr/>
    </dgm:pt>
    <dgm:pt modelId="{74914206-1A16-4851-BD4F-1E5971D0940F}" type="pres">
      <dgm:prSet presAssocID="{80FC1A3D-9ECD-4C67-AC68-B55444A1B0E1}" presName="node" presStyleLbl="node1" presStyleIdx="11" presStyleCnt="12">
        <dgm:presLayoutVars>
          <dgm:bulletEnabled val="1"/>
        </dgm:presLayoutVars>
      </dgm:prSet>
      <dgm:spPr/>
    </dgm:pt>
  </dgm:ptLst>
  <dgm:cxnLst>
    <dgm:cxn modelId="{87E69005-D39B-4F7F-BFBE-CACB5A0D2073}" srcId="{F0D22D71-8865-408D-AA13-3B2B031CFC8B}" destId="{04F85E5E-2184-4210-9EDC-B7F9CC9D0CE9}" srcOrd="8" destOrd="0" parTransId="{D5193043-F246-4003-B59D-5EB1699947C7}" sibTransId="{92160545-DA51-4802-93A5-913BAB150467}"/>
    <dgm:cxn modelId="{80C33D08-DCD8-4A74-A592-AC70E8066230}" type="presOf" srcId="{FB48D3BD-A5B4-4B0D-A4E7-A44F80A914C8}" destId="{D24B91AB-54C8-4CCE-91FA-044DA6391383}" srcOrd="0" destOrd="0" presId="urn:microsoft.com/office/officeart/2005/8/layout/default"/>
    <dgm:cxn modelId="{5EFEB619-A0DE-4BE3-9310-E795FD603BCE}" srcId="{F0D22D71-8865-408D-AA13-3B2B031CFC8B}" destId="{A737B5AB-6A21-44C2-855A-A8222C101C1C}" srcOrd="2" destOrd="0" parTransId="{680E6DF9-6D4C-4BEF-9B7C-C064F0903590}" sibTransId="{9B4A6706-A041-4EBB-A35F-DE3E173547F2}"/>
    <dgm:cxn modelId="{AA95611A-D887-483F-87FE-9E3FBCD7E44A}" srcId="{F0D22D71-8865-408D-AA13-3B2B031CFC8B}" destId="{FB48D3BD-A5B4-4B0D-A4E7-A44F80A914C8}" srcOrd="4" destOrd="0" parTransId="{9C5168ED-1E07-4F44-89A7-41C1CE4D7C78}" sibTransId="{75C9DF9D-C847-4398-8CE3-33F6D4FB4BF1}"/>
    <dgm:cxn modelId="{C1668820-E614-4EBA-943C-9F975DD3D266}" srcId="{F0D22D71-8865-408D-AA13-3B2B031CFC8B}" destId="{FE4CC17B-CC70-4FCA-BD65-0A1500BCD3AF}" srcOrd="5" destOrd="0" parTransId="{FAAA4C89-E877-4906-9236-6FC0ABDFE7D3}" sibTransId="{BDC2C43F-4B8D-467B-AF6F-13801CBD2CCC}"/>
    <dgm:cxn modelId="{3CD21929-B283-4B3A-9DE0-BE366AE06657}" srcId="{F0D22D71-8865-408D-AA13-3B2B031CFC8B}" destId="{BFEB4217-3CA2-4315-A3FE-01B621F26E88}" srcOrd="6" destOrd="0" parTransId="{10D09CB8-D8CD-4619-A0AA-02015F0C673E}" sibTransId="{25B2C8D0-98CF-4FF6-9ADE-D08BCCE3371C}"/>
    <dgm:cxn modelId="{12C86635-A09A-4B32-A6C9-B71DCBAAF1B7}" type="presOf" srcId="{A737B5AB-6A21-44C2-855A-A8222C101C1C}" destId="{31DFF8F7-2D34-45CD-92FA-FB3BB54B0258}" srcOrd="0" destOrd="0" presId="urn:microsoft.com/office/officeart/2005/8/layout/default"/>
    <dgm:cxn modelId="{D230C946-F338-4FB7-8935-E2494906C3E5}" type="presOf" srcId="{C6396BCB-E5BB-4925-9C83-33816C2E1A5D}" destId="{693A3A46-16D1-49E9-8ADC-114D08D49A6A}" srcOrd="0" destOrd="0" presId="urn:microsoft.com/office/officeart/2005/8/layout/default"/>
    <dgm:cxn modelId="{A5194C54-54FD-45FA-88CA-CA989DADFD8E}" srcId="{F0D22D71-8865-408D-AA13-3B2B031CFC8B}" destId="{C6396BCB-E5BB-4925-9C83-33816C2E1A5D}" srcOrd="0" destOrd="0" parTransId="{C2D10906-5178-4C07-B7CF-E845B2A7DDBD}" sibTransId="{5CD441D1-4309-4496-96CF-0C17AF71EC4E}"/>
    <dgm:cxn modelId="{7AAF8575-7FE7-462C-B499-52AC23D9B440}" type="presOf" srcId="{CB4A7D60-CF5C-4A23-976B-5B93476FB215}" destId="{8F97525E-DAB3-42CA-B384-D0DB577820FE}" srcOrd="0" destOrd="0" presId="urn:microsoft.com/office/officeart/2005/8/layout/default"/>
    <dgm:cxn modelId="{79BEFA75-2D4D-4214-BFB9-C146A3116F32}" type="presOf" srcId="{97999D84-8CBE-47D8-8190-4BC95860F872}" destId="{7F7CE7AE-A9C1-4245-86AB-46A9DA595B0D}" srcOrd="0" destOrd="0" presId="urn:microsoft.com/office/officeart/2005/8/layout/default"/>
    <dgm:cxn modelId="{FC353956-4FC7-499A-AF4C-41DAA9651AA9}" type="presOf" srcId="{F8DF67FD-D95E-467A-A2D1-6D8BA93ADFD7}" destId="{FCB28D78-430E-4CDF-9D50-C22FF4809098}" srcOrd="0" destOrd="0" presId="urn:microsoft.com/office/officeart/2005/8/layout/default"/>
    <dgm:cxn modelId="{E3F68780-B388-4548-97CF-4972D1B49DE6}" srcId="{F0D22D71-8865-408D-AA13-3B2B031CFC8B}" destId="{65ED8878-223A-4BD7-BE37-FA0448D8486F}" srcOrd="10" destOrd="0" parTransId="{74E2EC59-2F2B-40C3-8E38-54190269630C}" sibTransId="{3F0F09A7-F7D4-4FE7-B0BD-90D4024B0C60}"/>
    <dgm:cxn modelId="{6994DE89-909B-4425-B1DA-F2623E735466}" type="presOf" srcId="{FE4CC17B-CC70-4FCA-BD65-0A1500BCD3AF}" destId="{F7623E33-2023-4BBD-9807-973B26A0634C}" srcOrd="0" destOrd="0" presId="urn:microsoft.com/office/officeart/2005/8/layout/default"/>
    <dgm:cxn modelId="{6C4A9790-F0A6-4B23-A6E4-14AB4A112C01}" type="presOf" srcId="{998DB176-C544-4747-9CD0-67BDEB5BB086}" destId="{B4C50EFA-59B0-4376-9988-7D2F18E1617E}" srcOrd="0" destOrd="0" presId="urn:microsoft.com/office/officeart/2005/8/layout/default"/>
    <dgm:cxn modelId="{EE680097-660E-484C-86C6-0C8E6EC36470}" type="presOf" srcId="{BFEB4217-3CA2-4315-A3FE-01B621F26E88}" destId="{226368C8-D49D-44AE-B0EE-F527D27D0BB9}" srcOrd="0" destOrd="0" presId="urn:microsoft.com/office/officeart/2005/8/layout/default"/>
    <dgm:cxn modelId="{E9B84F99-42F8-4B19-B400-36201F752BE4}" srcId="{F0D22D71-8865-408D-AA13-3B2B031CFC8B}" destId="{CB4A7D60-CF5C-4A23-976B-5B93476FB215}" srcOrd="7" destOrd="0" parTransId="{88BE8AB1-ADB7-407E-B6D9-BC2E616DD140}" sibTransId="{7887989A-C026-4AFC-979D-0CCB9A039894}"/>
    <dgm:cxn modelId="{173AFCA4-A879-4060-9F04-2E657E0E29F6}" srcId="{F0D22D71-8865-408D-AA13-3B2B031CFC8B}" destId="{F8DF67FD-D95E-467A-A2D1-6D8BA93ADFD7}" srcOrd="1" destOrd="0" parTransId="{2D833355-46AB-4152-AAFC-C5295148D0BE}" sibTransId="{70F5B4B5-AB45-4A8E-86EE-D3B0FA6A327B}"/>
    <dgm:cxn modelId="{E014E1AE-9B29-42EB-8B61-FE2F115827B7}" srcId="{F0D22D71-8865-408D-AA13-3B2B031CFC8B}" destId="{97999D84-8CBE-47D8-8190-4BC95860F872}" srcOrd="9" destOrd="0" parTransId="{E6E46616-ACF7-429B-8F05-5FDAB3646D6E}" sibTransId="{046E8E41-39BC-499A-BD92-5DE75EC0CF05}"/>
    <dgm:cxn modelId="{F7D68DB5-F88B-4EB4-988C-9969BC184C8A}" type="presOf" srcId="{80FC1A3D-9ECD-4C67-AC68-B55444A1B0E1}" destId="{74914206-1A16-4851-BD4F-1E5971D0940F}" srcOrd="0" destOrd="0" presId="urn:microsoft.com/office/officeart/2005/8/layout/default"/>
    <dgm:cxn modelId="{615EA2B8-8588-42A7-99F8-AA8A925C8A03}" type="presOf" srcId="{65ED8878-223A-4BD7-BE37-FA0448D8486F}" destId="{DBC78A30-52F4-4FA2-BBE6-5FE159F18B0C}" srcOrd="0" destOrd="0" presId="urn:microsoft.com/office/officeart/2005/8/layout/default"/>
    <dgm:cxn modelId="{715534DB-067A-46F0-AA96-DEAA033669FE}" srcId="{F0D22D71-8865-408D-AA13-3B2B031CFC8B}" destId="{998DB176-C544-4747-9CD0-67BDEB5BB086}" srcOrd="3" destOrd="0" parTransId="{487FCE5D-9140-4B28-BA93-322B69BA3AE4}" sibTransId="{15C3761E-B314-4F7A-A0DF-94BA6888B52B}"/>
    <dgm:cxn modelId="{0FFD46E4-7954-4A42-9233-277E591535D7}" type="presOf" srcId="{F0D22D71-8865-408D-AA13-3B2B031CFC8B}" destId="{7302D060-FF75-4FE3-AB1F-499DBA90936A}" srcOrd="0" destOrd="0" presId="urn:microsoft.com/office/officeart/2005/8/layout/default"/>
    <dgm:cxn modelId="{141A8BEA-EAD5-4479-B972-47EEE6994581}" type="presOf" srcId="{04F85E5E-2184-4210-9EDC-B7F9CC9D0CE9}" destId="{10CF10F5-A98F-4761-8FBF-063C6AF6B638}" srcOrd="0" destOrd="0" presId="urn:microsoft.com/office/officeart/2005/8/layout/default"/>
    <dgm:cxn modelId="{8DA22EFF-AC7A-4F20-A31B-8B7E832C2EE8}" srcId="{F0D22D71-8865-408D-AA13-3B2B031CFC8B}" destId="{80FC1A3D-9ECD-4C67-AC68-B55444A1B0E1}" srcOrd="11" destOrd="0" parTransId="{5E489819-F688-4E8F-AD09-8D4B5472CE61}" sibTransId="{085ADCB5-2625-4E29-842F-D2033B86F2E7}"/>
    <dgm:cxn modelId="{AEDCFCCB-11C1-46D0-8F0F-F8A6B286B5CD}" type="presParOf" srcId="{7302D060-FF75-4FE3-AB1F-499DBA90936A}" destId="{693A3A46-16D1-49E9-8ADC-114D08D49A6A}" srcOrd="0" destOrd="0" presId="urn:microsoft.com/office/officeart/2005/8/layout/default"/>
    <dgm:cxn modelId="{630149D5-2B71-43F2-AEDE-734A275F8C29}" type="presParOf" srcId="{7302D060-FF75-4FE3-AB1F-499DBA90936A}" destId="{A707B028-64D5-4EC7-80C8-CDD046B0EAF2}" srcOrd="1" destOrd="0" presId="urn:microsoft.com/office/officeart/2005/8/layout/default"/>
    <dgm:cxn modelId="{BD2836C9-7646-42CF-9638-A66ABB233D60}" type="presParOf" srcId="{7302D060-FF75-4FE3-AB1F-499DBA90936A}" destId="{FCB28D78-430E-4CDF-9D50-C22FF4809098}" srcOrd="2" destOrd="0" presId="urn:microsoft.com/office/officeart/2005/8/layout/default"/>
    <dgm:cxn modelId="{56C88682-48F5-49D8-A626-26C4E2F48993}" type="presParOf" srcId="{7302D060-FF75-4FE3-AB1F-499DBA90936A}" destId="{39755654-0EB7-4BC3-8A47-8F441BB76EA1}" srcOrd="3" destOrd="0" presId="urn:microsoft.com/office/officeart/2005/8/layout/default"/>
    <dgm:cxn modelId="{328FB8BE-4FF1-40F9-9801-A96CAF2CD43A}" type="presParOf" srcId="{7302D060-FF75-4FE3-AB1F-499DBA90936A}" destId="{31DFF8F7-2D34-45CD-92FA-FB3BB54B0258}" srcOrd="4" destOrd="0" presId="urn:microsoft.com/office/officeart/2005/8/layout/default"/>
    <dgm:cxn modelId="{BD822FF5-2ADD-4536-B0D9-60CCDA99C360}" type="presParOf" srcId="{7302D060-FF75-4FE3-AB1F-499DBA90936A}" destId="{5F4D5569-7876-48A3-A2AD-5507DF8686FA}" srcOrd="5" destOrd="0" presId="urn:microsoft.com/office/officeart/2005/8/layout/default"/>
    <dgm:cxn modelId="{9FD3FA36-0C4F-4B85-8B85-C879BA1744AB}" type="presParOf" srcId="{7302D060-FF75-4FE3-AB1F-499DBA90936A}" destId="{B4C50EFA-59B0-4376-9988-7D2F18E1617E}" srcOrd="6" destOrd="0" presId="urn:microsoft.com/office/officeart/2005/8/layout/default"/>
    <dgm:cxn modelId="{76E15742-AA39-4BB0-B69F-3F3DFDB59951}" type="presParOf" srcId="{7302D060-FF75-4FE3-AB1F-499DBA90936A}" destId="{E3A377C7-A843-483E-B73A-727CB7CBF12A}" srcOrd="7" destOrd="0" presId="urn:microsoft.com/office/officeart/2005/8/layout/default"/>
    <dgm:cxn modelId="{EE008D92-A9D4-4A93-9E13-250A5395E075}" type="presParOf" srcId="{7302D060-FF75-4FE3-AB1F-499DBA90936A}" destId="{D24B91AB-54C8-4CCE-91FA-044DA6391383}" srcOrd="8" destOrd="0" presId="urn:microsoft.com/office/officeart/2005/8/layout/default"/>
    <dgm:cxn modelId="{1452D7CE-C363-4A8A-8599-D32982792B3B}" type="presParOf" srcId="{7302D060-FF75-4FE3-AB1F-499DBA90936A}" destId="{D7492116-18DB-4A10-A204-9B7B60AE5784}" srcOrd="9" destOrd="0" presId="urn:microsoft.com/office/officeart/2005/8/layout/default"/>
    <dgm:cxn modelId="{A70D8E25-48EE-467D-977B-D19B06F02D2A}" type="presParOf" srcId="{7302D060-FF75-4FE3-AB1F-499DBA90936A}" destId="{F7623E33-2023-4BBD-9807-973B26A0634C}" srcOrd="10" destOrd="0" presId="urn:microsoft.com/office/officeart/2005/8/layout/default"/>
    <dgm:cxn modelId="{DDA28BAC-3893-4571-BBCE-61C15BA7EE47}" type="presParOf" srcId="{7302D060-FF75-4FE3-AB1F-499DBA90936A}" destId="{55EE0B01-CE03-4CFC-A25A-B3E551F614DA}" srcOrd="11" destOrd="0" presId="urn:microsoft.com/office/officeart/2005/8/layout/default"/>
    <dgm:cxn modelId="{078EFF4A-827F-49A5-8C42-A9D0CD549688}" type="presParOf" srcId="{7302D060-FF75-4FE3-AB1F-499DBA90936A}" destId="{226368C8-D49D-44AE-B0EE-F527D27D0BB9}" srcOrd="12" destOrd="0" presId="urn:microsoft.com/office/officeart/2005/8/layout/default"/>
    <dgm:cxn modelId="{CC72425F-EA21-4893-B6E4-AF471CDA78C8}" type="presParOf" srcId="{7302D060-FF75-4FE3-AB1F-499DBA90936A}" destId="{D504A22C-4B89-4ABB-A8E6-B2F74521404C}" srcOrd="13" destOrd="0" presId="urn:microsoft.com/office/officeart/2005/8/layout/default"/>
    <dgm:cxn modelId="{383A05BB-A2C2-4D09-B25E-F8BC7C0CC8E4}" type="presParOf" srcId="{7302D060-FF75-4FE3-AB1F-499DBA90936A}" destId="{8F97525E-DAB3-42CA-B384-D0DB577820FE}" srcOrd="14" destOrd="0" presId="urn:microsoft.com/office/officeart/2005/8/layout/default"/>
    <dgm:cxn modelId="{C4EC09C7-A139-4978-9A30-E6AEF9C12DA8}" type="presParOf" srcId="{7302D060-FF75-4FE3-AB1F-499DBA90936A}" destId="{EF05ECB4-DDAB-4229-B3D0-F6B0FF7C6FBF}" srcOrd="15" destOrd="0" presId="urn:microsoft.com/office/officeart/2005/8/layout/default"/>
    <dgm:cxn modelId="{EE196BC8-6A48-47D2-8368-04709A91BF82}" type="presParOf" srcId="{7302D060-FF75-4FE3-AB1F-499DBA90936A}" destId="{10CF10F5-A98F-4761-8FBF-063C6AF6B638}" srcOrd="16" destOrd="0" presId="urn:microsoft.com/office/officeart/2005/8/layout/default"/>
    <dgm:cxn modelId="{6AC88103-5026-48FB-AFDE-9D3FEF9848D5}" type="presParOf" srcId="{7302D060-FF75-4FE3-AB1F-499DBA90936A}" destId="{99146362-AC71-4734-A43A-D948DF4831A1}" srcOrd="17" destOrd="0" presId="urn:microsoft.com/office/officeart/2005/8/layout/default"/>
    <dgm:cxn modelId="{1DCD6D89-2EE8-4D43-BCB0-A7294455EDE4}" type="presParOf" srcId="{7302D060-FF75-4FE3-AB1F-499DBA90936A}" destId="{7F7CE7AE-A9C1-4245-86AB-46A9DA595B0D}" srcOrd="18" destOrd="0" presId="urn:microsoft.com/office/officeart/2005/8/layout/default"/>
    <dgm:cxn modelId="{6550BEFA-E0E2-484E-91E0-D56F3A8712C9}" type="presParOf" srcId="{7302D060-FF75-4FE3-AB1F-499DBA90936A}" destId="{3C366133-EB51-413F-AB05-6A27ADCCE994}" srcOrd="19" destOrd="0" presId="urn:microsoft.com/office/officeart/2005/8/layout/default"/>
    <dgm:cxn modelId="{ECC1BEF1-DC33-4F4B-A961-C3CD2AE6B925}" type="presParOf" srcId="{7302D060-FF75-4FE3-AB1F-499DBA90936A}" destId="{DBC78A30-52F4-4FA2-BBE6-5FE159F18B0C}" srcOrd="20" destOrd="0" presId="urn:microsoft.com/office/officeart/2005/8/layout/default"/>
    <dgm:cxn modelId="{9E2BB207-1040-496D-B444-923B9D594F63}" type="presParOf" srcId="{7302D060-FF75-4FE3-AB1F-499DBA90936A}" destId="{EA9E7DAB-54D4-4674-86D8-DD596A96B20E}" srcOrd="21" destOrd="0" presId="urn:microsoft.com/office/officeart/2005/8/layout/default"/>
    <dgm:cxn modelId="{A66284B1-37D8-4DEA-B264-F9FF43958C87}" type="presParOf" srcId="{7302D060-FF75-4FE3-AB1F-499DBA90936A}" destId="{74914206-1A16-4851-BD4F-1E5971D0940F}" srcOrd="22"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EB7AA6-3C9B-48F7-9BDD-C8592A4AA01E}" type="doc">
      <dgm:prSet loTypeId="urn:microsoft.com/office/officeart/2005/8/layout/hierarchy3" loCatId="hierarchy" qsTypeId="urn:microsoft.com/office/officeart/2005/8/quickstyle/simple1" qsCatId="simple" csTypeId="urn:microsoft.com/office/officeart/2005/8/colors/colorful1" csCatId="colorful"/>
      <dgm:spPr/>
      <dgm:t>
        <a:bodyPr/>
        <a:lstStyle/>
        <a:p>
          <a:endParaRPr lang="en-US"/>
        </a:p>
      </dgm:t>
    </dgm:pt>
    <dgm:pt modelId="{A4B6F39D-1B9B-4A61-8599-84D64E7B5C54}">
      <dgm:prSet/>
      <dgm:spPr/>
      <dgm:t>
        <a:bodyPr/>
        <a:lstStyle/>
        <a:p>
          <a:r>
            <a:rPr lang="en-US"/>
            <a:t>Overt</a:t>
          </a:r>
        </a:p>
      </dgm:t>
    </dgm:pt>
    <dgm:pt modelId="{1DD7DCA2-409E-4128-8DCC-A93AD8E5187A}" type="parTrans" cxnId="{96489157-A144-4600-B8AE-159F42734BD8}">
      <dgm:prSet/>
      <dgm:spPr/>
      <dgm:t>
        <a:bodyPr/>
        <a:lstStyle/>
        <a:p>
          <a:endParaRPr lang="en-US"/>
        </a:p>
      </dgm:t>
    </dgm:pt>
    <dgm:pt modelId="{51C29002-B5C6-4D0E-9169-B5974B1FBF32}" type="sibTrans" cxnId="{96489157-A144-4600-B8AE-159F42734BD8}">
      <dgm:prSet/>
      <dgm:spPr/>
      <dgm:t>
        <a:bodyPr/>
        <a:lstStyle/>
        <a:p>
          <a:endParaRPr lang="en-US"/>
        </a:p>
      </dgm:t>
    </dgm:pt>
    <dgm:pt modelId="{DAC02811-9F7E-4A12-83DF-1A5101866A70}">
      <dgm:prSet/>
      <dgm:spPr/>
      <dgm:t>
        <a:bodyPr/>
        <a:lstStyle/>
        <a:p>
          <a:r>
            <a:rPr lang="en-US"/>
            <a:t>Disparate Impact</a:t>
          </a:r>
        </a:p>
      </dgm:t>
    </dgm:pt>
    <dgm:pt modelId="{365585AC-D9F7-496F-8392-117A6F8E8A19}" type="parTrans" cxnId="{98448A6F-7824-4D46-92D0-8716FB075A1C}">
      <dgm:prSet/>
      <dgm:spPr/>
      <dgm:t>
        <a:bodyPr/>
        <a:lstStyle/>
        <a:p>
          <a:endParaRPr lang="en-US"/>
        </a:p>
      </dgm:t>
    </dgm:pt>
    <dgm:pt modelId="{B197F08C-313D-4068-A802-4727D712CD72}" type="sibTrans" cxnId="{98448A6F-7824-4D46-92D0-8716FB075A1C}">
      <dgm:prSet/>
      <dgm:spPr/>
      <dgm:t>
        <a:bodyPr/>
        <a:lstStyle/>
        <a:p>
          <a:endParaRPr lang="en-US"/>
        </a:p>
      </dgm:t>
    </dgm:pt>
    <dgm:pt modelId="{3C6CA9BB-B8BC-4185-B8DD-33D6A2E7F23E}" type="pres">
      <dgm:prSet presAssocID="{7AEB7AA6-3C9B-48F7-9BDD-C8592A4AA01E}" presName="diagram" presStyleCnt="0">
        <dgm:presLayoutVars>
          <dgm:chPref val="1"/>
          <dgm:dir/>
          <dgm:animOne val="branch"/>
          <dgm:animLvl val="lvl"/>
          <dgm:resizeHandles/>
        </dgm:presLayoutVars>
      </dgm:prSet>
      <dgm:spPr/>
    </dgm:pt>
    <dgm:pt modelId="{378AAE3C-EB09-4D1F-963A-C27F0822EFEE}" type="pres">
      <dgm:prSet presAssocID="{A4B6F39D-1B9B-4A61-8599-84D64E7B5C54}" presName="root" presStyleCnt="0"/>
      <dgm:spPr/>
    </dgm:pt>
    <dgm:pt modelId="{413C552A-3E28-4BA0-8BC1-6A5FBE5A28B0}" type="pres">
      <dgm:prSet presAssocID="{A4B6F39D-1B9B-4A61-8599-84D64E7B5C54}" presName="rootComposite" presStyleCnt="0"/>
      <dgm:spPr/>
    </dgm:pt>
    <dgm:pt modelId="{65C3F572-5452-4B43-8235-20D4B5B87A18}" type="pres">
      <dgm:prSet presAssocID="{A4B6F39D-1B9B-4A61-8599-84D64E7B5C54}" presName="rootText" presStyleLbl="node1" presStyleIdx="0" presStyleCnt="2"/>
      <dgm:spPr/>
    </dgm:pt>
    <dgm:pt modelId="{C2DAE401-FECC-4E41-A194-352E1FAC25C8}" type="pres">
      <dgm:prSet presAssocID="{A4B6F39D-1B9B-4A61-8599-84D64E7B5C54}" presName="rootConnector" presStyleLbl="node1" presStyleIdx="0" presStyleCnt="2"/>
      <dgm:spPr/>
    </dgm:pt>
    <dgm:pt modelId="{DC22A106-4EBA-4B5F-B8F5-863EAA49A401}" type="pres">
      <dgm:prSet presAssocID="{A4B6F39D-1B9B-4A61-8599-84D64E7B5C54}" presName="childShape" presStyleCnt="0"/>
      <dgm:spPr/>
    </dgm:pt>
    <dgm:pt modelId="{7EF4613E-CE95-4868-98C0-0EC498E0A504}" type="pres">
      <dgm:prSet presAssocID="{DAC02811-9F7E-4A12-83DF-1A5101866A70}" presName="root" presStyleCnt="0"/>
      <dgm:spPr/>
    </dgm:pt>
    <dgm:pt modelId="{033123B5-4C37-4565-A5C2-98622FF43E6F}" type="pres">
      <dgm:prSet presAssocID="{DAC02811-9F7E-4A12-83DF-1A5101866A70}" presName="rootComposite" presStyleCnt="0"/>
      <dgm:spPr/>
    </dgm:pt>
    <dgm:pt modelId="{12308D39-6A8B-4491-8F7A-46485B667B0D}" type="pres">
      <dgm:prSet presAssocID="{DAC02811-9F7E-4A12-83DF-1A5101866A70}" presName="rootText" presStyleLbl="node1" presStyleIdx="1" presStyleCnt="2"/>
      <dgm:spPr/>
    </dgm:pt>
    <dgm:pt modelId="{6D99D772-AE2D-4EB5-9D21-EA2A27D076FC}" type="pres">
      <dgm:prSet presAssocID="{DAC02811-9F7E-4A12-83DF-1A5101866A70}" presName="rootConnector" presStyleLbl="node1" presStyleIdx="1" presStyleCnt="2"/>
      <dgm:spPr/>
    </dgm:pt>
    <dgm:pt modelId="{ECD8D598-BED4-41C4-A207-C672BDF31BE1}" type="pres">
      <dgm:prSet presAssocID="{DAC02811-9F7E-4A12-83DF-1A5101866A70}" presName="childShape" presStyleCnt="0"/>
      <dgm:spPr/>
    </dgm:pt>
  </dgm:ptLst>
  <dgm:cxnLst>
    <dgm:cxn modelId="{D0C1A224-58B8-48BA-AFEB-F73917052682}" type="presOf" srcId="{DAC02811-9F7E-4A12-83DF-1A5101866A70}" destId="{12308D39-6A8B-4491-8F7A-46485B667B0D}" srcOrd="0" destOrd="0" presId="urn:microsoft.com/office/officeart/2005/8/layout/hierarchy3"/>
    <dgm:cxn modelId="{54B09F31-3290-474C-8B0A-56C61C05324C}" type="presOf" srcId="{7AEB7AA6-3C9B-48F7-9BDD-C8592A4AA01E}" destId="{3C6CA9BB-B8BC-4185-B8DD-33D6A2E7F23E}" srcOrd="0" destOrd="0" presId="urn:microsoft.com/office/officeart/2005/8/layout/hierarchy3"/>
    <dgm:cxn modelId="{98448A6F-7824-4D46-92D0-8716FB075A1C}" srcId="{7AEB7AA6-3C9B-48F7-9BDD-C8592A4AA01E}" destId="{DAC02811-9F7E-4A12-83DF-1A5101866A70}" srcOrd="1" destOrd="0" parTransId="{365585AC-D9F7-496F-8392-117A6F8E8A19}" sibTransId="{B197F08C-313D-4068-A802-4727D712CD72}"/>
    <dgm:cxn modelId="{FC327A53-2ABB-41B7-94CD-AD558C192B83}" type="presOf" srcId="{A4B6F39D-1B9B-4A61-8599-84D64E7B5C54}" destId="{C2DAE401-FECC-4E41-A194-352E1FAC25C8}" srcOrd="1" destOrd="0" presId="urn:microsoft.com/office/officeart/2005/8/layout/hierarchy3"/>
    <dgm:cxn modelId="{96489157-A144-4600-B8AE-159F42734BD8}" srcId="{7AEB7AA6-3C9B-48F7-9BDD-C8592A4AA01E}" destId="{A4B6F39D-1B9B-4A61-8599-84D64E7B5C54}" srcOrd="0" destOrd="0" parTransId="{1DD7DCA2-409E-4128-8DCC-A93AD8E5187A}" sibTransId="{51C29002-B5C6-4D0E-9169-B5974B1FBF32}"/>
    <dgm:cxn modelId="{F761EB95-1D34-40E0-9569-4AD532E41826}" type="presOf" srcId="{A4B6F39D-1B9B-4A61-8599-84D64E7B5C54}" destId="{65C3F572-5452-4B43-8235-20D4B5B87A18}" srcOrd="0" destOrd="0" presId="urn:microsoft.com/office/officeart/2005/8/layout/hierarchy3"/>
    <dgm:cxn modelId="{46F09AC1-C0E2-4FAD-BE9E-A3DB2CEB683E}" type="presOf" srcId="{DAC02811-9F7E-4A12-83DF-1A5101866A70}" destId="{6D99D772-AE2D-4EB5-9D21-EA2A27D076FC}" srcOrd="1" destOrd="0" presId="urn:microsoft.com/office/officeart/2005/8/layout/hierarchy3"/>
    <dgm:cxn modelId="{F390F195-C050-46BA-A61D-6B295093645E}" type="presParOf" srcId="{3C6CA9BB-B8BC-4185-B8DD-33D6A2E7F23E}" destId="{378AAE3C-EB09-4D1F-963A-C27F0822EFEE}" srcOrd="0" destOrd="0" presId="urn:microsoft.com/office/officeart/2005/8/layout/hierarchy3"/>
    <dgm:cxn modelId="{AA1CCB2B-9010-4D89-95B4-FD65331BE89F}" type="presParOf" srcId="{378AAE3C-EB09-4D1F-963A-C27F0822EFEE}" destId="{413C552A-3E28-4BA0-8BC1-6A5FBE5A28B0}" srcOrd="0" destOrd="0" presId="urn:microsoft.com/office/officeart/2005/8/layout/hierarchy3"/>
    <dgm:cxn modelId="{E4D23F9F-9E4F-44EE-AFE0-B4DAAF130122}" type="presParOf" srcId="{413C552A-3E28-4BA0-8BC1-6A5FBE5A28B0}" destId="{65C3F572-5452-4B43-8235-20D4B5B87A18}" srcOrd="0" destOrd="0" presId="urn:microsoft.com/office/officeart/2005/8/layout/hierarchy3"/>
    <dgm:cxn modelId="{5EAC0E4A-863D-4474-B80C-67BC9FFC2C2B}" type="presParOf" srcId="{413C552A-3E28-4BA0-8BC1-6A5FBE5A28B0}" destId="{C2DAE401-FECC-4E41-A194-352E1FAC25C8}" srcOrd="1" destOrd="0" presId="urn:microsoft.com/office/officeart/2005/8/layout/hierarchy3"/>
    <dgm:cxn modelId="{AE26FE6C-2991-4D0C-BD0E-421DEBF785DF}" type="presParOf" srcId="{378AAE3C-EB09-4D1F-963A-C27F0822EFEE}" destId="{DC22A106-4EBA-4B5F-B8F5-863EAA49A401}" srcOrd="1" destOrd="0" presId="urn:microsoft.com/office/officeart/2005/8/layout/hierarchy3"/>
    <dgm:cxn modelId="{263E7A0A-8F4B-4F63-88DA-5E385BED3043}" type="presParOf" srcId="{3C6CA9BB-B8BC-4185-B8DD-33D6A2E7F23E}" destId="{7EF4613E-CE95-4868-98C0-0EC498E0A504}" srcOrd="1" destOrd="0" presId="urn:microsoft.com/office/officeart/2005/8/layout/hierarchy3"/>
    <dgm:cxn modelId="{93A4E297-FD45-4C20-BD2A-EC51D90B2D5A}" type="presParOf" srcId="{7EF4613E-CE95-4868-98C0-0EC498E0A504}" destId="{033123B5-4C37-4565-A5C2-98622FF43E6F}" srcOrd="0" destOrd="0" presId="urn:microsoft.com/office/officeart/2005/8/layout/hierarchy3"/>
    <dgm:cxn modelId="{AEE56CF6-DFB0-41CF-ADA5-694490C2B793}" type="presParOf" srcId="{033123B5-4C37-4565-A5C2-98622FF43E6F}" destId="{12308D39-6A8B-4491-8F7A-46485B667B0D}" srcOrd="0" destOrd="0" presId="urn:microsoft.com/office/officeart/2005/8/layout/hierarchy3"/>
    <dgm:cxn modelId="{990E89C9-8E80-42F1-BBE3-EE23EF617EF9}" type="presParOf" srcId="{033123B5-4C37-4565-A5C2-98622FF43E6F}" destId="{6D99D772-AE2D-4EB5-9D21-EA2A27D076FC}" srcOrd="1" destOrd="0" presId="urn:microsoft.com/office/officeart/2005/8/layout/hierarchy3"/>
    <dgm:cxn modelId="{95B91D0A-256F-4EB4-9C16-D9FEAFEBECBF}" type="presParOf" srcId="{7EF4613E-CE95-4868-98C0-0EC498E0A504}" destId="{ECD8D598-BED4-41C4-A207-C672BDF31BE1}" srcOrd="1"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7BD3C1-67D0-48FF-8C71-F43EB89EA2DD}"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77021FA2-E4FD-4296-8E68-C9E27315658D}">
      <dgm:prSet/>
      <dgm:spPr/>
      <dgm:t>
        <a:bodyPr/>
        <a:lstStyle/>
        <a:p>
          <a:r>
            <a:rPr lang="en-US"/>
            <a:t>Focus on Safety</a:t>
          </a:r>
        </a:p>
      </dgm:t>
    </dgm:pt>
    <dgm:pt modelId="{33AC8678-5D8A-4ACA-94FC-FF26B1008AE7}" type="parTrans" cxnId="{0C435BED-8527-4F0A-888B-EFB1C903774A}">
      <dgm:prSet/>
      <dgm:spPr/>
      <dgm:t>
        <a:bodyPr/>
        <a:lstStyle/>
        <a:p>
          <a:endParaRPr lang="en-US"/>
        </a:p>
      </dgm:t>
    </dgm:pt>
    <dgm:pt modelId="{CFCFB84A-C7D2-4D02-A20C-73C3E168262C}" type="sibTrans" cxnId="{0C435BED-8527-4F0A-888B-EFB1C903774A}">
      <dgm:prSet/>
      <dgm:spPr/>
      <dgm:t>
        <a:bodyPr/>
        <a:lstStyle/>
        <a:p>
          <a:endParaRPr lang="en-US"/>
        </a:p>
      </dgm:t>
    </dgm:pt>
    <dgm:pt modelId="{ADBD5978-31FF-4246-A6EF-7BE205D45FAA}">
      <dgm:prSet/>
      <dgm:spPr/>
      <dgm:t>
        <a:bodyPr/>
        <a:lstStyle/>
        <a:p>
          <a:r>
            <a:rPr lang="en-US"/>
            <a:t>No exceptions</a:t>
          </a:r>
        </a:p>
      </dgm:t>
    </dgm:pt>
    <dgm:pt modelId="{2171D657-4E71-4FCD-9DC0-8F92242D8847}" type="parTrans" cxnId="{1C5B3265-B83B-44DA-9FA1-04441FA75701}">
      <dgm:prSet/>
      <dgm:spPr/>
      <dgm:t>
        <a:bodyPr/>
        <a:lstStyle/>
        <a:p>
          <a:endParaRPr lang="en-US"/>
        </a:p>
      </dgm:t>
    </dgm:pt>
    <dgm:pt modelId="{8B242046-AB73-4E68-9B94-FE3F37932BB1}" type="sibTrans" cxnId="{1C5B3265-B83B-44DA-9FA1-04441FA75701}">
      <dgm:prSet/>
      <dgm:spPr/>
      <dgm:t>
        <a:bodyPr/>
        <a:lstStyle/>
        <a:p>
          <a:endParaRPr lang="en-US"/>
        </a:p>
      </dgm:t>
    </dgm:pt>
    <dgm:pt modelId="{2F7082E0-9F8D-4DE0-B389-355FA443A46C}">
      <dgm:prSet/>
      <dgm:spPr/>
      <dgm:t>
        <a:bodyPr/>
        <a:lstStyle/>
        <a:p>
          <a:r>
            <a:rPr lang="en-US"/>
            <a:t>No blanket prohibitions for arrests</a:t>
          </a:r>
        </a:p>
      </dgm:t>
    </dgm:pt>
    <dgm:pt modelId="{9E497440-D712-487B-9CCC-5FAF52772343}" type="parTrans" cxnId="{4EE7A83A-7F8F-4720-850C-4EA476048BB3}">
      <dgm:prSet/>
      <dgm:spPr/>
      <dgm:t>
        <a:bodyPr/>
        <a:lstStyle/>
        <a:p>
          <a:endParaRPr lang="en-US"/>
        </a:p>
      </dgm:t>
    </dgm:pt>
    <dgm:pt modelId="{09591B03-4C3A-422D-9982-0334B3F1F5C3}" type="sibTrans" cxnId="{4EE7A83A-7F8F-4720-850C-4EA476048BB3}">
      <dgm:prSet/>
      <dgm:spPr/>
      <dgm:t>
        <a:bodyPr/>
        <a:lstStyle/>
        <a:p>
          <a:endParaRPr lang="en-US"/>
        </a:p>
      </dgm:t>
    </dgm:pt>
    <dgm:pt modelId="{04F9EE48-486E-4C95-B221-94DF8DD61201}">
      <dgm:prSet/>
      <dgm:spPr/>
      <dgm:t>
        <a:bodyPr/>
        <a:lstStyle/>
        <a:p>
          <a:r>
            <a:rPr lang="en-US"/>
            <a:t>No blanket prohibition for convictions</a:t>
          </a:r>
        </a:p>
      </dgm:t>
    </dgm:pt>
    <dgm:pt modelId="{0B91F54D-989B-4DF5-A39C-6AA5443BBA34}" type="parTrans" cxnId="{41460494-E04E-47EA-8076-1C6143E67034}">
      <dgm:prSet/>
      <dgm:spPr/>
      <dgm:t>
        <a:bodyPr/>
        <a:lstStyle/>
        <a:p>
          <a:endParaRPr lang="en-US"/>
        </a:p>
      </dgm:t>
    </dgm:pt>
    <dgm:pt modelId="{E7670CA6-8A6B-47A3-9573-9A985C9F81C8}" type="sibTrans" cxnId="{41460494-E04E-47EA-8076-1C6143E67034}">
      <dgm:prSet/>
      <dgm:spPr/>
      <dgm:t>
        <a:bodyPr/>
        <a:lstStyle/>
        <a:p>
          <a:endParaRPr lang="en-US"/>
        </a:p>
      </dgm:t>
    </dgm:pt>
    <dgm:pt modelId="{4128A8CB-9D0C-4195-A96A-73CBF06E2D98}" type="pres">
      <dgm:prSet presAssocID="{477BD3C1-67D0-48FF-8C71-F43EB89EA2DD}" presName="linear" presStyleCnt="0">
        <dgm:presLayoutVars>
          <dgm:dir/>
          <dgm:animLvl val="lvl"/>
          <dgm:resizeHandles val="exact"/>
        </dgm:presLayoutVars>
      </dgm:prSet>
      <dgm:spPr/>
    </dgm:pt>
    <dgm:pt modelId="{6C0FFDA8-D947-494D-9C0F-1B0B73ED8E4D}" type="pres">
      <dgm:prSet presAssocID="{77021FA2-E4FD-4296-8E68-C9E27315658D}" presName="parentLin" presStyleCnt="0"/>
      <dgm:spPr/>
    </dgm:pt>
    <dgm:pt modelId="{499B14B0-7287-4D0C-962B-E1E57416CD42}" type="pres">
      <dgm:prSet presAssocID="{77021FA2-E4FD-4296-8E68-C9E27315658D}" presName="parentLeftMargin" presStyleLbl="node1" presStyleIdx="0" presStyleCnt="4"/>
      <dgm:spPr/>
    </dgm:pt>
    <dgm:pt modelId="{6D842E8C-71C6-4370-962A-13FE69D17782}" type="pres">
      <dgm:prSet presAssocID="{77021FA2-E4FD-4296-8E68-C9E27315658D}" presName="parentText" presStyleLbl="node1" presStyleIdx="0" presStyleCnt="4">
        <dgm:presLayoutVars>
          <dgm:chMax val="0"/>
          <dgm:bulletEnabled val="1"/>
        </dgm:presLayoutVars>
      </dgm:prSet>
      <dgm:spPr/>
    </dgm:pt>
    <dgm:pt modelId="{CAC93D83-038B-4160-9F9A-7A63B411F57D}" type="pres">
      <dgm:prSet presAssocID="{77021FA2-E4FD-4296-8E68-C9E27315658D}" presName="negativeSpace" presStyleCnt="0"/>
      <dgm:spPr/>
    </dgm:pt>
    <dgm:pt modelId="{2ECC31BD-2F84-49E5-8CD4-40DB3E3B3158}" type="pres">
      <dgm:prSet presAssocID="{77021FA2-E4FD-4296-8E68-C9E27315658D}" presName="childText" presStyleLbl="conFgAcc1" presStyleIdx="0" presStyleCnt="4">
        <dgm:presLayoutVars>
          <dgm:bulletEnabled val="1"/>
        </dgm:presLayoutVars>
      </dgm:prSet>
      <dgm:spPr/>
    </dgm:pt>
    <dgm:pt modelId="{1157AEDD-465D-46F1-BC61-043D14C09002}" type="pres">
      <dgm:prSet presAssocID="{CFCFB84A-C7D2-4D02-A20C-73C3E168262C}" presName="spaceBetweenRectangles" presStyleCnt="0"/>
      <dgm:spPr/>
    </dgm:pt>
    <dgm:pt modelId="{29330B5E-4211-4F72-AD3B-143C05B989D6}" type="pres">
      <dgm:prSet presAssocID="{ADBD5978-31FF-4246-A6EF-7BE205D45FAA}" presName="parentLin" presStyleCnt="0"/>
      <dgm:spPr/>
    </dgm:pt>
    <dgm:pt modelId="{F2CBB969-6904-402D-BAB9-641916D15E22}" type="pres">
      <dgm:prSet presAssocID="{ADBD5978-31FF-4246-A6EF-7BE205D45FAA}" presName="parentLeftMargin" presStyleLbl="node1" presStyleIdx="0" presStyleCnt="4"/>
      <dgm:spPr/>
    </dgm:pt>
    <dgm:pt modelId="{5D4E3DBF-5BF5-4A3E-B002-D13C076C52F3}" type="pres">
      <dgm:prSet presAssocID="{ADBD5978-31FF-4246-A6EF-7BE205D45FAA}" presName="parentText" presStyleLbl="node1" presStyleIdx="1" presStyleCnt="4">
        <dgm:presLayoutVars>
          <dgm:chMax val="0"/>
          <dgm:bulletEnabled val="1"/>
        </dgm:presLayoutVars>
      </dgm:prSet>
      <dgm:spPr/>
    </dgm:pt>
    <dgm:pt modelId="{68289C38-BE23-4708-A6C2-92F122E5E616}" type="pres">
      <dgm:prSet presAssocID="{ADBD5978-31FF-4246-A6EF-7BE205D45FAA}" presName="negativeSpace" presStyleCnt="0"/>
      <dgm:spPr/>
    </dgm:pt>
    <dgm:pt modelId="{FDF248DF-66E2-42E9-A292-13710B116214}" type="pres">
      <dgm:prSet presAssocID="{ADBD5978-31FF-4246-A6EF-7BE205D45FAA}" presName="childText" presStyleLbl="conFgAcc1" presStyleIdx="1" presStyleCnt="4">
        <dgm:presLayoutVars>
          <dgm:bulletEnabled val="1"/>
        </dgm:presLayoutVars>
      </dgm:prSet>
      <dgm:spPr/>
    </dgm:pt>
    <dgm:pt modelId="{6ABF78BD-8793-476C-B0E1-1029318534CE}" type="pres">
      <dgm:prSet presAssocID="{8B242046-AB73-4E68-9B94-FE3F37932BB1}" presName="spaceBetweenRectangles" presStyleCnt="0"/>
      <dgm:spPr/>
    </dgm:pt>
    <dgm:pt modelId="{3DCEB949-6661-4580-825C-70E654928A97}" type="pres">
      <dgm:prSet presAssocID="{2F7082E0-9F8D-4DE0-B389-355FA443A46C}" presName="parentLin" presStyleCnt="0"/>
      <dgm:spPr/>
    </dgm:pt>
    <dgm:pt modelId="{978395B1-ED54-4B48-98D8-793D9619D09F}" type="pres">
      <dgm:prSet presAssocID="{2F7082E0-9F8D-4DE0-B389-355FA443A46C}" presName="parentLeftMargin" presStyleLbl="node1" presStyleIdx="1" presStyleCnt="4"/>
      <dgm:spPr/>
    </dgm:pt>
    <dgm:pt modelId="{F69DE5B0-8284-46EA-9104-54E92EF92881}" type="pres">
      <dgm:prSet presAssocID="{2F7082E0-9F8D-4DE0-B389-355FA443A46C}" presName="parentText" presStyleLbl="node1" presStyleIdx="2" presStyleCnt="4">
        <dgm:presLayoutVars>
          <dgm:chMax val="0"/>
          <dgm:bulletEnabled val="1"/>
        </dgm:presLayoutVars>
      </dgm:prSet>
      <dgm:spPr/>
    </dgm:pt>
    <dgm:pt modelId="{E7C16580-C16C-4645-9266-3E8BB290D99B}" type="pres">
      <dgm:prSet presAssocID="{2F7082E0-9F8D-4DE0-B389-355FA443A46C}" presName="negativeSpace" presStyleCnt="0"/>
      <dgm:spPr/>
    </dgm:pt>
    <dgm:pt modelId="{38A565C4-D06D-405A-B0FA-8EB80469D508}" type="pres">
      <dgm:prSet presAssocID="{2F7082E0-9F8D-4DE0-B389-355FA443A46C}" presName="childText" presStyleLbl="conFgAcc1" presStyleIdx="2" presStyleCnt="4">
        <dgm:presLayoutVars>
          <dgm:bulletEnabled val="1"/>
        </dgm:presLayoutVars>
      </dgm:prSet>
      <dgm:spPr/>
    </dgm:pt>
    <dgm:pt modelId="{6C8B6B8D-A11C-4BAE-A8BF-B33F328FD0CE}" type="pres">
      <dgm:prSet presAssocID="{09591B03-4C3A-422D-9982-0334B3F1F5C3}" presName="spaceBetweenRectangles" presStyleCnt="0"/>
      <dgm:spPr/>
    </dgm:pt>
    <dgm:pt modelId="{71D2A8EC-89B2-4EAE-A17D-B786983DCDAE}" type="pres">
      <dgm:prSet presAssocID="{04F9EE48-486E-4C95-B221-94DF8DD61201}" presName="parentLin" presStyleCnt="0"/>
      <dgm:spPr/>
    </dgm:pt>
    <dgm:pt modelId="{042BE172-D32F-4209-974F-5E0CAC910786}" type="pres">
      <dgm:prSet presAssocID="{04F9EE48-486E-4C95-B221-94DF8DD61201}" presName="parentLeftMargin" presStyleLbl="node1" presStyleIdx="2" presStyleCnt="4"/>
      <dgm:spPr/>
    </dgm:pt>
    <dgm:pt modelId="{9B511A79-72EA-4DB4-8F08-D7B3FDA1A944}" type="pres">
      <dgm:prSet presAssocID="{04F9EE48-486E-4C95-B221-94DF8DD61201}" presName="parentText" presStyleLbl="node1" presStyleIdx="3" presStyleCnt="4">
        <dgm:presLayoutVars>
          <dgm:chMax val="0"/>
          <dgm:bulletEnabled val="1"/>
        </dgm:presLayoutVars>
      </dgm:prSet>
      <dgm:spPr/>
    </dgm:pt>
    <dgm:pt modelId="{3FED90D9-4556-4E53-BAA5-15AD791BCD59}" type="pres">
      <dgm:prSet presAssocID="{04F9EE48-486E-4C95-B221-94DF8DD61201}" presName="negativeSpace" presStyleCnt="0"/>
      <dgm:spPr/>
    </dgm:pt>
    <dgm:pt modelId="{9AEA6662-D369-44F5-B23F-DDC26DE6367E}" type="pres">
      <dgm:prSet presAssocID="{04F9EE48-486E-4C95-B221-94DF8DD61201}" presName="childText" presStyleLbl="conFgAcc1" presStyleIdx="3" presStyleCnt="4">
        <dgm:presLayoutVars>
          <dgm:bulletEnabled val="1"/>
        </dgm:presLayoutVars>
      </dgm:prSet>
      <dgm:spPr/>
    </dgm:pt>
  </dgm:ptLst>
  <dgm:cxnLst>
    <dgm:cxn modelId="{2809D531-E36F-459B-B79A-0C5D630B3BB4}" type="presOf" srcId="{ADBD5978-31FF-4246-A6EF-7BE205D45FAA}" destId="{5D4E3DBF-5BF5-4A3E-B002-D13C076C52F3}" srcOrd="1" destOrd="0" presId="urn:microsoft.com/office/officeart/2005/8/layout/list1"/>
    <dgm:cxn modelId="{4EE7A83A-7F8F-4720-850C-4EA476048BB3}" srcId="{477BD3C1-67D0-48FF-8C71-F43EB89EA2DD}" destId="{2F7082E0-9F8D-4DE0-B389-355FA443A46C}" srcOrd="2" destOrd="0" parTransId="{9E497440-D712-487B-9CCC-5FAF52772343}" sibTransId="{09591B03-4C3A-422D-9982-0334B3F1F5C3}"/>
    <dgm:cxn modelId="{EAAFB03F-582B-4BDD-8130-4E1D76AC6715}" type="presOf" srcId="{477BD3C1-67D0-48FF-8C71-F43EB89EA2DD}" destId="{4128A8CB-9D0C-4195-A96A-73CBF06E2D98}" srcOrd="0" destOrd="0" presId="urn:microsoft.com/office/officeart/2005/8/layout/list1"/>
    <dgm:cxn modelId="{1C5B3265-B83B-44DA-9FA1-04441FA75701}" srcId="{477BD3C1-67D0-48FF-8C71-F43EB89EA2DD}" destId="{ADBD5978-31FF-4246-A6EF-7BE205D45FAA}" srcOrd="1" destOrd="0" parTransId="{2171D657-4E71-4FCD-9DC0-8F92242D8847}" sibTransId="{8B242046-AB73-4E68-9B94-FE3F37932BB1}"/>
    <dgm:cxn modelId="{41460494-E04E-47EA-8076-1C6143E67034}" srcId="{477BD3C1-67D0-48FF-8C71-F43EB89EA2DD}" destId="{04F9EE48-486E-4C95-B221-94DF8DD61201}" srcOrd="3" destOrd="0" parTransId="{0B91F54D-989B-4DF5-A39C-6AA5443BBA34}" sibTransId="{E7670CA6-8A6B-47A3-9573-9A985C9F81C8}"/>
    <dgm:cxn modelId="{3488B99E-67DB-4AFF-A91E-A80FA1251CE1}" type="presOf" srcId="{77021FA2-E4FD-4296-8E68-C9E27315658D}" destId="{6D842E8C-71C6-4370-962A-13FE69D17782}" srcOrd="1" destOrd="0" presId="urn:microsoft.com/office/officeart/2005/8/layout/list1"/>
    <dgm:cxn modelId="{D12E90A1-8DB6-42DE-A5C0-732E297B190D}" type="presOf" srcId="{ADBD5978-31FF-4246-A6EF-7BE205D45FAA}" destId="{F2CBB969-6904-402D-BAB9-641916D15E22}" srcOrd="0" destOrd="0" presId="urn:microsoft.com/office/officeart/2005/8/layout/list1"/>
    <dgm:cxn modelId="{06DF90B4-2406-4CE1-A471-C0CA18BC2CB8}" type="presOf" srcId="{04F9EE48-486E-4C95-B221-94DF8DD61201}" destId="{9B511A79-72EA-4DB4-8F08-D7B3FDA1A944}" srcOrd="1" destOrd="0" presId="urn:microsoft.com/office/officeart/2005/8/layout/list1"/>
    <dgm:cxn modelId="{040D1EB5-E2ED-4FBD-9A5C-777FFF7CFCF5}" type="presOf" srcId="{2F7082E0-9F8D-4DE0-B389-355FA443A46C}" destId="{F69DE5B0-8284-46EA-9104-54E92EF92881}" srcOrd="1" destOrd="0" presId="urn:microsoft.com/office/officeart/2005/8/layout/list1"/>
    <dgm:cxn modelId="{519A78C0-941E-465A-939F-227A5BBA554D}" type="presOf" srcId="{2F7082E0-9F8D-4DE0-B389-355FA443A46C}" destId="{978395B1-ED54-4B48-98D8-793D9619D09F}" srcOrd="0" destOrd="0" presId="urn:microsoft.com/office/officeart/2005/8/layout/list1"/>
    <dgm:cxn modelId="{4914EBD8-E275-44EC-A819-FD20EDF58789}" type="presOf" srcId="{77021FA2-E4FD-4296-8E68-C9E27315658D}" destId="{499B14B0-7287-4D0C-962B-E1E57416CD42}" srcOrd="0" destOrd="0" presId="urn:microsoft.com/office/officeart/2005/8/layout/list1"/>
    <dgm:cxn modelId="{9307F4EC-7D89-44B0-B2CC-501DDBEC2C5E}" type="presOf" srcId="{04F9EE48-486E-4C95-B221-94DF8DD61201}" destId="{042BE172-D32F-4209-974F-5E0CAC910786}" srcOrd="0" destOrd="0" presId="urn:microsoft.com/office/officeart/2005/8/layout/list1"/>
    <dgm:cxn modelId="{0C435BED-8527-4F0A-888B-EFB1C903774A}" srcId="{477BD3C1-67D0-48FF-8C71-F43EB89EA2DD}" destId="{77021FA2-E4FD-4296-8E68-C9E27315658D}" srcOrd="0" destOrd="0" parTransId="{33AC8678-5D8A-4ACA-94FC-FF26B1008AE7}" sibTransId="{CFCFB84A-C7D2-4D02-A20C-73C3E168262C}"/>
    <dgm:cxn modelId="{C0D11856-4EE2-472C-AEF1-891D5CC352E1}" type="presParOf" srcId="{4128A8CB-9D0C-4195-A96A-73CBF06E2D98}" destId="{6C0FFDA8-D947-494D-9C0F-1B0B73ED8E4D}" srcOrd="0" destOrd="0" presId="urn:microsoft.com/office/officeart/2005/8/layout/list1"/>
    <dgm:cxn modelId="{C157169B-BC19-4656-A01C-34AC833403FA}" type="presParOf" srcId="{6C0FFDA8-D947-494D-9C0F-1B0B73ED8E4D}" destId="{499B14B0-7287-4D0C-962B-E1E57416CD42}" srcOrd="0" destOrd="0" presId="urn:microsoft.com/office/officeart/2005/8/layout/list1"/>
    <dgm:cxn modelId="{FAD52ADD-F4DB-482F-9EBD-AD90BD9048EC}" type="presParOf" srcId="{6C0FFDA8-D947-494D-9C0F-1B0B73ED8E4D}" destId="{6D842E8C-71C6-4370-962A-13FE69D17782}" srcOrd="1" destOrd="0" presId="urn:microsoft.com/office/officeart/2005/8/layout/list1"/>
    <dgm:cxn modelId="{7DD4A77F-F06B-4CB3-8D0D-FF72700FDB95}" type="presParOf" srcId="{4128A8CB-9D0C-4195-A96A-73CBF06E2D98}" destId="{CAC93D83-038B-4160-9F9A-7A63B411F57D}" srcOrd="1" destOrd="0" presId="urn:microsoft.com/office/officeart/2005/8/layout/list1"/>
    <dgm:cxn modelId="{80EC5229-3A54-412D-83FB-5A1B8C9195CC}" type="presParOf" srcId="{4128A8CB-9D0C-4195-A96A-73CBF06E2D98}" destId="{2ECC31BD-2F84-49E5-8CD4-40DB3E3B3158}" srcOrd="2" destOrd="0" presId="urn:microsoft.com/office/officeart/2005/8/layout/list1"/>
    <dgm:cxn modelId="{FDF7D42A-1B0A-466E-BFC6-8E3ADB6A41D4}" type="presParOf" srcId="{4128A8CB-9D0C-4195-A96A-73CBF06E2D98}" destId="{1157AEDD-465D-46F1-BC61-043D14C09002}" srcOrd="3" destOrd="0" presId="urn:microsoft.com/office/officeart/2005/8/layout/list1"/>
    <dgm:cxn modelId="{2A7C69EA-449A-4910-B399-92732E504758}" type="presParOf" srcId="{4128A8CB-9D0C-4195-A96A-73CBF06E2D98}" destId="{29330B5E-4211-4F72-AD3B-143C05B989D6}" srcOrd="4" destOrd="0" presId="urn:microsoft.com/office/officeart/2005/8/layout/list1"/>
    <dgm:cxn modelId="{E6EA9415-7CBF-4AA0-9118-95341ADFBD06}" type="presParOf" srcId="{29330B5E-4211-4F72-AD3B-143C05B989D6}" destId="{F2CBB969-6904-402D-BAB9-641916D15E22}" srcOrd="0" destOrd="0" presId="urn:microsoft.com/office/officeart/2005/8/layout/list1"/>
    <dgm:cxn modelId="{F62F14F4-AFBB-46DB-A7CD-18730EAA9D99}" type="presParOf" srcId="{29330B5E-4211-4F72-AD3B-143C05B989D6}" destId="{5D4E3DBF-5BF5-4A3E-B002-D13C076C52F3}" srcOrd="1" destOrd="0" presId="urn:microsoft.com/office/officeart/2005/8/layout/list1"/>
    <dgm:cxn modelId="{0722B049-13EB-44F0-B416-254F0B89E73D}" type="presParOf" srcId="{4128A8CB-9D0C-4195-A96A-73CBF06E2D98}" destId="{68289C38-BE23-4708-A6C2-92F122E5E616}" srcOrd="5" destOrd="0" presId="urn:microsoft.com/office/officeart/2005/8/layout/list1"/>
    <dgm:cxn modelId="{06FA8AC7-960A-45B8-B361-A598D940B4B2}" type="presParOf" srcId="{4128A8CB-9D0C-4195-A96A-73CBF06E2D98}" destId="{FDF248DF-66E2-42E9-A292-13710B116214}" srcOrd="6" destOrd="0" presId="urn:microsoft.com/office/officeart/2005/8/layout/list1"/>
    <dgm:cxn modelId="{EDB2C437-F84F-4E3C-978C-66823CB41DC5}" type="presParOf" srcId="{4128A8CB-9D0C-4195-A96A-73CBF06E2D98}" destId="{6ABF78BD-8793-476C-B0E1-1029318534CE}" srcOrd="7" destOrd="0" presId="urn:microsoft.com/office/officeart/2005/8/layout/list1"/>
    <dgm:cxn modelId="{3AF030BE-0EEA-42F9-A05D-85E86D42676F}" type="presParOf" srcId="{4128A8CB-9D0C-4195-A96A-73CBF06E2D98}" destId="{3DCEB949-6661-4580-825C-70E654928A97}" srcOrd="8" destOrd="0" presId="urn:microsoft.com/office/officeart/2005/8/layout/list1"/>
    <dgm:cxn modelId="{D8F28196-CD62-4C1E-86BE-1227F424A420}" type="presParOf" srcId="{3DCEB949-6661-4580-825C-70E654928A97}" destId="{978395B1-ED54-4B48-98D8-793D9619D09F}" srcOrd="0" destOrd="0" presId="urn:microsoft.com/office/officeart/2005/8/layout/list1"/>
    <dgm:cxn modelId="{2F1EE29F-6FD6-4608-A2B1-5F21F7CFFB41}" type="presParOf" srcId="{3DCEB949-6661-4580-825C-70E654928A97}" destId="{F69DE5B0-8284-46EA-9104-54E92EF92881}" srcOrd="1" destOrd="0" presId="urn:microsoft.com/office/officeart/2005/8/layout/list1"/>
    <dgm:cxn modelId="{04F147B8-6559-4F4B-951C-2050C9C09974}" type="presParOf" srcId="{4128A8CB-9D0C-4195-A96A-73CBF06E2D98}" destId="{E7C16580-C16C-4645-9266-3E8BB290D99B}" srcOrd="9" destOrd="0" presId="urn:microsoft.com/office/officeart/2005/8/layout/list1"/>
    <dgm:cxn modelId="{B5C1455A-B383-4C95-8604-07456B86A70D}" type="presParOf" srcId="{4128A8CB-9D0C-4195-A96A-73CBF06E2D98}" destId="{38A565C4-D06D-405A-B0FA-8EB80469D508}" srcOrd="10" destOrd="0" presId="urn:microsoft.com/office/officeart/2005/8/layout/list1"/>
    <dgm:cxn modelId="{D9FE905D-8957-4324-95E2-F46D17FD95DB}" type="presParOf" srcId="{4128A8CB-9D0C-4195-A96A-73CBF06E2D98}" destId="{6C8B6B8D-A11C-4BAE-A8BF-B33F328FD0CE}" srcOrd="11" destOrd="0" presId="urn:microsoft.com/office/officeart/2005/8/layout/list1"/>
    <dgm:cxn modelId="{9AC501C4-394F-4614-BF5B-A8764A133614}" type="presParOf" srcId="{4128A8CB-9D0C-4195-A96A-73CBF06E2D98}" destId="{71D2A8EC-89B2-4EAE-A17D-B786983DCDAE}" srcOrd="12" destOrd="0" presId="urn:microsoft.com/office/officeart/2005/8/layout/list1"/>
    <dgm:cxn modelId="{80D18914-0DF5-4B5D-B5F5-9C960DEF288F}" type="presParOf" srcId="{71D2A8EC-89B2-4EAE-A17D-B786983DCDAE}" destId="{042BE172-D32F-4209-974F-5E0CAC910786}" srcOrd="0" destOrd="0" presId="urn:microsoft.com/office/officeart/2005/8/layout/list1"/>
    <dgm:cxn modelId="{FE7C23F8-544C-4425-B879-F5E1518065CB}" type="presParOf" srcId="{71D2A8EC-89B2-4EAE-A17D-B786983DCDAE}" destId="{9B511A79-72EA-4DB4-8F08-D7B3FDA1A944}" srcOrd="1" destOrd="0" presId="urn:microsoft.com/office/officeart/2005/8/layout/list1"/>
    <dgm:cxn modelId="{C57C85A5-F181-49B6-A3F0-CC3458325DA6}" type="presParOf" srcId="{4128A8CB-9D0C-4195-A96A-73CBF06E2D98}" destId="{3FED90D9-4556-4E53-BAA5-15AD791BCD59}" srcOrd="13" destOrd="0" presId="urn:microsoft.com/office/officeart/2005/8/layout/list1"/>
    <dgm:cxn modelId="{9AA6BF03-7DA8-4128-9A9D-705AC68F0B2F}" type="presParOf" srcId="{4128A8CB-9D0C-4195-A96A-73CBF06E2D98}" destId="{9AEA6662-D369-44F5-B23F-DDC26DE6367E}" srcOrd="1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E0251-1D2A-44D9-81D9-B3F4CAE5C6A7}">
      <dsp:nvSpPr>
        <dsp:cNvPr id="0" name=""/>
        <dsp:cNvSpPr/>
      </dsp:nvSpPr>
      <dsp:spPr>
        <a:xfrm>
          <a:off x="286538" y="3158"/>
          <a:ext cx="2025058" cy="121503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Race</a:t>
          </a:r>
        </a:p>
      </dsp:txBody>
      <dsp:txXfrm>
        <a:off x="286538" y="3158"/>
        <a:ext cx="2025058" cy="1215034"/>
      </dsp:txXfrm>
    </dsp:sp>
    <dsp:sp modelId="{A04D1C7C-4C58-45FC-8622-D5DF5ABAF719}">
      <dsp:nvSpPr>
        <dsp:cNvPr id="0" name=""/>
        <dsp:cNvSpPr/>
      </dsp:nvSpPr>
      <dsp:spPr>
        <a:xfrm>
          <a:off x="2514102" y="3158"/>
          <a:ext cx="2025058" cy="1215034"/>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Color</a:t>
          </a:r>
        </a:p>
      </dsp:txBody>
      <dsp:txXfrm>
        <a:off x="2514102" y="3158"/>
        <a:ext cx="2025058" cy="1215034"/>
      </dsp:txXfrm>
    </dsp:sp>
    <dsp:sp modelId="{F0BB4020-64C1-4139-B24B-378D6B6B6DDA}">
      <dsp:nvSpPr>
        <dsp:cNvPr id="0" name=""/>
        <dsp:cNvSpPr/>
      </dsp:nvSpPr>
      <dsp:spPr>
        <a:xfrm>
          <a:off x="4741666" y="3158"/>
          <a:ext cx="2025058" cy="1215034"/>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National Origin</a:t>
          </a:r>
        </a:p>
      </dsp:txBody>
      <dsp:txXfrm>
        <a:off x="4741666" y="3158"/>
        <a:ext cx="2025058" cy="1215034"/>
      </dsp:txXfrm>
    </dsp:sp>
    <dsp:sp modelId="{647A36FD-3D14-41FB-8989-69E87F40EAC2}">
      <dsp:nvSpPr>
        <dsp:cNvPr id="0" name=""/>
        <dsp:cNvSpPr/>
      </dsp:nvSpPr>
      <dsp:spPr>
        <a:xfrm>
          <a:off x="286538" y="1420699"/>
          <a:ext cx="2025058" cy="1215034"/>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Religion</a:t>
          </a:r>
        </a:p>
      </dsp:txBody>
      <dsp:txXfrm>
        <a:off x="286538" y="1420699"/>
        <a:ext cx="2025058" cy="1215034"/>
      </dsp:txXfrm>
    </dsp:sp>
    <dsp:sp modelId="{F693D531-5D9D-4E73-ACB2-63A3EC92FC0A}">
      <dsp:nvSpPr>
        <dsp:cNvPr id="0" name=""/>
        <dsp:cNvSpPr/>
      </dsp:nvSpPr>
      <dsp:spPr>
        <a:xfrm>
          <a:off x="2514102" y="1420699"/>
          <a:ext cx="2025058" cy="1215034"/>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Sex (including gender identity and sexual orientation)</a:t>
          </a:r>
        </a:p>
      </dsp:txBody>
      <dsp:txXfrm>
        <a:off x="2514102" y="1420699"/>
        <a:ext cx="2025058" cy="1215034"/>
      </dsp:txXfrm>
    </dsp:sp>
    <dsp:sp modelId="{47123BDC-78D0-4E59-B2D8-A038D8F59C43}">
      <dsp:nvSpPr>
        <dsp:cNvPr id="0" name=""/>
        <dsp:cNvSpPr/>
      </dsp:nvSpPr>
      <dsp:spPr>
        <a:xfrm>
          <a:off x="4741666" y="1420699"/>
          <a:ext cx="2025058" cy="121503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Familial Status</a:t>
          </a:r>
        </a:p>
      </dsp:txBody>
      <dsp:txXfrm>
        <a:off x="4741666" y="1420699"/>
        <a:ext cx="2025058" cy="1215034"/>
      </dsp:txXfrm>
    </dsp:sp>
    <dsp:sp modelId="{95686362-1046-41AC-A8BB-30E4FFD377D8}">
      <dsp:nvSpPr>
        <dsp:cNvPr id="0" name=""/>
        <dsp:cNvSpPr/>
      </dsp:nvSpPr>
      <dsp:spPr>
        <a:xfrm>
          <a:off x="2514102" y="2838240"/>
          <a:ext cx="2025058" cy="1215034"/>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Disability</a:t>
          </a:r>
        </a:p>
      </dsp:txBody>
      <dsp:txXfrm>
        <a:off x="2514102" y="2838240"/>
        <a:ext cx="2025058" cy="1215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A3A46-16D1-49E9-8ADC-114D08D49A6A}">
      <dsp:nvSpPr>
        <dsp:cNvPr id="0" name=""/>
        <dsp:cNvSpPr/>
      </dsp:nvSpPr>
      <dsp:spPr>
        <a:xfrm>
          <a:off x="2066" y="388884"/>
          <a:ext cx="1639332" cy="98359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Race</a:t>
          </a:r>
        </a:p>
      </dsp:txBody>
      <dsp:txXfrm>
        <a:off x="2066" y="388884"/>
        <a:ext cx="1639332" cy="983599"/>
      </dsp:txXfrm>
    </dsp:sp>
    <dsp:sp modelId="{FCB28D78-430E-4CDF-9D50-C22FF4809098}">
      <dsp:nvSpPr>
        <dsp:cNvPr id="0" name=""/>
        <dsp:cNvSpPr/>
      </dsp:nvSpPr>
      <dsp:spPr>
        <a:xfrm>
          <a:off x="1805332" y="388884"/>
          <a:ext cx="1639332" cy="98359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Color</a:t>
          </a:r>
        </a:p>
      </dsp:txBody>
      <dsp:txXfrm>
        <a:off x="1805332" y="388884"/>
        <a:ext cx="1639332" cy="983599"/>
      </dsp:txXfrm>
    </dsp:sp>
    <dsp:sp modelId="{31DFF8F7-2D34-45CD-92FA-FB3BB54B0258}">
      <dsp:nvSpPr>
        <dsp:cNvPr id="0" name=""/>
        <dsp:cNvSpPr/>
      </dsp:nvSpPr>
      <dsp:spPr>
        <a:xfrm>
          <a:off x="3608598" y="388884"/>
          <a:ext cx="1639332" cy="98359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National Origin</a:t>
          </a:r>
        </a:p>
      </dsp:txBody>
      <dsp:txXfrm>
        <a:off x="3608598" y="388884"/>
        <a:ext cx="1639332" cy="983599"/>
      </dsp:txXfrm>
    </dsp:sp>
    <dsp:sp modelId="{B4C50EFA-59B0-4376-9988-7D2F18E1617E}">
      <dsp:nvSpPr>
        <dsp:cNvPr id="0" name=""/>
        <dsp:cNvSpPr/>
      </dsp:nvSpPr>
      <dsp:spPr>
        <a:xfrm>
          <a:off x="5411864" y="388884"/>
          <a:ext cx="1639332" cy="98359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Religion</a:t>
          </a:r>
        </a:p>
      </dsp:txBody>
      <dsp:txXfrm>
        <a:off x="5411864" y="388884"/>
        <a:ext cx="1639332" cy="983599"/>
      </dsp:txXfrm>
    </dsp:sp>
    <dsp:sp modelId="{D24B91AB-54C8-4CCE-91FA-044DA6391383}">
      <dsp:nvSpPr>
        <dsp:cNvPr id="0" name=""/>
        <dsp:cNvSpPr/>
      </dsp:nvSpPr>
      <dsp:spPr>
        <a:xfrm>
          <a:off x="2066" y="1536417"/>
          <a:ext cx="1639332" cy="983599"/>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Sex </a:t>
          </a:r>
        </a:p>
      </dsp:txBody>
      <dsp:txXfrm>
        <a:off x="2066" y="1536417"/>
        <a:ext cx="1639332" cy="983599"/>
      </dsp:txXfrm>
    </dsp:sp>
    <dsp:sp modelId="{F7623E33-2023-4BBD-9807-973B26A0634C}">
      <dsp:nvSpPr>
        <dsp:cNvPr id="0" name=""/>
        <dsp:cNvSpPr/>
      </dsp:nvSpPr>
      <dsp:spPr>
        <a:xfrm>
          <a:off x="1805332" y="1536417"/>
          <a:ext cx="1639332" cy="98359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Familial Status</a:t>
          </a:r>
        </a:p>
      </dsp:txBody>
      <dsp:txXfrm>
        <a:off x="1805332" y="1536417"/>
        <a:ext cx="1639332" cy="983599"/>
      </dsp:txXfrm>
    </dsp:sp>
    <dsp:sp modelId="{226368C8-D49D-44AE-B0EE-F527D27D0BB9}">
      <dsp:nvSpPr>
        <dsp:cNvPr id="0" name=""/>
        <dsp:cNvSpPr/>
      </dsp:nvSpPr>
      <dsp:spPr>
        <a:xfrm>
          <a:off x="3608598" y="1536417"/>
          <a:ext cx="1639332" cy="98359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Disability</a:t>
          </a:r>
        </a:p>
      </dsp:txBody>
      <dsp:txXfrm>
        <a:off x="3608598" y="1536417"/>
        <a:ext cx="1639332" cy="983599"/>
      </dsp:txXfrm>
    </dsp:sp>
    <dsp:sp modelId="{8F97525E-DAB3-42CA-B384-D0DB577820FE}">
      <dsp:nvSpPr>
        <dsp:cNvPr id="0" name=""/>
        <dsp:cNvSpPr/>
      </dsp:nvSpPr>
      <dsp:spPr>
        <a:xfrm>
          <a:off x="5411864" y="1536417"/>
          <a:ext cx="1639332" cy="98359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Military Status</a:t>
          </a:r>
          <a:endParaRPr lang="en-US" sz="2100" kern="1200"/>
        </a:p>
      </dsp:txBody>
      <dsp:txXfrm>
        <a:off x="5411864" y="1536417"/>
        <a:ext cx="1639332" cy="983599"/>
      </dsp:txXfrm>
    </dsp:sp>
    <dsp:sp modelId="{10CF10F5-A98F-4761-8FBF-063C6AF6B638}">
      <dsp:nvSpPr>
        <dsp:cNvPr id="0" name=""/>
        <dsp:cNvSpPr/>
      </dsp:nvSpPr>
      <dsp:spPr>
        <a:xfrm>
          <a:off x="2066" y="2683950"/>
          <a:ext cx="1639332" cy="98359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Elderliness</a:t>
          </a:r>
          <a:endParaRPr lang="en-US" sz="2100" kern="1200"/>
        </a:p>
      </dsp:txBody>
      <dsp:txXfrm>
        <a:off x="2066" y="2683950"/>
        <a:ext cx="1639332" cy="983599"/>
      </dsp:txXfrm>
    </dsp:sp>
    <dsp:sp modelId="{7F7CE7AE-A9C1-4245-86AB-46A9DA595B0D}">
      <dsp:nvSpPr>
        <dsp:cNvPr id="0" name=""/>
        <dsp:cNvSpPr/>
      </dsp:nvSpPr>
      <dsp:spPr>
        <a:xfrm>
          <a:off x="1805332" y="2683950"/>
          <a:ext cx="1639332" cy="983599"/>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Source of Funds</a:t>
          </a:r>
          <a:endParaRPr lang="en-US" sz="2100" kern="1200"/>
        </a:p>
      </dsp:txBody>
      <dsp:txXfrm>
        <a:off x="1805332" y="2683950"/>
        <a:ext cx="1639332" cy="983599"/>
      </dsp:txXfrm>
    </dsp:sp>
    <dsp:sp modelId="{DBC78A30-52F4-4FA2-BBE6-5FE159F18B0C}">
      <dsp:nvSpPr>
        <dsp:cNvPr id="0" name=""/>
        <dsp:cNvSpPr/>
      </dsp:nvSpPr>
      <dsp:spPr>
        <a:xfrm>
          <a:off x="3608598" y="2683950"/>
          <a:ext cx="1639332" cy="98359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kern="1200" dirty="0"/>
            <a:t>Gender Identity</a:t>
          </a:r>
        </a:p>
      </dsp:txBody>
      <dsp:txXfrm>
        <a:off x="3608598" y="2683950"/>
        <a:ext cx="1639332" cy="983599"/>
      </dsp:txXfrm>
    </dsp:sp>
    <dsp:sp modelId="{74914206-1A16-4851-BD4F-1E5971D0940F}">
      <dsp:nvSpPr>
        <dsp:cNvPr id="0" name=""/>
        <dsp:cNvSpPr/>
      </dsp:nvSpPr>
      <dsp:spPr>
        <a:xfrm>
          <a:off x="5411864" y="2683950"/>
          <a:ext cx="1639332" cy="98359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Sexual Orientation</a:t>
          </a:r>
        </a:p>
      </dsp:txBody>
      <dsp:txXfrm>
        <a:off x="5411864" y="2683950"/>
        <a:ext cx="1639332" cy="9835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3F572-5452-4B43-8235-20D4B5B87A18}">
      <dsp:nvSpPr>
        <dsp:cNvPr id="0" name=""/>
        <dsp:cNvSpPr/>
      </dsp:nvSpPr>
      <dsp:spPr>
        <a:xfrm>
          <a:off x="860" y="1244712"/>
          <a:ext cx="3134018" cy="1567009"/>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marL="0" lvl="0" indent="0" algn="ctr" defTabSz="2133600">
            <a:lnSpc>
              <a:spcPct val="90000"/>
            </a:lnSpc>
            <a:spcBef>
              <a:spcPct val="0"/>
            </a:spcBef>
            <a:spcAft>
              <a:spcPct val="35000"/>
            </a:spcAft>
            <a:buNone/>
          </a:pPr>
          <a:r>
            <a:rPr lang="en-US" sz="4800" kern="1200"/>
            <a:t>Overt</a:t>
          </a:r>
        </a:p>
      </dsp:txBody>
      <dsp:txXfrm>
        <a:off x="46756" y="1290608"/>
        <a:ext cx="3042226" cy="1475217"/>
      </dsp:txXfrm>
    </dsp:sp>
    <dsp:sp modelId="{12308D39-6A8B-4491-8F7A-46485B667B0D}">
      <dsp:nvSpPr>
        <dsp:cNvPr id="0" name=""/>
        <dsp:cNvSpPr/>
      </dsp:nvSpPr>
      <dsp:spPr>
        <a:xfrm>
          <a:off x="3918384" y="1244712"/>
          <a:ext cx="3134018" cy="1567009"/>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marL="0" lvl="0" indent="0" algn="ctr" defTabSz="2133600">
            <a:lnSpc>
              <a:spcPct val="90000"/>
            </a:lnSpc>
            <a:spcBef>
              <a:spcPct val="0"/>
            </a:spcBef>
            <a:spcAft>
              <a:spcPct val="35000"/>
            </a:spcAft>
            <a:buNone/>
          </a:pPr>
          <a:r>
            <a:rPr lang="en-US" sz="4800" kern="1200"/>
            <a:t>Disparate Impact</a:t>
          </a:r>
        </a:p>
      </dsp:txBody>
      <dsp:txXfrm>
        <a:off x="3964280" y="1290608"/>
        <a:ext cx="3042226" cy="14752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C31BD-2F84-49E5-8CD4-40DB3E3B3158}">
      <dsp:nvSpPr>
        <dsp:cNvPr id="0" name=""/>
        <dsp:cNvSpPr/>
      </dsp:nvSpPr>
      <dsp:spPr>
        <a:xfrm>
          <a:off x="0" y="636276"/>
          <a:ext cx="7053264" cy="4788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842E8C-71C6-4370-962A-13FE69D17782}">
      <dsp:nvSpPr>
        <dsp:cNvPr id="0" name=""/>
        <dsp:cNvSpPr/>
      </dsp:nvSpPr>
      <dsp:spPr>
        <a:xfrm>
          <a:off x="352663" y="355836"/>
          <a:ext cx="4937284" cy="56088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18" tIns="0" rIns="186618" bIns="0" numCol="1" spcCol="1270" anchor="ctr" anchorCtr="0">
          <a:noAutofit/>
        </a:bodyPr>
        <a:lstStyle/>
        <a:p>
          <a:pPr marL="0" lvl="0" indent="0" algn="l" defTabSz="844550">
            <a:lnSpc>
              <a:spcPct val="90000"/>
            </a:lnSpc>
            <a:spcBef>
              <a:spcPct val="0"/>
            </a:spcBef>
            <a:spcAft>
              <a:spcPct val="35000"/>
            </a:spcAft>
            <a:buNone/>
          </a:pPr>
          <a:r>
            <a:rPr lang="en-US" sz="1900" kern="1200"/>
            <a:t>Focus on Safety</a:t>
          </a:r>
        </a:p>
      </dsp:txBody>
      <dsp:txXfrm>
        <a:off x="380043" y="383216"/>
        <a:ext cx="4882524" cy="506120"/>
      </dsp:txXfrm>
    </dsp:sp>
    <dsp:sp modelId="{FDF248DF-66E2-42E9-A292-13710B116214}">
      <dsp:nvSpPr>
        <dsp:cNvPr id="0" name=""/>
        <dsp:cNvSpPr/>
      </dsp:nvSpPr>
      <dsp:spPr>
        <a:xfrm>
          <a:off x="0" y="1498117"/>
          <a:ext cx="7053264" cy="4788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4E3DBF-5BF5-4A3E-B002-D13C076C52F3}">
      <dsp:nvSpPr>
        <dsp:cNvPr id="0" name=""/>
        <dsp:cNvSpPr/>
      </dsp:nvSpPr>
      <dsp:spPr>
        <a:xfrm>
          <a:off x="352663" y="1217677"/>
          <a:ext cx="4937284" cy="56088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18" tIns="0" rIns="186618" bIns="0" numCol="1" spcCol="1270" anchor="ctr" anchorCtr="0">
          <a:noAutofit/>
        </a:bodyPr>
        <a:lstStyle/>
        <a:p>
          <a:pPr marL="0" lvl="0" indent="0" algn="l" defTabSz="844550">
            <a:lnSpc>
              <a:spcPct val="90000"/>
            </a:lnSpc>
            <a:spcBef>
              <a:spcPct val="0"/>
            </a:spcBef>
            <a:spcAft>
              <a:spcPct val="35000"/>
            </a:spcAft>
            <a:buNone/>
          </a:pPr>
          <a:r>
            <a:rPr lang="en-US" sz="1900" kern="1200"/>
            <a:t>No exceptions</a:t>
          </a:r>
        </a:p>
      </dsp:txBody>
      <dsp:txXfrm>
        <a:off x="380043" y="1245057"/>
        <a:ext cx="4882524" cy="506120"/>
      </dsp:txXfrm>
    </dsp:sp>
    <dsp:sp modelId="{38A565C4-D06D-405A-B0FA-8EB80469D508}">
      <dsp:nvSpPr>
        <dsp:cNvPr id="0" name=""/>
        <dsp:cNvSpPr/>
      </dsp:nvSpPr>
      <dsp:spPr>
        <a:xfrm>
          <a:off x="0" y="2359957"/>
          <a:ext cx="7053264" cy="478800"/>
        </a:xfrm>
        <a:prstGeom prst="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9DE5B0-8284-46EA-9104-54E92EF92881}">
      <dsp:nvSpPr>
        <dsp:cNvPr id="0" name=""/>
        <dsp:cNvSpPr/>
      </dsp:nvSpPr>
      <dsp:spPr>
        <a:xfrm>
          <a:off x="352663" y="2079517"/>
          <a:ext cx="4937284" cy="56088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18" tIns="0" rIns="186618" bIns="0" numCol="1" spcCol="1270" anchor="ctr" anchorCtr="0">
          <a:noAutofit/>
        </a:bodyPr>
        <a:lstStyle/>
        <a:p>
          <a:pPr marL="0" lvl="0" indent="0" algn="l" defTabSz="844550">
            <a:lnSpc>
              <a:spcPct val="90000"/>
            </a:lnSpc>
            <a:spcBef>
              <a:spcPct val="0"/>
            </a:spcBef>
            <a:spcAft>
              <a:spcPct val="35000"/>
            </a:spcAft>
            <a:buNone/>
          </a:pPr>
          <a:r>
            <a:rPr lang="en-US" sz="1900" kern="1200"/>
            <a:t>No blanket prohibitions for arrests</a:t>
          </a:r>
        </a:p>
      </dsp:txBody>
      <dsp:txXfrm>
        <a:off x="380043" y="2106897"/>
        <a:ext cx="4882524" cy="506120"/>
      </dsp:txXfrm>
    </dsp:sp>
    <dsp:sp modelId="{9AEA6662-D369-44F5-B23F-DDC26DE6367E}">
      <dsp:nvSpPr>
        <dsp:cNvPr id="0" name=""/>
        <dsp:cNvSpPr/>
      </dsp:nvSpPr>
      <dsp:spPr>
        <a:xfrm>
          <a:off x="0" y="3221797"/>
          <a:ext cx="7053264" cy="478800"/>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511A79-72EA-4DB4-8F08-D7B3FDA1A944}">
      <dsp:nvSpPr>
        <dsp:cNvPr id="0" name=""/>
        <dsp:cNvSpPr/>
      </dsp:nvSpPr>
      <dsp:spPr>
        <a:xfrm>
          <a:off x="352663" y="2941357"/>
          <a:ext cx="4937284" cy="56088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18" tIns="0" rIns="186618" bIns="0" numCol="1" spcCol="1270" anchor="ctr" anchorCtr="0">
          <a:noAutofit/>
        </a:bodyPr>
        <a:lstStyle/>
        <a:p>
          <a:pPr marL="0" lvl="0" indent="0" algn="l" defTabSz="844550">
            <a:lnSpc>
              <a:spcPct val="90000"/>
            </a:lnSpc>
            <a:spcBef>
              <a:spcPct val="0"/>
            </a:spcBef>
            <a:spcAft>
              <a:spcPct val="35000"/>
            </a:spcAft>
            <a:buNone/>
          </a:pPr>
          <a:r>
            <a:rPr lang="en-US" sz="1900" kern="1200"/>
            <a:t>No blanket prohibition for convictions</a:t>
          </a:r>
        </a:p>
      </dsp:txBody>
      <dsp:txXfrm>
        <a:off x="380043" y="2968737"/>
        <a:ext cx="4882524"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250633" cy="109018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634774" y="0"/>
            <a:ext cx="1250633" cy="1090189"/>
          </a:xfrm>
          <a:prstGeom prst="rect">
            <a:avLst/>
          </a:prstGeom>
        </p:spPr>
        <p:txBody>
          <a:bodyPr vert="horz" lIns="91440" tIns="45720" rIns="91440" bIns="45720" rtlCol="0"/>
          <a:lstStyle>
            <a:lvl1pPr algn="r">
              <a:defRPr sz="1200"/>
            </a:lvl1pPr>
          </a:lstStyle>
          <a:p>
            <a:fld id="{796A14BF-5DE8-4C39-A51D-0896DA463C45}" type="datetimeFigureOut">
              <a:rPr lang="en-US" smtClean="0"/>
              <a:t>9/6/2022</a:t>
            </a:fld>
            <a:endParaRPr lang="en-US"/>
          </a:p>
        </p:txBody>
      </p:sp>
      <p:sp>
        <p:nvSpPr>
          <p:cNvPr id="4" name="Slide Image Placeholder 3"/>
          <p:cNvSpPr>
            <a:spLocks noGrp="1" noRot="1" noChangeAspect="1"/>
          </p:cNvSpPr>
          <p:nvPr>
            <p:ph type="sldImg" idx="2"/>
          </p:nvPr>
        </p:nvSpPr>
        <p:spPr>
          <a:xfrm>
            <a:off x="-3444875" y="2716213"/>
            <a:ext cx="9775825" cy="7332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88608" y="10456752"/>
            <a:ext cx="2308860" cy="8555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20638131"/>
            <a:ext cx="1250633" cy="10901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634774" y="20638131"/>
            <a:ext cx="1250633" cy="1090187"/>
          </a:xfrm>
          <a:prstGeom prst="rect">
            <a:avLst/>
          </a:prstGeom>
        </p:spPr>
        <p:txBody>
          <a:bodyPr vert="horz" lIns="91440" tIns="45720" rIns="91440" bIns="45720" rtlCol="0" anchor="b"/>
          <a:lstStyle>
            <a:lvl1pPr algn="r">
              <a:defRPr sz="1200"/>
            </a:lvl1pPr>
          </a:lstStyle>
          <a:p>
            <a:fld id="{B98989FF-DE02-4F3A-AE24-28E2398A93AD}" type="slidenum">
              <a:rPr lang="en-US" smtClean="0"/>
              <a:t>‹#›</a:t>
            </a:fld>
            <a:endParaRPr lang="en-US"/>
          </a:p>
        </p:txBody>
      </p:sp>
    </p:spTree>
    <p:extLst>
      <p:ext uri="{BB962C8B-B14F-4D97-AF65-F5344CB8AC3E}">
        <p14:creationId xmlns:p14="http://schemas.microsoft.com/office/powerpoint/2010/main" val="3729160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Today we’re going to talk about several things. We’re going to go through a brief overview of Fair Housing Laws, What’s not included in the Law but you should be aware of, Safety, What kind of apps or platforms are available, how to use these while staying safe but also on the right side of Fair Housing, what a Broker should include in office policies regarding the apps. We’re also going to talk about record retention and how you can avoid an unfortunate situation from turning into a complete catastrophe. Lastly, we’ll cover the new business continuity law which will be effective on January 1</a:t>
            </a:r>
            <a:r>
              <a:rPr lang="en-US" baseline="30000" dirty="0"/>
              <a:t>st</a:t>
            </a:r>
            <a:r>
              <a:rPr lang="en-US" dirty="0"/>
              <a:t>, 2023. </a:t>
            </a:r>
          </a:p>
          <a:p>
            <a:endParaRPr lang="en-US" dirty="0"/>
          </a:p>
          <a:p>
            <a:r>
              <a:rPr lang="en-US" dirty="0"/>
              <a:t>Just as a reminder Virginia REALTORS® has a number of resources – recordings of Facebook Lives, podcasts, and a other resources which also touch on these subjects.</a:t>
            </a:r>
          </a:p>
          <a:p>
            <a:endParaRPr lang="en-US" dirty="0"/>
          </a:p>
        </p:txBody>
      </p:sp>
      <p:sp>
        <p:nvSpPr>
          <p:cNvPr id="4" name="Slide Number Placeholder 3"/>
          <p:cNvSpPr>
            <a:spLocks noGrp="1"/>
          </p:cNvSpPr>
          <p:nvPr>
            <p:ph type="sldNum" sz="quarter" idx="5"/>
          </p:nvPr>
        </p:nvSpPr>
        <p:spPr/>
        <p:txBody>
          <a:bodyPr/>
          <a:lstStyle/>
          <a:p>
            <a:fld id="{B98989FF-DE02-4F3A-AE24-28E2398A93AD}" type="slidenum">
              <a:rPr lang="en-US" smtClean="0"/>
              <a:t>2</a:t>
            </a:fld>
            <a:endParaRPr lang="en-US"/>
          </a:p>
        </p:txBody>
      </p:sp>
    </p:spTree>
    <p:extLst>
      <p:ext uri="{BB962C8B-B14F-4D97-AF65-F5344CB8AC3E}">
        <p14:creationId xmlns:p14="http://schemas.microsoft.com/office/powerpoint/2010/main" val="401268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Instructor:</a:t>
            </a:r>
            <a:r>
              <a:rPr lang="en-US" dirty="0"/>
              <a:t> We’re going to start by talking about the Federal Fair Housing Act. </a:t>
            </a:r>
            <a:r>
              <a:rPr lang="en-US" b="0" i="0" dirty="0">
                <a:solidFill>
                  <a:srgbClr val="333333"/>
                </a:solidFill>
                <a:effectLst/>
                <a:latin typeface="Verdana" panose="020B0604030504040204" pitchFamily="34" charset="0"/>
              </a:rPr>
              <a:t>42 U.S. Code § 3604.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Verdana" panose="020B0604030504040204" pitchFamily="34" charset="0"/>
              </a:rPr>
              <a:t>The protected characteristics are on </a:t>
            </a:r>
            <a:r>
              <a:rPr lang="en-US" b="0" i="0">
                <a:solidFill>
                  <a:srgbClr val="333333"/>
                </a:solidFill>
                <a:effectLst/>
                <a:latin typeface="Verdana" panose="020B0604030504040204" pitchFamily="34" charset="0"/>
              </a:rPr>
              <a:t>the slide.</a:t>
            </a:r>
            <a:endParaRPr lang="en-US" b="0" i="0" dirty="0">
              <a:solidFill>
                <a:srgbClr val="333333"/>
              </a:solidFill>
              <a:effectLst/>
              <a:latin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0214F52D-869D-4E3E-A158-749F9718C9CE}" type="slidenum">
              <a:rPr lang="en-US" smtClean="0"/>
              <a:t>3</a:t>
            </a:fld>
            <a:endParaRPr lang="en-US" dirty="0"/>
          </a:p>
        </p:txBody>
      </p:sp>
    </p:spTree>
    <p:extLst>
      <p:ext uri="{BB962C8B-B14F-4D97-AF65-F5344CB8AC3E}">
        <p14:creationId xmlns:p14="http://schemas.microsoft.com/office/powerpoint/2010/main" val="33572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dirty="0"/>
              <a:t>Instructor:</a:t>
            </a:r>
            <a:r>
              <a:rPr lang="en-US" dirty="0"/>
              <a:t> Virginia has its own version of the Fair Housing Act. </a:t>
            </a:r>
            <a:r>
              <a:rPr lang="en-US" b="0" i="0" dirty="0">
                <a:solidFill>
                  <a:srgbClr val="444444"/>
                </a:solidFill>
                <a:effectLst/>
                <a:latin typeface="PT Serif" panose="020A0603040505020204" pitchFamily="18" charset="0"/>
              </a:rPr>
              <a:t>Virginia Fair Housing Law § 36-96.1. Virginias Fair Housing Law adds some protected characteristics. They are the ones listed here in bold. Military Status, Elderliness, Source of Funds.</a:t>
            </a:r>
            <a:endParaRPr lang="en-US" b="0" i="0" dirty="0">
              <a:solidFill>
                <a:srgbClr val="333333"/>
              </a:solidFill>
              <a:effectLst/>
              <a:latin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0214F52D-869D-4E3E-A158-749F9718C9CE}" type="slidenum">
              <a:rPr lang="en-US" smtClean="0"/>
              <a:t>4</a:t>
            </a:fld>
            <a:endParaRPr lang="en-US" dirty="0"/>
          </a:p>
        </p:txBody>
      </p:sp>
    </p:spTree>
    <p:extLst>
      <p:ext uri="{BB962C8B-B14F-4D97-AF65-F5344CB8AC3E}">
        <p14:creationId xmlns:p14="http://schemas.microsoft.com/office/powerpoint/2010/main" val="70252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dirty="0"/>
              <a:t>Instructor:</a:t>
            </a:r>
            <a:r>
              <a:rPr lang="en-US" dirty="0"/>
              <a:t> Criminal records, such as arrests and or convictions, are not a protected characteristics under either the Federal or Virginia Acts. So why does it matter? In short, the Department of Urban Housing and Development, HUD, released a guidance document in 2016 which provides how the use of criminal records can run afoul of Fair Housing. </a:t>
            </a:r>
          </a:p>
        </p:txBody>
      </p:sp>
      <p:sp>
        <p:nvSpPr>
          <p:cNvPr id="4" name="Slide Number Placeholder 3"/>
          <p:cNvSpPr>
            <a:spLocks noGrp="1"/>
          </p:cNvSpPr>
          <p:nvPr>
            <p:ph type="sldNum" sz="quarter" idx="10"/>
          </p:nvPr>
        </p:nvSpPr>
        <p:spPr/>
        <p:txBody>
          <a:bodyPr/>
          <a:lstStyle/>
          <a:p>
            <a:fld id="{0214F52D-869D-4E3E-A158-749F9718C9CE}" type="slidenum">
              <a:rPr lang="en-US" smtClean="0"/>
              <a:t>5</a:t>
            </a:fld>
            <a:endParaRPr lang="en-US" dirty="0"/>
          </a:p>
        </p:txBody>
      </p:sp>
    </p:spTree>
    <p:extLst>
      <p:ext uri="{BB962C8B-B14F-4D97-AF65-F5344CB8AC3E}">
        <p14:creationId xmlns:p14="http://schemas.microsoft.com/office/powerpoint/2010/main" val="2540396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dirty="0"/>
              <a:t>Instructor:</a:t>
            </a:r>
            <a:r>
              <a:rPr lang="en-US" dirty="0"/>
              <a:t> The decision for HUD to add criminal history to its enforcement of Fair Housing has a lot to do with the background surrounding it. </a:t>
            </a:r>
          </a:p>
          <a:p>
            <a:pPr algn="l" fontAlgn="base"/>
            <a:endParaRPr lang="en-US" dirty="0"/>
          </a:p>
          <a:p>
            <a:pPr algn="l" fontAlgn="base"/>
            <a:r>
              <a:rPr lang="en-US" dirty="0"/>
              <a:t>As of 2016, 100 million US adults, almost one third of the population, have a criminal record. </a:t>
            </a:r>
          </a:p>
          <a:p>
            <a:pPr algn="l" fontAlgn="base"/>
            <a:endParaRPr lang="en-US" b="0" i="0" dirty="0">
              <a:solidFill>
                <a:srgbClr val="333333"/>
              </a:solidFill>
              <a:effectLst/>
              <a:latin typeface="Verdana" panose="020B0604030504040204" pitchFamily="34" charset="0"/>
            </a:endParaRPr>
          </a:p>
          <a:p>
            <a:pPr algn="l" fontAlgn="base"/>
            <a:r>
              <a:rPr lang="en-US" b="0" i="0" dirty="0">
                <a:solidFill>
                  <a:srgbClr val="333333"/>
                </a:solidFill>
                <a:effectLst/>
                <a:latin typeface="Verdana" panose="020B0604030504040204" pitchFamily="34" charset="0"/>
              </a:rPr>
              <a:t>In 2012, despite being 5% of the world population, the US held almost ¼ of the world’s prisoners. </a:t>
            </a:r>
          </a:p>
          <a:p>
            <a:pPr algn="l" fontAlgn="base"/>
            <a:endParaRPr lang="en-US" b="0" i="0" dirty="0">
              <a:solidFill>
                <a:srgbClr val="333333"/>
              </a:solidFill>
              <a:effectLst/>
              <a:latin typeface="Verdana" panose="020B0604030504040204" pitchFamily="34" charset="0"/>
            </a:endParaRPr>
          </a:p>
          <a:p>
            <a:pPr algn="l" fontAlgn="base"/>
            <a:r>
              <a:rPr lang="en-US" b="0" i="0" dirty="0">
                <a:solidFill>
                  <a:srgbClr val="333333"/>
                </a:solidFill>
                <a:effectLst/>
                <a:latin typeface="Verdana" panose="020B0604030504040204" pitchFamily="34" charset="0"/>
              </a:rPr>
              <a:t>Since 2004, an average of 650,000 individuals have been released annually from federal and state prisons and over 95% of them will be released at some point in time. </a:t>
            </a:r>
          </a:p>
          <a:p>
            <a:pPr algn="l" fontAlgn="base"/>
            <a:endParaRPr lang="en-US" b="0" i="0" dirty="0">
              <a:solidFill>
                <a:srgbClr val="333333"/>
              </a:solidFill>
              <a:effectLst/>
              <a:latin typeface="Verdana" panose="020B0604030504040204" pitchFamily="34" charset="0"/>
            </a:endParaRPr>
          </a:p>
          <a:p>
            <a:pPr algn="l" fontAlgn="base"/>
            <a:r>
              <a:rPr lang="en-US" b="0" i="0" dirty="0">
                <a:solidFill>
                  <a:srgbClr val="333333"/>
                </a:solidFill>
                <a:effectLst/>
                <a:latin typeface="Verdana" panose="020B0604030504040204" pitchFamily="34" charset="0"/>
              </a:rPr>
              <a:t>African Americans and Hispanics are arrested, convicted, and incarcerated at a rate which is disproportionate to their representation in the US population.</a:t>
            </a:r>
          </a:p>
          <a:p>
            <a:pPr algn="l" fontAlgn="base"/>
            <a:endParaRPr lang="en-US" b="0" i="0" dirty="0">
              <a:solidFill>
                <a:srgbClr val="333333"/>
              </a:solidFill>
              <a:effectLst/>
              <a:latin typeface="Verdana" panose="020B0604030504040204" pitchFamily="34" charset="0"/>
            </a:endParaRPr>
          </a:p>
          <a:p>
            <a:pPr algn="l" fontAlgn="base"/>
            <a:r>
              <a:rPr lang="en-US" b="0" i="0" dirty="0">
                <a:solidFill>
                  <a:srgbClr val="333333"/>
                </a:solidFill>
                <a:effectLst/>
                <a:latin typeface="Verdana" panose="020B0604030504040204" pitchFamily="34" charset="0"/>
              </a:rPr>
              <a:t>People with a criminal history face many challenges in finding and securing housing after an arrest or their release from incarceration. Compounded with the statistics a disparate impact is now created on protected characteristics. </a:t>
            </a:r>
          </a:p>
        </p:txBody>
      </p:sp>
      <p:sp>
        <p:nvSpPr>
          <p:cNvPr id="4" name="Slide Number Placeholder 3"/>
          <p:cNvSpPr>
            <a:spLocks noGrp="1"/>
          </p:cNvSpPr>
          <p:nvPr>
            <p:ph type="sldNum" sz="quarter" idx="10"/>
          </p:nvPr>
        </p:nvSpPr>
        <p:spPr/>
        <p:txBody>
          <a:bodyPr/>
          <a:lstStyle/>
          <a:p>
            <a:fld id="{0214F52D-869D-4E3E-A158-749F9718C9CE}" type="slidenum">
              <a:rPr lang="en-US" smtClean="0"/>
              <a:t>6</a:t>
            </a:fld>
            <a:endParaRPr lang="en-US" dirty="0"/>
          </a:p>
        </p:txBody>
      </p:sp>
    </p:spTree>
    <p:extLst>
      <p:ext uri="{BB962C8B-B14F-4D97-AF65-F5344CB8AC3E}">
        <p14:creationId xmlns:p14="http://schemas.microsoft.com/office/powerpoint/2010/main" val="43439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dirty="0"/>
              <a:t>Instructor:</a:t>
            </a:r>
            <a:r>
              <a:rPr lang="en-US" dirty="0"/>
              <a:t> At its most fundamental level there are two kinds of apps that we’ll be discussing. </a:t>
            </a:r>
          </a:p>
          <a:p>
            <a:pPr algn="l" fontAlgn="base"/>
            <a:endParaRPr lang="en-US" dirty="0"/>
          </a:p>
          <a:p>
            <a:pPr algn="l" fontAlgn="base"/>
            <a:r>
              <a:rPr lang="en-US" dirty="0"/>
              <a:t>The first is location tracking. This type of app is very simple, it tracks your location. Some of these kind of apps are just that simple, it tracks and shares your location with someone. Some of them have a timer so when you go show a property you start a custom timer and at the end if you don’t check in, some will contact a person you selected and / or will notify the authorities. Others have you take a picture with the client before the showing, while others have you take a picture of their license. Some will create a phone call so that you can step away and notify authorities if you feel unsafe. </a:t>
            </a:r>
          </a:p>
          <a:p>
            <a:pPr algn="l" fontAlgn="base"/>
            <a:endParaRPr lang="en-US" b="0" i="0" dirty="0">
              <a:solidFill>
                <a:srgbClr val="333333"/>
              </a:solidFill>
              <a:effectLst/>
              <a:latin typeface="Verdana" panose="020B0604030504040204" pitchFamily="34" charset="0"/>
            </a:endParaRPr>
          </a:p>
          <a:p>
            <a:pPr algn="l" fontAlgn="base"/>
            <a:r>
              <a:rPr lang="en-US" b="0" i="0" dirty="0">
                <a:solidFill>
                  <a:srgbClr val="333333"/>
                </a:solidFill>
                <a:effectLst/>
                <a:latin typeface="Verdana" panose="020B0604030504040204" pitchFamily="34" charset="0"/>
              </a:rPr>
              <a:t>Even so, the basic application is the same, it tracks your locations, but some have more features than others!</a:t>
            </a:r>
          </a:p>
          <a:p>
            <a:pPr algn="l" fontAlgn="base"/>
            <a:endParaRPr lang="en-US" b="0" i="0" dirty="0">
              <a:solidFill>
                <a:srgbClr val="333333"/>
              </a:solidFill>
              <a:effectLst/>
              <a:latin typeface="Verdana" panose="020B0604030504040204" pitchFamily="34" charset="0"/>
            </a:endParaRPr>
          </a:p>
          <a:p>
            <a:pPr algn="l" fontAlgn="base"/>
            <a:r>
              <a:rPr lang="en-US" b="0" i="0" dirty="0">
                <a:solidFill>
                  <a:srgbClr val="333333"/>
                </a:solidFill>
                <a:effectLst/>
                <a:latin typeface="Verdana" panose="020B0604030504040204" pitchFamily="34" charset="0"/>
              </a:rPr>
              <a:t>The second is a pre-screening app. These kind of apps are likely to be used more on prospective client. You take whatever information you have on the client, name or phone number for example and plug it into the app. These apps can give you things such as the current ownership of home. It may provide you with bankruptcies or liens. Some of these apps also identify if your prospective client has a </a:t>
            </a:r>
            <a:r>
              <a:rPr lang="en-US" b="1" i="0" dirty="0">
                <a:solidFill>
                  <a:srgbClr val="333333"/>
                </a:solidFill>
                <a:effectLst/>
                <a:latin typeface="Verdana" panose="020B0604030504040204" pitchFamily="34" charset="0"/>
              </a:rPr>
              <a:t>criminal history. </a:t>
            </a:r>
          </a:p>
          <a:p>
            <a:pPr algn="l" fontAlgn="base"/>
            <a:endParaRPr lang="en-US" b="1" i="0" dirty="0">
              <a:solidFill>
                <a:srgbClr val="333333"/>
              </a:solidFill>
              <a:effectLst/>
              <a:latin typeface="Verdana" panose="020B0604030504040204" pitchFamily="34" charset="0"/>
            </a:endParaRPr>
          </a:p>
          <a:p>
            <a:pPr algn="l" fontAlgn="base"/>
            <a:r>
              <a:rPr lang="en-US" b="0" i="0" dirty="0">
                <a:solidFill>
                  <a:srgbClr val="333333"/>
                </a:solidFill>
                <a:effectLst/>
                <a:latin typeface="Verdana" panose="020B0604030504040204" pitchFamily="34" charset="0"/>
              </a:rPr>
              <a:t>Just as a note, these apps does not provide you a credit history or credit score, so they are not determining any sort of credit worthiness.</a:t>
            </a:r>
            <a:r>
              <a:rPr lang="en-US" b="1" i="0" dirty="0">
                <a:solidFill>
                  <a:srgbClr val="333333"/>
                </a:solidFill>
                <a:effectLst/>
                <a:latin typeface="Verdana" panose="020B0604030504040204" pitchFamily="34" charset="0"/>
              </a:rPr>
              <a:t> </a:t>
            </a:r>
            <a:r>
              <a:rPr lang="en-US" b="0" i="0" dirty="0">
                <a:solidFill>
                  <a:srgbClr val="333333"/>
                </a:solidFill>
                <a:effectLst/>
                <a:latin typeface="Verdana" panose="020B0604030504040204" pitchFamily="34" charset="0"/>
              </a:rPr>
              <a:t>Credit history is covered under the Fair Credit Reporting Act and because these apps do not provide any sort of credit worthiness valuation they are not covered by the Act. </a:t>
            </a:r>
          </a:p>
          <a:p>
            <a:pPr algn="l" fontAlgn="base"/>
            <a:endParaRPr lang="en-US" b="0" i="0" dirty="0">
              <a:solidFill>
                <a:srgbClr val="333333"/>
              </a:solidFill>
              <a:effectLst/>
              <a:latin typeface="Verdana" panose="020B0604030504040204" pitchFamily="34" charset="0"/>
            </a:endParaRPr>
          </a:p>
          <a:p>
            <a:pPr algn="l" fontAlgn="base"/>
            <a:r>
              <a:rPr lang="en-US" b="0" i="0" dirty="0">
                <a:solidFill>
                  <a:srgbClr val="333333"/>
                </a:solidFill>
                <a:effectLst/>
                <a:latin typeface="Verdana" panose="020B0604030504040204" pitchFamily="34" charset="0"/>
              </a:rPr>
              <a:t>The National Association of REALTORS® provides a comprehensive list on the link I provided here. Just like NAR, Virginia REALTORS® does not endorse, nor has vetted any of these products or apps. The link provided is merely for informational purposes and no inference should be drawn that we have a preference on anything listed.</a:t>
            </a:r>
          </a:p>
          <a:p>
            <a:pPr algn="l" fontAlgn="base"/>
            <a:endParaRPr lang="en-US" b="0" i="0" dirty="0">
              <a:solidFill>
                <a:srgbClr val="333333"/>
              </a:solidFill>
              <a:effectLst/>
              <a:latin typeface="Verdana" panose="020B0604030504040204" pitchFamily="34" charset="0"/>
            </a:endParaRPr>
          </a:p>
          <a:p>
            <a:pPr algn="l" fontAlgn="base"/>
            <a:endParaRPr lang="en-US" b="0" i="0" dirty="0">
              <a:solidFill>
                <a:srgbClr val="333333"/>
              </a:solidFill>
              <a:effectLst/>
              <a:latin typeface="Verdana" panose="020B0604030504040204" pitchFamily="34" charset="0"/>
            </a:endParaRPr>
          </a:p>
        </p:txBody>
      </p:sp>
      <p:sp>
        <p:nvSpPr>
          <p:cNvPr id="4" name="Slide Number Placeholder 3"/>
          <p:cNvSpPr>
            <a:spLocks noGrp="1"/>
          </p:cNvSpPr>
          <p:nvPr>
            <p:ph type="sldNum" sz="quarter" idx="10"/>
          </p:nvPr>
        </p:nvSpPr>
        <p:spPr/>
        <p:txBody>
          <a:bodyPr/>
          <a:lstStyle/>
          <a:p>
            <a:fld id="{0214F52D-869D-4E3E-A158-749F9718C9CE}" type="slidenum">
              <a:rPr lang="en-US" smtClean="0"/>
              <a:t>7</a:t>
            </a:fld>
            <a:endParaRPr lang="en-US" dirty="0"/>
          </a:p>
        </p:txBody>
      </p:sp>
    </p:spTree>
    <p:extLst>
      <p:ext uri="{BB962C8B-B14F-4D97-AF65-F5344CB8AC3E}">
        <p14:creationId xmlns:p14="http://schemas.microsoft.com/office/powerpoint/2010/main" val="3778497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dirty="0"/>
              <a:t>Instructor: </a:t>
            </a:r>
          </a:p>
          <a:p>
            <a:pPr algn="l" fontAlgn="base"/>
            <a:endParaRPr lang="en-US" b="1" i="0" dirty="0">
              <a:solidFill>
                <a:srgbClr val="333333"/>
              </a:solidFill>
              <a:effectLst/>
              <a:latin typeface="Verdana" panose="020B0604030504040204" pitchFamily="34" charset="0"/>
            </a:endParaRPr>
          </a:p>
          <a:p>
            <a:pPr algn="l" fontAlgn="base"/>
            <a:r>
              <a:rPr lang="en-US" b="0" i="0" dirty="0">
                <a:solidFill>
                  <a:srgbClr val="333333"/>
                </a:solidFill>
                <a:effectLst/>
                <a:latin typeface="Verdana" panose="020B0604030504040204" pitchFamily="34" charset="0"/>
              </a:rPr>
              <a:t>The two clear ways to violate Fair Housing by using apps or having a policy on apps is through overt discrimination or by taking actions or having policies that have a disparate impact on a protected class. Overt discrimination would consist of taking actions or having policies which explicitly target a protected class. Disparate impact, would consist of either taking actions because of someone’s protected class even though it gives the appearance of being neutral. Disparate impact applies as well to policies where they appear to be content neutral; however, its impact is felt by protected classes more so than non-protected classes. </a:t>
            </a:r>
          </a:p>
        </p:txBody>
      </p:sp>
      <p:sp>
        <p:nvSpPr>
          <p:cNvPr id="4" name="Slide Number Placeholder 3"/>
          <p:cNvSpPr>
            <a:spLocks noGrp="1"/>
          </p:cNvSpPr>
          <p:nvPr>
            <p:ph type="sldNum" sz="quarter" idx="10"/>
          </p:nvPr>
        </p:nvSpPr>
        <p:spPr/>
        <p:txBody>
          <a:bodyPr/>
          <a:lstStyle/>
          <a:p>
            <a:fld id="{0214F52D-869D-4E3E-A158-749F9718C9CE}" type="slidenum">
              <a:rPr lang="en-US" smtClean="0"/>
              <a:t>8</a:t>
            </a:fld>
            <a:endParaRPr lang="en-US" dirty="0"/>
          </a:p>
        </p:txBody>
      </p:sp>
    </p:spTree>
    <p:extLst>
      <p:ext uri="{BB962C8B-B14F-4D97-AF65-F5344CB8AC3E}">
        <p14:creationId xmlns:p14="http://schemas.microsoft.com/office/powerpoint/2010/main" val="129391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Instructor:</a:t>
            </a:r>
            <a:r>
              <a:rPr lang="en-US" dirty="0"/>
              <a:t> </a:t>
            </a:r>
          </a:p>
          <a:p>
            <a:endParaRPr lang="en-US" dirty="0"/>
          </a:p>
          <a:p>
            <a:r>
              <a:rPr lang="en-US" dirty="0"/>
              <a:t>Your policies should be crafted with safety as the main interest. There should be no exceptions to the policy, using uneven exceptions is how you can run afoul of Fair Housing. No blanket prohibitions for arrests or convictions should be in your policy. It should include guidelines which indicate how to preserve your interest in safety. </a:t>
            </a:r>
          </a:p>
          <a:p>
            <a:endParaRPr lang="en-US" dirty="0"/>
          </a:p>
          <a:p>
            <a:r>
              <a:rPr lang="en-US" dirty="0"/>
              <a:t>The intent of your policies should be to maintain the safety and wellbeing of your agents and yourself. Policies or actions cannot be disguised as a pretense to discriminate against someone because of a protect class. The main takeaway from this should be that if you are using these apps you need to use them in a manner which would not be questioned if you receive a Fair Housing complaint. Other than overt  </a:t>
            </a:r>
          </a:p>
        </p:txBody>
      </p:sp>
      <p:sp>
        <p:nvSpPr>
          <p:cNvPr id="4" name="Slide Number Placeholder 3"/>
          <p:cNvSpPr>
            <a:spLocks noGrp="1"/>
          </p:cNvSpPr>
          <p:nvPr>
            <p:ph type="sldNum" sz="quarter" idx="10"/>
          </p:nvPr>
        </p:nvSpPr>
        <p:spPr/>
        <p:txBody>
          <a:bodyPr/>
          <a:lstStyle/>
          <a:p>
            <a:fld id="{0214F52D-869D-4E3E-A158-749F9718C9CE}" type="slidenum">
              <a:rPr lang="en-US" smtClean="0"/>
              <a:t>9</a:t>
            </a:fld>
            <a:endParaRPr lang="en-US" dirty="0"/>
          </a:p>
        </p:txBody>
      </p:sp>
    </p:spTree>
    <p:extLst>
      <p:ext uri="{BB962C8B-B14F-4D97-AF65-F5344CB8AC3E}">
        <p14:creationId xmlns:p14="http://schemas.microsoft.com/office/powerpoint/2010/main" val="3706218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214F52D-869D-4E3E-A158-749F9718C9CE}" type="slidenum">
              <a:rPr lang="en-US" smtClean="0"/>
              <a:t>10</a:t>
            </a:fld>
            <a:endParaRPr lang="en-US" dirty="0"/>
          </a:p>
        </p:txBody>
      </p:sp>
    </p:spTree>
    <p:extLst>
      <p:ext uri="{BB962C8B-B14F-4D97-AF65-F5344CB8AC3E}">
        <p14:creationId xmlns:p14="http://schemas.microsoft.com/office/powerpoint/2010/main" val="241473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5638800"/>
            <a:ext cx="7924800" cy="1066800"/>
          </a:xfrm>
        </p:spPr>
        <p:txBody>
          <a:bodyPr/>
          <a:lstStyle>
            <a:lvl1pPr marL="0" indent="0" algn="l">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04956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Blank Slide">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839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B9F1B3-8C46-4BBD-A2AE-B52CDAFC29AC}" type="datetime1">
              <a:rPr lang="en-US" altLang="en-US" smtClean="0"/>
              <a:pPr/>
              <a:t>9/6/2022</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3034804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D2971E1-1686-469E-8541-C0C5957598A2}" type="datetime1">
              <a:rPr lang="en-US" altLang="en-US" smtClean="0"/>
              <a:pPr/>
              <a:t>9/6/2022</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F2FB2A94-C4F4-40E0-A4FC-EE34A29C6302}" type="slidenum">
              <a:rPr lang="en-US" altLang="en-US" smtClean="0"/>
              <a:pPr/>
              <a:t>‹#›</a:t>
            </a:fld>
            <a:endParaRPr lang="en-US" altLang="en-US" dirty="0"/>
          </a:p>
        </p:txBody>
      </p:sp>
    </p:spTree>
    <p:extLst>
      <p:ext uri="{BB962C8B-B14F-4D97-AF65-F5344CB8AC3E}">
        <p14:creationId xmlns:p14="http://schemas.microsoft.com/office/powerpoint/2010/main" val="759184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B9F1B3-8C46-4BBD-A2AE-B52CDAFC29AC}" type="datetime1">
              <a:rPr lang="en-US" altLang="en-US" smtClean="0"/>
              <a:pPr/>
              <a:t>9/6/2022</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3404795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FC602C-62A6-4E76-AB13-D30148B6EEAE}" type="datetime1">
              <a:rPr lang="en-US" altLang="en-US" smtClean="0"/>
              <a:pPr/>
              <a:t>9/6/2022</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90CDB1E6-691A-487C-9408-0C7266D46E56}" type="slidenum">
              <a:rPr lang="en-US" altLang="en-US" smtClean="0"/>
              <a:pPr/>
              <a:t>‹#›</a:t>
            </a:fld>
            <a:endParaRPr lang="en-US" altLang="en-US" dirty="0"/>
          </a:p>
        </p:txBody>
      </p:sp>
    </p:spTree>
    <p:extLst>
      <p:ext uri="{BB962C8B-B14F-4D97-AF65-F5344CB8AC3E}">
        <p14:creationId xmlns:p14="http://schemas.microsoft.com/office/powerpoint/2010/main" val="1311769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B9F1B3-8C46-4BBD-A2AE-B52CDAFC29AC}" type="datetime1">
              <a:rPr lang="en-US" altLang="en-US" smtClean="0"/>
              <a:pPr/>
              <a:t>9/6/2022</a:t>
            </a:fld>
            <a:endParaRPr lang="en-US" alt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1071071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9B9F1B3-8C46-4BBD-A2AE-B52CDAFC29AC}" type="datetime1">
              <a:rPr lang="en-US" altLang="en-US" smtClean="0"/>
              <a:pPr/>
              <a:t>9/6/2022</a:t>
            </a:fld>
            <a:endParaRPr lang="en-US" altLang="en-US" dirty="0"/>
          </a:p>
        </p:txBody>
      </p:sp>
      <p:sp>
        <p:nvSpPr>
          <p:cNvPr id="5" name="Footer Placeholder 3"/>
          <p:cNvSpPr>
            <a:spLocks noGrp="1"/>
          </p:cNvSpPr>
          <p:nvPr>
            <p:ph type="ftr" sz="quarter" idx="11"/>
          </p:nvPr>
        </p:nvSpPr>
        <p:spPr/>
        <p:txBody>
          <a:bodyPr/>
          <a:lstStyle/>
          <a:p>
            <a:pPr>
              <a:defRPr/>
            </a:pPr>
            <a:endParaRPr lang="en-US" dirty="0"/>
          </a:p>
        </p:txBody>
      </p:sp>
      <p:sp>
        <p:nvSpPr>
          <p:cNvPr id="6" name="Slide Number Placeholder 4"/>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569552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86F4052-8E00-408C-8AD2-8983416BCBD5}" type="datetime1">
              <a:rPr lang="en-US" altLang="en-US" smtClean="0"/>
              <a:pPr/>
              <a:t>9/6/2022</a:t>
            </a:fld>
            <a:endParaRPr lang="en-US" altLang="en-US" dirty="0"/>
          </a:p>
        </p:txBody>
      </p:sp>
      <p:sp>
        <p:nvSpPr>
          <p:cNvPr id="5" name="Footer Placeholder 2"/>
          <p:cNvSpPr>
            <a:spLocks noGrp="1"/>
          </p:cNvSpPr>
          <p:nvPr>
            <p:ph type="ftr" sz="quarter" idx="11"/>
          </p:nvPr>
        </p:nvSpPr>
        <p:spPr/>
        <p:txBody>
          <a:bodyPr/>
          <a:lstStyle/>
          <a:p>
            <a:pPr>
              <a:defRPr/>
            </a:pPr>
            <a:endParaRPr lang="en-US" dirty="0"/>
          </a:p>
        </p:txBody>
      </p:sp>
      <p:sp>
        <p:nvSpPr>
          <p:cNvPr id="6" name="Slide Number Placeholder 3"/>
          <p:cNvSpPr>
            <a:spLocks noGrp="1"/>
          </p:cNvSpPr>
          <p:nvPr>
            <p:ph type="sldNum" sz="quarter" idx="12"/>
          </p:nvPr>
        </p:nvSpPr>
        <p:spPr/>
        <p:txBody>
          <a:bodyPr/>
          <a:lstStyle/>
          <a:p>
            <a:fld id="{4AE1702D-91AE-46C8-9670-3BB11EBF2F9A}" type="slidenum">
              <a:rPr lang="en-US" altLang="en-US" smtClean="0"/>
              <a:pPr/>
              <a:t>‹#›</a:t>
            </a:fld>
            <a:endParaRPr lang="en-US" altLang="en-US" dirty="0"/>
          </a:p>
        </p:txBody>
      </p:sp>
    </p:spTree>
    <p:extLst>
      <p:ext uri="{BB962C8B-B14F-4D97-AF65-F5344CB8AC3E}">
        <p14:creationId xmlns:p14="http://schemas.microsoft.com/office/powerpoint/2010/main" val="2933268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9B9F1B3-8C46-4BBD-A2AE-B52CDAFC29AC}" type="datetime1">
              <a:rPr lang="en-US" altLang="en-US" smtClean="0"/>
              <a:pPr/>
              <a:t>9/6/2022</a:t>
            </a:fld>
            <a:endParaRPr lang="en-US" altLang="en-US" dirty="0"/>
          </a:p>
        </p:txBody>
      </p:sp>
      <p:sp>
        <p:nvSpPr>
          <p:cNvPr id="5" name="Footer Placeholder 5"/>
          <p:cNvSpPr>
            <a:spLocks noGrp="1"/>
          </p:cNvSpPr>
          <p:nvPr>
            <p:ph type="ftr" sz="quarter" idx="11"/>
          </p:nvPr>
        </p:nvSpPr>
        <p:spPr/>
        <p:txBody>
          <a:bodyPr/>
          <a:lstStyle/>
          <a:p>
            <a:pPr>
              <a:defRPr/>
            </a:pPr>
            <a:endParaRPr lang="en-US" dirty="0"/>
          </a:p>
        </p:txBody>
      </p:sp>
      <p:sp>
        <p:nvSpPr>
          <p:cNvPr id="6" name="Slide Number Placeholder 6"/>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482924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B9F1B3-8C46-4BBD-A2AE-B52CDAFC29AC}" type="datetime1">
              <a:rPr lang="en-US" altLang="en-US" smtClean="0"/>
              <a:pPr/>
              <a:t>9/6/2022</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786678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accent2"/>
              </a:buClr>
              <a:defRPr/>
            </a:lvl1pPr>
            <a:lvl2pPr>
              <a:buClr>
                <a:schemeClr val="accent3"/>
              </a:buCl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2D2971E1-1686-469E-8541-C0C5957598A2}" type="datetime1">
              <a:rPr lang="en-US" altLang="en-US" smtClean="0"/>
              <a:pPr/>
              <a:t>9/6/2022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2FB2A94-C4F4-40E0-A4FC-EE34A29C6302}" type="slidenum">
              <a:rPr lang="en-US" altLang="en-US" smtClean="0"/>
              <a:pPr/>
              <a:t>‹#›</a:t>
            </a:fld>
            <a:endParaRPr lang="en-US" altLang="en-US" dirty="0"/>
          </a:p>
        </p:txBody>
      </p:sp>
    </p:spTree>
    <p:extLst>
      <p:ext uri="{BB962C8B-B14F-4D97-AF65-F5344CB8AC3E}">
        <p14:creationId xmlns:p14="http://schemas.microsoft.com/office/powerpoint/2010/main" val="2187850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B9F1B3-8C46-4BBD-A2AE-B52CDAFC29AC}" type="datetime1">
              <a:rPr lang="en-US" altLang="en-US" smtClean="0"/>
              <a:pPr/>
              <a:t>9/6/2022</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1679451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9B9F1B3-8C46-4BBD-A2AE-B52CDAFC29AC}" type="datetime1">
              <a:rPr lang="en-US" altLang="en-US" smtClean="0"/>
              <a:pPr/>
              <a:t>9/6/2022</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279436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9B9F1B3-8C46-4BBD-A2AE-B52CDAFC29AC}" type="datetime1">
              <a:rPr lang="en-US" altLang="en-US" smtClean="0"/>
              <a:pPr/>
              <a:t>9/6/2022</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55045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B9F1B3-8C46-4BBD-A2AE-B52CDAFC29AC}" type="datetime1">
              <a:rPr lang="en-US" altLang="en-US" smtClean="0"/>
              <a:pPr/>
              <a:t>9/6/2022</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4975279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9B9F1B3-8C46-4BBD-A2AE-B52CDAFC29AC}" type="datetime1">
              <a:rPr lang="en-US" altLang="en-US" smtClean="0"/>
              <a:pPr/>
              <a:t>9/6/2022</a:t>
            </a:fld>
            <a:endParaRPr lang="en-US" altLang="en-US" dirty="0"/>
          </a:p>
        </p:txBody>
      </p:sp>
      <p:sp>
        <p:nvSpPr>
          <p:cNvPr id="4"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4298433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9B9F1B3-8C46-4BBD-A2AE-B52CDAFC29AC}" type="datetime1">
              <a:rPr lang="en-US" altLang="en-US" smtClean="0"/>
              <a:pPr/>
              <a:t>9/6/2022</a:t>
            </a:fld>
            <a:endParaRPr lang="en-US" altLang="en-US" dirty="0"/>
          </a:p>
        </p:txBody>
      </p:sp>
      <p:sp>
        <p:nvSpPr>
          <p:cNvPr id="4"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1860321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B9F1B3-8C46-4BBD-A2AE-B52CDAFC29AC}" type="datetime1">
              <a:rPr lang="en-US" altLang="en-US" smtClean="0"/>
              <a:pPr/>
              <a:t>9/6/2022</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1212390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B9F1B3-8C46-4BBD-A2AE-B52CDAFC29AC}" type="datetime1">
              <a:rPr lang="en-US" altLang="en-US" smtClean="0"/>
              <a:pPr/>
              <a:t>9/6/2022</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25695712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Blank Slide">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34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lank Slid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99B9F1B3-8C46-4BBD-A2AE-B52CDAFC29AC}" type="datetime1">
              <a:rPr lang="en-US" altLang="en-US" smtClean="0"/>
              <a:pPr/>
              <a:t>9/6/2022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422215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27FC602C-62A6-4E76-AB13-D30148B6EEAE}" type="datetime1">
              <a:rPr lang="en-US" altLang="en-US" smtClean="0"/>
              <a:pPr/>
              <a:t>9/6/2022</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90CDB1E6-691A-487C-9408-0C7266D46E56}" type="slidenum">
              <a:rPr lang="en-US" altLang="en-US" smtClean="0"/>
              <a:pPr/>
              <a:t>‹#›</a:t>
            </a:fld>
            <a:endParaRPr lang="en-US" altLang="en-US" dirty="0"/>
          </a:p>
        </p:txBody>
      </p:sp>
    </p:spTree>
    <p:extLst>
      <p:ext uri="{BB962C8B-B14F-4D97-AF65-F5344CB8AC3E}">
        <p14:creationId xmlns:p14="http://schemas.microsoft.com/office/powerpoint/2010/main" val="4203001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86F4052-8E00-408C-8AD2-8983416BCBD5}" type="datetime1">
              <a:rPr lang="en-US" altLang="en-US" smtClean="0"/>
              <a:pPr/>
              <a:t>9/6/2022</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4AE1702D-91AE-46C8-9670-3BB11EBF2F9A}" type="slidenum">
              <a:rPr lang="en-US" altLang="en-US" smtClean="0"/>
              <a:pPr/>
              <a:t>‹#›</a:t>
            </a:fld>
            <a:endParaRPr lang="en-US" altLang="en-US" dirty="0"/>
          </a:p>
        </p:txBody>
      </p:sp>
    </p:spTree>
    <p:extLst>
      <p:ext uri="{BB962C8B-B14F-4D97-AF65-F5344CB8AC3E}">
        <p14:creationId xmlns:p14="http://schemas.microsoft.com/office/powerpoint/2010/main" val="1214187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Closing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8499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itle Slide for Pri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731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9" name="Picture 8" descr="var logo white.jpg"/>
          <p:cNvPicPr>
            <a:picLocks noChangeAspect="1"/>
          </p:cNvPicPr>
          <p:nvPr userDrawn="1"/>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19200" y="2438400"/>
            <a:ext cx="3081338"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a:defRPr/>
            </a:lvl1pPr>
          </a:lstStyle>
          <a:p>
            <a:fld id="{CF67924B-847B-49B8-B042-02C36842C1CB}" type="datetime1">
              <a:rPr lang="en-US" altLang="en-US"/>
              <a:pPr/>
              <a:t>9/6/2022</a:t>
            </a:fld>
            <a:endParaRPr lang="en-US" altLang="en-US" dirty="0"/>
          </a:p>
        </p:txBody>
      </p:sp>
      <p:sp>
        <p:nvSpPr>
          <p:cNvPr id="11" name="Footer Placeholder 4"/>
          <p:cNvSpPr>
            <a:spLocks noGrp="1"/>
          </p:cNvSpPr>
          <p:nvPr>
            <p:ph type="ftr" sz="quarter" idx="11"/>
          </p:nvPr>
        </p:nvSpPr>
        <p:spPr>
          <a:xfrm>
            <a:off x="6311900" y="6426200"/>
            <a:ext cx="2616200" cy="365125"/>
          </a:xfrm>
        </p:spPr>
        <p:txBody>
          <a:bodyPr/>
          <a:lstStyle>
            <a:lvl1pPr algn="r">
              <a:defRPr/>
            </a:lvl1pPr>
          </a:lstStyle>
          <a:p>
            <a:pPr>
              <a:defRPr/>
            </a:pPr>
            <a:endParaRPr lang="en-US" dirty="0"/>
          </a:p>
        </p:txBody>
      </p:sp>
    </p:spTree>
    <p:extLst>
      <p:ext uri="{BB962C8B-B14F-4D97-AF65-F5344CB8AC3E}">
        <p14:creationId xmlns:p14="http://schemas.microsoft.com/office/powerpoint/2010/main" val="311620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82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99B9F1B3-8C46-4BBD-A2AE-B52CDAFC29AC}" type="datetime1">
              <a:rPr lang="en-US" altLang="en-US" smtClean="0"/>
              <a:pPr/>
              <a:t>9/6/2022</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280054485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708" r:id="rId10"/>
  </p:sldLayoutIdLst>
  <p:txStyles>
    <p:titleStyle>
      <a:lvl1pPr algn="ctr" rtl="0" eaLnBrk="1" fontAlgn="base" hangingPunct="1">
        <a:spcBef>
          <a:spcPct val="0"/>
        </a:spcBef>
        <a:spcAft>
          <a:spcPct val="0"/>
        </a:spcAft>
        <a:defRPr sz="4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lgn="ctr" rtl="0" eaLnBrk="1" fontAlgn="base" hangingPunct="1">
        <a:spcBef>
          <a:spcPct val="0"/>
        </a:spcBef>
        <a:spcAft>
          <a:spcPct val="0"/>
        </a:spcAft>
        <a:defRPr sz="4400">
          <a:solidFill>
            <a:schemeClr val="tx2"/>
          </a:solidFill>
          <a:latin typeface="Open Sans" pitchFamily="34" charset="0"/>
          <a:cs typeface="Open Sans" pitchFamily="34" charset="0"/>
        </a:defRPr>
      </a:lvl2pPr>
      <a:lvl3pPr algn="ctr" rtl="0" eaLnBrk="1" fontAlgn="base" hangingPunct="1">
        <a:spcBef>
          <a:spcPct val="0"/>
        </a:spcBef>
        <a:spcAft>
          <a:spcPct val="0"/>
        </a:spcAft>
        <a:defRPr sz="4400">
          <a:solidFill>
            <a:schemeClr val="tx2"/>
          </a:solidFill>
          <a:latin typeface="Open Sans" pitchFamily="34" charset="0"/>
          <a:cs typeface="Open Sans" pitchFamily="34" charset="0"/>
        </a:defRPr>
      </a:lvl3pPr>
      <a:lvl4pPr algn="ctr" rtl="0" eaLnBrk="1" fontAlgn="base" hangingPunct="1">
        <a:spcBef>
          <a:spcPct val="0"/>
        </a:spcBef>
        <a:spcAft>
          <a:spcPct val="0"/>
        </a:spcAft>
        <a:defRPr sz="4400">
          <a:solidFill>
            <a:schemeClr val="tx2"/>
          </a:solidFill>
          <a:latin typeface="Open Sans" pitchFamily="34" charset="0"/>
          <a:cs typeface="Open Sans" pitchFamily="34" charset="0"/>
        </a:defRPr>
      </a:lvl4pPr>
      <a:lvl5pPr algn="ctr" rtl="0" eaLnBrk="1" fontAlgn="base" hangingPunct="1">
        <a:spcBef>
          <a:spcPct val="0"/>
        </a:spcBef>
        <a:spcAft>
          <a:spcPct val="0"/>
        </a:spcAft>
        <a:defRPr sz="4400">
          <a:solidFill>
            <a:schemeClr val="tx2"/>
          </a:solidFill>
          <a:latin typeface="Open Sans" pitchFamily="34" charset="0"/>
          <a:cs typeface="Open Sans" pitchFamily="34" charset="0"/>
        </a:defRPr>
      </a:lvl5pPr>
      <a:lvl6pPr marL="457200" algn="ctr" rtl="0" eaLnBrk="1" fontAlgn="base" hangingPunct="1">
        <a:spcBef>
          <a:spcPct val="0"/>
        </a:spcBef>
        <a:spcAft>
          <a:spcPct val="0"/>
        </a:spcAft>
        <a:defRPr sz="4400">
          <a:solidFill>
            <a:schemeClr val="tx2"/>
          </a:solidFill>
          <a:latin typeface="Open Sans" pitchFamily="34" charset="0"/>
          <a:cs typeface="Open Sans" pitchFamily="34" charset="0"/>
        </a:defRPr>
      </a:lvl6pPr>
      <a:lvl7pPr marL="914400" algn="ctr" rtl="0" eaLnBrk="1" fontAlgn="base" hangingPunct="1">
        <a:spcBef>
          <a:spcPct val="0"/>
        </a:spcBef>
        <a:spcAft>
          <a:spcPct val="0"/>
        </a:spcAft>
        <a:defRPr sz="4400">
          <a:solidFill>
            <a:schemeClr val="tx2"/>
          </a:solidFill>
          <a:latin typeface="Open Sans" pitchFamily="34" charset="0"/>
          <a:cs typeface="Open Sans" pitchFamily="34" charset="0"/>
        </a:defRPr>
      </a:lvl7pPr>
      <a:lvl8pPr marL="1371600" algn="ctr" rtl="0" eaLnBrk="1" fontAlgn="base" hangingPunct="1">
        <a:spcBef>
          <a:spcPct val="0"/>
        </a:spcBef>
        <a:spcAft>
          <a:spcPct val="0"/>
        </a:spcAft>
        <a:defRPr sz="4400">
          <a:solidFill>
            <a:schemeClr val="tx2"/>
          </a:solidFill>
          <a:latin typeface="Open Sans" pitchFamily="34" charset="0"/>
          <a:cs typeface="Open Sans" pitchFamily="34" charset="0"/>
        </a:defRPr>
      </a:lvl8pPr>
      <a:lvl9pPr marL="1828800" algn="ctr" rtl="0" eaLnBrk="1" fontAlgn="base" hangingPunct="1">
        <a:spcBef>
          <a:spcPct val="0"/>
        </a:spcBef>
        <a:spcAft>
          <a:spcPct val="0"/>
        </a:spcAft>
        <a:defRPr sz="4400">
          <a:solidFill>
            <a:schemeClr val="tx2"/>
          </a:solidFill>
          <a:latin typeface="Open Sans" pitchFamily="34" charset="0"/>
          <a:cs typeface="Open Sans" pitchFamily="34" charset="0"/>
        </a:defRPr>
      </a:lvl9pPr>
    </p:titleStyle>
    <p:bodyStyle>
      <a:lvl1pPr marL="342900" indent="-342900" algn="l" rtl="0" eaLnBrk="1" fontAlgn="base" hangingPunct="1">
        <a:spcBef>
          <a:spcPct val="20000"/>
        </a:spcBef>
        <a:spcAft>
          <a:spcPct val="0"/>
        </a:spcAft>
        <a:buClr>
          <a:schemeClr val="tx2"/>
        </a:buClr>
        <a:buFont typeface="Arial" charset="0"/>
        <a:buChar char="•"/>
        <a:defRPr sz="3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9B9F1B3-8C46-4BBD-A2AE-B52CDAFC29AC}" type="datetime1">
              <a:rPr lang="en-US" altLang="en-US" smtClean="0"/>
              <a:pPr/>
              <a:t>9/6/2022</a:t>
            </a:fld>
            <a:endParaRPr lang="en-US" alt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3281816012"/>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7.jpeg"/><Relationship Id="rId7" Type="http://schemas.openxmlformats.org/officeDocument/2006/relationships/image" Target="../media/image11.png"/><Relationship Id="rId12"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10.png"/><Relationship Id="rId11" Type="http://schemas.openxmlformats.org/officeDocument/2006/relationships/diagramColors" Target="../diagrams/colors1.xml"/><Relationship Id="rId5" Type="http://schemas.openxmlformats.org/officeDocument/2006/relationships/image" Target="../media/image9.png"/><Relationship Id="rId10" Type="http://schemas.openxmlformats.org/officeDocument/2006/relationships/diagramQuickStyle" Target="../diagrams/quickStyle1.xml"/><Relationship Id="rId4" Type="http://schemas.openxmlformats.org/officeDocument/2006/relationships/image" Target="../media/image8.png"/><Relationship Id="rId9"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7.jpeg"/><Relationship Id="rId7" Type="http://schemas.openxmlformats.org/officeDocument/2006/relationships/image" Target="../media/image11.png"/><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10.png"/><Relationship Id="rId11" Type="http://schemas.openxmlformats.org/officeDocument/2006/relationships/diagramColors" Target="../diagrams/colors2.xml"/><Relationship Id="rId5" Type="http://schemas.openxmlformats.org/officeDocument/2006/relationships/image" Target="../media/image9.png"/><Relationship Id="rId10" Type="http://schemas.openxmlformats.org/officeDocument/2006/relationships/diagramQuickStyle" Target="../diagrams/quickStyle2.xml"/><Relationship Id="rId4" Type="http://schemas.openxmlformats.org/officeDocument/2006/relationships/image" Target="../media/image8.png"/><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image" Target="../media/image7.jpeg"/><Relationship Id="rId7" Type="http://schemas.openxmlformats.org/officeDocument/2006/relationships/image" Target="../media/image11.png"/><Relationship Id="rId12"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image" Target="../media/image10.png"/><Relationship Id="rId11" Type="http://schemas.openxmlformats.org/officeDocument/2006/relationships/diagramColors" Target="../diagrams/colors3.xml"/><Relationship Id="rId5" Type="http://schemas.openxmlformats.org/officeDocument/2006/relationships/image" Target="../media/image9.png"/><Relationship Id="rId10" Type="http://schemas.openxmlformats.org/officeDocument/2006/relationships/diagramQuickStyle" Target="../diagrams/quickStyle3.xml"/><Relationship Id="rId4" Type="http://schemas.openxmlformats.org/officeDocument/2006/relationships/image" Target="../media/image8.png"/><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image" Target="../media/image7.jpeg"/><Relationship Id="rId7" Type="http://schemas.openxmlformats.org/officeDocument/2006/relationships/image" Target="../media/image11.png"/><Relationship Id="rId12"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image" Target="../media/image10.png"/><Relationship Id="rId11" Type="http://schemas.openxmlformats.org/officeDocument/2006/relationships/diagramColors" Target="../diagrams/colors4.xml"/><Relationship Id="rId5" Type="http://schemas.openxmlformats.org/officeDocument/2006/relationships/image" Target="../media/image9.png"/><Relationship Id="rId10" Type="http://schemas.openxmlformats.org/officeDocument/2006/relationships/diagramQuickStyle" Target="../diagrams/quickStyle4.xml"/><Relationship Id="rId4" Type="http://schemas.openxmlformats.org/officeDocument/2006/relationships/image" Target="../media/image8.png"/><Relationship Id="rId9"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3" name="Picture 1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5" name="Oval 1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9" name="Picture 1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1" name="Rectangle 2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5E7B95-A845-B939-14FA-46D578DE280F}"/>
              </a:ext>
            </a:extLst>
          </p:cNvPr>
          <p:cNvSpPr txBox="1">
            <a:spLocks/>
          </p:cNvSpPr>
          <p:nvPr/>
        </p:nvSpPr>
        <p:spPr bwMode="auto">
          <a:xfrm>
            <a:off x="3654009" y="1447800"/>
            <a:ext cx="3916743" cy="332958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b" anchorCtr="0" compatLnSpc="1">
            <a:prstTxWarp prst="textNoShape">
              <a:avLst/>
            </a:prstTxWarp>
            <a:normAutofit lnSpcReduction="10000"/>
          </a:bodyPr>
          <a:lstStyle>
            <a:lvl1pPr algn="ctr" rtl="0" eaLnBrk="1" fontAlgn="base" hangingPunct="1">
              <a:spcBef>
                <a:spcPct val="0"/>
              </a:spcBef>
              <a:spcAft>
                <a:spcPct val="0"/>
              </a:spcAft>
              <a:defRPr sz="4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lgn="ctr" rtl="0" eaLnBrk="1" fontAlgn="base" hangingPunct="1">
              <a:spcBef>
                <a:spcPct val="0"/>
              </a:spcBef>
              <a:spcAft>
                <a:spcPct val="0"/>
              </a:spcAft>
              <a:defRPr sz="4400">
                <a:solidFill>
                  <a:schemeClr val="tx2"/>
                </a:solidFill>
                <a:latin typeface="Open Sans" pitchFamily="34" charset="0"/>
                <a:cs typeface="Open Sans" pitchFamily="34" charset="0"/>
              </a:defRPr>
            </a:lvl2pPr>
            <a:lvl3pPr algn="ctr" rtl="0" eaLnBrk="1" fontAlgn="base" hangingPunct="1">
              <a:spcBef>
                <a:spcPct val="0"/>
              </a:spcBef>
              <a:spcAft>
                <a:spcPct val="0"/>
              </a:spcAft>
              <a:defRPr sz="4400">
                <a:solidFill>
                  <a:schemeClr val="tx2"/>
                </a:solidFill>
                <a:latin typeface="Open Sans" pitchFamily="34" charset="0"/>
                <a:cs typeface="Open Sans" pitchFamily="34" charset="0"/>
              </a:defRPr>
            </a:lvl3pPr>
            <a:lvl4pPr algn="ctr" rtl="0" eaLnBrk="1" fontAlgn="base" hangingPunct="1">
              <a:spcBef>
                <a:spcPct val="0"/>
              </a:spcBef>
              <a:spcAft>
                <a:spcPct val="0"/>
              </a:spcAft>
              <a:defRPr sz="4400">
                <a:solidFill>
                  <a:schemeClr val="tx2"/>
                </a:solidFill>
                <a:latin typeface="Open Sans" pitchFamily="34" charset="0"/>
                <a:cs typeface="Open Sans" pitchFamily="34" charset="0"/>
              </a:defRPr>
            </a:lvl4pPr>
            <a:lvl5pPr algn="ctr" rtl="0" eaLnBrk="1" fontAlgn="base" hangingPunct="1">
              <a:spcBef>
                <a:spcPct val="0"/>
              </a:spcBef>
              <a:spcAft>
                <a:spcPct val="0"/>
              </a:spcAft>
              <a:defRPr sz="4400">
                <a:solidFill>
                  <a:schemeClr val="tx2"/>
                </a:solidFill>
                <a:latin typeface="Open Sans" pitchFamily="34" charset="0"/>
                <a:cs typeface="Open Sans" pitchFamily="34" charset="0"/>
              </a:defRPr>
            </a:lvl5pPr>
            <a:lvl6pPr marL="457200" algn="ctr" rtl="0" eaLnBrk="1" fontAlgn="base" hangingPunct="1">
              <a:spcBef>
                <a:spcPct val="0"/>
              </a:spcBef>
              <a:spcAft>
                <a:spcPct val="0"/>
              </a:spcAft>
              <a:defRPr sz="4400">
                <a:solidFill>
                  <a:schemeClr val="tx2"/>
                </a:solidFill>
                <a:latin typeface="Open Sans" pitchFamily="34" charset="0"/>
                <a:cs typeface="Open Sans" pitchFamily="34" charset="0"/>
              </a:defRPr>
            </a:lvl6pPr>
            <a:lvl7pPr marL="914400" algn="ctr" rtl="0" eaLnBrk="1" fontAlgn="base" hangingPunct="1">
              <a:spcBef>
                <a:spcPct val="0"/>
              </a:spcBef>
              <a:spcAft>
                <a:spcPct val="0"/>
              </a:spcAft>
              <a:defRPr sz="4400">
                <a:solidFill>
                  <a:schemeClr val="tx2"/>
                </a:solidFill>
                <a:latin typeface="Open Sans" pitchFamily="34" charset="0"/>
                <a:cs typeface="Open Sans" pitchFamily="34" charset="0"/>
              </a:defRPr>
            </a:lvl7pPr>
            <a:lvl8pPr marL="1371600" algn="ctr" rtl="0" eaLnBrk="1" fontAlgn="base" hangingPunct="1">
              <a:spcBef>
                <a:spcPct val="0"/>
              </a:spcBef>
              <a:spcAft>
                <a:spcPct val="0"/>
              </a:spcAft>
              <a:defRPr sz="4400">
                <a:solidFill>
                  <a:schemeClr val="tx2"/>
                </a:solidFill>
                <a:latin typeface="Open Sans" pitchFamily="34" charset="0"/>
                <a:cs typeface="Open Sans" pitchFamily="34" charset="0"/>
              </a:defRPr>
            </a:lvl8pPr>
            <a:lvl9pPr marL="1828800" algn="ctr" rtl="0" eaLnBrk="1" fontAlgn="base" hangingPunct="1">
              <a:spcBef>
                <a:spcPct val="0"/>
              </a:spcBef>
              <a:spcAft>
                <a:spcPct val="0"/>
              </a:spcAft>
              <a:defRPr sz="4400">
                <a:solidFill>
                  <a:schemeClr val="tx2"/>
                </a:solidFill>
                <a:latin typeface="Open Sans" pitchFamily="34" charset="0"/>
                <a:cs typeface="Open Sans" pitchFamily="34" charset="0"/>
              </a:defRPr>
            </a:lvl9pPr>
          </a:lstStyle>
          <a:p>
            <a:pPr algn="l" defTabSz="457200">
              <a:lnSpc>
                <a:spcPct val="90000"/>
              </a:lnSpc>
              <a:spcAft>
                <a:spcPts val="600"/>
              </a:spcAft>
            </a:pPr>
            <a:r>
              <a:rPr lang="en-US" sz="6100" b="0" i="0" kern="1200" dirty="0">
                <a:solidFill>
                  <a:srgbClr val="EBEBEB"/>
                </a:solidFill>
              </a:rPr>
              <a:t>Fair Housing </a:t>
            </a:r>
            <a:r>
              <a:rPr lang="en-US" sz="6100" dirty="0">
                <a:solidFill>
                  <a:srgbClr val="EBEBEB"/>
                </a:solidFill>
              </a:rPr>
              <a:t>&amp;</a:t>
            </a:r>
            <a:r>
              <a:rPr lang="en-US" sz="6100" b="0" i="0" kern="1200" dirty="0">
                <a:solidFill>
                  <a:srgbClr val="EBEBEB"/>
                </a:solidFill>
              </a:rPr>
              <a:t> </a:t>
            </a:r>
          </a:p>
          <a:p>
            <a:pPr algn="l" defTabSz="457200">
              <a:lnSpc>
                <a:spcPct val="90000"/>
              </a:lnSpc>
              <a:spcAft>
                <a:spcPts val="600"/>
              </a:spcAft>
            </a:pPr>
            <a:r>
              <a:rPr lang="en-US" sz="6100" b="0" i="0" kern="1200" dirty="0">
                <a:solidFill>
                  <a:srgbClr val="EBEBEB"/>
                </a:solidFill>
              </a:rPr>
              <a:t>Apps</a:t>
            </a:r>
          </a:p>
        </p:txBody>
      </p:sp>
      <p:sp>
        <p:nvSpPr>
          <p:cNvPr id="25"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101769"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7" name="Freeform: Shape 26">
            <a:extLst>
              <a:ext uri="{FF2B5EF4-FFF2-40B4-BE49-F238E27FC236}">
                <a16:creationId xmlns:a16="http://schemas.microsoft.com/office/drawing/2014/main" id="{09811DF6-66E4-43D5-B564-31517965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61473"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Graphic 5" descr="House">
            <a:extLst>
              <a:ext uri="{FF2B5EF4-FFF2-40B4-BE49-F238E27FC236}">
                <a16:creationId xmlns:a16="http://schemas.microsoft.com/office/drawing/2014/main" id="{0F4A041C-AE7F-1D2C-3626-087508AE253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5430" y="2441986"/>
            <a:ext cx="2202627" cy="2202627"/>
          </a:xfrm>
          <a:prstGeom prst="rect">
            <a:avLst/>
          </a:prstGeom>
          <a:effectLst/>
        </p:spPr>
      </p:pic>
    </p:spTree>
    <p:extLst>
      <p:ext uri="{BB962C8B-B14F-4D97-AF65-F5344CB8AC3E}">
        <p14:creationId xmlns:p14="http://schemas.microsoft.com/office/powerpoint/2010/main" val="21873489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6E39B-C7EB-4455-8B08-1670C663A4C3}"/>
              </a:ext>
            </a:extLst>
          </p:cNvPr>
          <p:cNvSpPr>
            <a:spLocks noGrp="1"/>
          </p:cNvSpPr>
          <p:nvPr>
            <p:ph type="title" idx="4294967295"/>
          </p:nvPr>
        </p:nvSpPr>
        <p:spPr>
          <a:xfrm>
            <a:off x="5664200" y="2741613"/>
            <a:ext cx="3479800" cy="1400175"/>
          </a:xfrm>
        </p:spPr>
        <p:txBody>
          <a:bodyPr vert="horz" lIns="91440" tIns="45720" rIns="91440" bIns="45720" rtlCol="0" anchor="t">
            <a:normAutofit/>
          </a:bodyPr>
          <a:lstStyle/>
          <a:p>
            <a:pPr defTabSz="457200"/>
            <a:r>
              <a:rPr lang="en-US" dirty="0">
                <a:latin typeface="Open Sans" panose="020B0606030504020204" pitchFamily="34" charset="0"/>
                <a:ea typeface="Open Sans" panose="020B0606030504020204" pitchFamily="34" charset="0"/>
                <a:cs typeface="Open Sans" panose="020B0606030504020204" pitchFamily="34" charset="0"/>
              </a:rPr>
              <a:t>Questions? </a:t>
            </a:r>
          </a:p>
        </p:txBody>
      </p:sp>
      <p:pic>
        <p:nvPicPr>
          <p:cNvPr id="5" name="Picture 4" descr="3D black question marks with one yellow question mark">
            <a:extLst>
              <a:ext uri="{FF2B5EF4-FFF2-40B4-BE49-F238E27FC236}">
                <a16:creationId xmlns:a16="http://schemas.microsoft.com/office/drawing/2014/main" id="{55CD0E9E-0537-0C27-CF16-B6281DCDEF16}"/>
              </a:ext>
            </a:extLst>
          </p:cNvPr>
          <p:cNvPicPr>
            <a:picLocks noChangeAspect="1"/>
          </p:cNvPicPr>
          <p:nvPr/>
        </p:nvPicPr>
        <p:blipFill rotWithShape="1">
          <a:blip r:embed="rId4"/>
          <a:srcRect l="51508" r="28641" b="1"/>
          <a:stretch/>
        </p:blipFill>
        <p:spPr>
          <a:xfrm>
            <a:off x="2" y="10"/>
            <a:ext cx="3729824"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Tree>
    <p:extLst>
      <p:ext uri="{BB962C8B-B14F-4D97-AF65-F5344CB8AC3E}">
        <p14:creationId xmlns:p14="http://schemas.microsoft.com/office/powerpoint/2010/main" val="351880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7F580-F62D-4FAE-B828-AB70874B2BDE}"/>
              </a:ext>
            </a:extLst>
          </p:cNvPr>
          <p:cNvSpPr>
            <a:spLocks noGrp="1"/>
          </p:cNvSpPr>
          <p:nvPr>
            <p:ph type="title" idx="4294967295"/>
          </p:nvPr>
        </p:nvSpPr>
        <p:spPr>
          <a:xfrm>
            <a:off x="0" y="804863"/>
            <a:ext cx="2641600" cy="5248275"/>
          </a:xfrm>
        </p:spPr>
        <p:txBody>
          <a:bodyPr vert="horz" lIns="91440" tIns="45720" rIns="91440" bIns="45720" rtlCol="0" anchor="ctr">
            <a:normAutofit/>
          </a:bodyPr>
          <a:lstStyle/>
          <a:p>
            <a:pPr algn="ctr" defTabSz="457200"/>
            <a:r>
              <a:rPr lang="en-US" b="0" i="0" kern="1200" dirty="0">
                <a:solidFill>
                  <a:schemeClr val="tx2"/>
                </a:solidFill>
                <a:latin typeface="Open Sans" panose="020B0606030504020204" pitchFamily="34" charset="0"/>
                <a:ea typeface="Open Sans" panose="020B0606030504020204" pitchFamily="34" charset="0"/>
                <a:cs typeface="Open Sans" panose="020B0606030504020204" pitchFamily="34" charset="0"/>
              </a:rPr>
              <a:t>Overview</a:t>
            </a:r>
          </a:p>
        </p:txBody>
      </p:sp>
      <p:sp>
        <p:nvSpPr>
          <p:cNvPr id="29" name="Content Placeholder 2">
            <a:extLst>
              <a:ext uri="{FF2B5EF4-FFF2-40B4-BE49-F238E27FC236}">
                <a16:creationId xmlns:a16="http://schemas.microsoft.com/office/drawing/2014/main" id="{DD48703A-47F0-4B0B-AD03-F1CB3D00F044}"/>
              </a:ext>
            </a:extLst>
          </p:cNvPr>
          <p:cNvSpPr>
            <a:spLocks noGrp="1"/>
          </p:cNvSpPr>
          <p:nvPr>
            <p:ph idx="4294967295"/>
          </p:nvPr>
        </p:nvSpPr>
        <p:spPr>
          <a:xfrm>
            <a:off x="4344988" y="804863"/>
            <a:ext cx="4799012" cy="5248275"/>
          </a:xfrm>
        </p:spPr>
        <p:txBody>
          <a:bodyPr vert="horz" lIns="91440" tIns="45720" rIns="91440" bIns="45720" rtlCol="0" anchor="ctr">
            <a:normAutofit/>
          </a:bodyPr>
          <a:lstStyle/>
          <a:p>
            <a:pPr defTabSz="457200"/>
            <a:r>
              <a:rPr lang="en-US" sz="2400" dirty="0">
                <a:latin typeface="Open Sans" panose="020B0606030504020204" pitchFamily="34" charset="0"/>
                <a:ea typeface="Open Sans" panose="020B0606030504020204" pitchFamily="34" charset="0"/>
                <a:cs typeface="Open Sans" panose="020B0606030504020204" pitchFamily="34" charset="0"/>
              </a:rPr>
              <a:t>Fair Housing Laws</a:t>
            </a:r>
          </a:p>
          <a:p>
            <a:pPr defTabSz="457200"/>
            <a:r>
              <a:rPr lang="en-US" sz="2400" dirty="0">
                <a:latin typeface="Open Sans" panose="020B0606030504020204" pitchFamily="34" charset="0"/>
                <a:ea typeface="Open Sans" panose="020B0606030504020204" pitchFamily="34" charset="0"/>
                <a:cs typeface="Open Sans" panose="020B0606030504020204" pitchFamily="34" charset="0"/>
              </a:rPr>
              <a:t>What is not explicit in Fair Housing Law.</a:t>
            </a:r>
          </a:p>
          <a:p>
            <a:pPr defTabSz="457200"/>
            <a:r>
              <a:rPr lang="en-US" sz="2400" dirty="0">
                <a:latin typeface="Open Sans" panose="020B0606030504020204" pitchFamily="34" charset="0"/>
                <a:ea typeface="Open Sans" panose="020B0606030504020204" pitchFamily="34" charset="0"/>
                <a:cs typeface="Open Sans" panose="020B0606030504020204" pitchFamily="34" charset="0"/>
              </a:rPr>
              <a:t>Safety</a:t>
            </a:r>
          </a:p>
          <a:p>
            <a:pPr defTabSz="457200"/>
            <a:r>
              <a:rPr lang="en-US" sz="2400" dirty="0">
                <a:latin typeface="Open Sans" panose="020B0606030504020204" pitchFamily="34" charset="0"/>
                <a:ea typeface="Open Sans" panose="020B0606030504020204" pitchFamily="34" charset="0"/>
                <a:cs typeface="Open Sans" panose="020B0606030504020204" pitchFamily="34" charset="0"/>
              </a:rPr>
              <a:t>Available apps or platforms</a:t>
            </a:r>
          </a:p>
          <a:p>
            <a:pPr defTabSz="457200"/>
            <a:r>
              <a:rPr lang="en-US" sz="2400" dirty="0">
                <a:latin typeface="Open Sans" panose="020B0606030504020204" pitchFamily="34" charset="0"/>
                <a:ea typeface="Open Sans" panose="020B0606030504020204" pitchFamily="34" charset="0"/>
                <a:cs typeface="Open Sans" panose="020B0606030504020204" pitchFamily="34" charset="0"/>
              </a:rPr>
              <a:t>How to properly use these</a:t>
            </a:r>
          </a:p>
          <a:p>
            <a:pPr defTabSz="457200"/>
            <a:r>
              <a:rPr lang="en-US" sz="2400" dirty="0">
                <a:latin typeface="Open Sans" panose="020B0606030504020204" pitchFamily="34" charset="0"/>
                <a:ea typeface="Open Sans" panose="020B0606030504020204" pitchFamily="34" charset="0"/>
                <a:cs typeface="Open Sans" panose="020B0606030504020204" pitchFamily="34" charset="0"/>
              </a:rPr>
              <a:t>Broker Policies on Apps and Platforms</a:t>
            </a:r>
          </a:p>
        </p:txBody>
      </p:sp>
    </p:spTree>
    <p:extLst>
      <p:ext uri="{BB962C8B-B14F-4D97-AF65-F5344CB8AC3E}">
        <p14:creationId xmlns:p14="http://schemas.microsoft.com/office/powerpoint/2010/main" val="1341018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1" name="Picture 10">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3" name="Oval 12">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7" name="Picture 16">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9" name="Rectangle 18">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FA6E39B-C7EB-4455-8B08-1670C663A4C3}"/>
              </a:ext>
            </a:extLst>
          </p:cNvPr>
          <p:cNvSpPr>
            <a:spLocks noGrp="1"/>
          </p:cNvSpPr>
          <p:nvPr>
            <p:ph type="title" idx="4294967295"/>
          </p:nvPr>
        </p:nvSpPr>
        <p:spPr>
          <a:xfrm>
            <a:off x="484583" y="452718"/>
            <a:ext cx="7053542" cy="1400530"/>
          </a:xfrm>
        </p:spPr>
        <p:txBody>
          <a:bodyPr vert="horz" lIns="91440" tIns="45720" rIns="91440" bIns="45720" rtlCol="0" anchor="t">
            <a:normAutofit/>
          </a:bodyPr>
          <a:lstStyle/>
          <a:p>
            <a:pPr defTabSz="457200"/>
            <a:r>
              <a:rPr lang="en-US"/>
              <a:t>Federal Fair Housing</a:t>
            </a:r>
          </a:p>
        </p:txBody>
      </p:sp>
      <p:graphicFrame>
        <p:nvGraphicFramePr>
          <p:cNvPr id="5" name="TextBox 2">
            <a:extLst>
              <a:ext uri="{FF2B5EF4-FFF2-40B4-BE49-F238E27FC236}">
                <a16:creationId xmlns:a16="http://schemas.microsoft.com/office/drawing/2014/main" id="{85F8571E-3CEC-7556-4937-AC43BFC61B3E}"/>
              </a:ext>
            </a:extLst>
          </p:cNvPr>
          <p:cNvGraphicFramePr/>
          <p:nvPr>
            <p:extLst>
              <p:ext uri="{D42A27DB-BD31-4B8C-83A1-F6EECF244321}">
                <p14:modId xmlns:p14="http://schemas.microsoft.com/office/powerpoint/2010/main" val="2704539177"/>
              </p:ext>
            </p:extLst>
          </p:nvPr>
        </p:nvGraphicFramePr>
        <p:xfrm>
          <a:off x="484583" y="2140085"/>
          <a:ext cx="7053264" cy="40564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05241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1" name="Picture 10">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3" name="Oval 12">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7" name="Picture 16">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9" name="Rectangle 18">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FA6E39B-C7EB-4455-8B08-1670C663A4C3}"/>
              </a:ext>
            </a:extLst>
          </p:cNvPr>
          <p:cNvSpPr>
            <a:spLocks noGrp="1"/>
          </p:cNvSpPr>
          <p:nvPr>
            <p:ph type="title" idx="4294967295"/>
          </p:nvPr>
        </p:nvSpPr>
        <p:spPr>
          <a:xfrm>
            <a:off x="484583" y="452718"/>
            <a:ext cx="7053542" cy="1400530"/>
          </a:xfrm>
        </p:spPr>
        <p:txBody>
          <a:bodyPr vert="horz" lIns="91440" tIns="45720" rIns="91440" bIns="45720" rtlCol="0" anchor="t">
            <a:normAutofit/>
          </a:bodyPr>
          <a:lstStyle/>
          <a:p>
            <a:pPr defTabSz="457200"/>
            <a:r>
              <a:rPr lang="en-US"/>
              <a:t>Virginia Fair Housing</a:t>
            </a:r>
          </a:p>
        </p:txBody>
      </p:sp>
      <p:graphicFrame>
        <p:nvGraphicFramePr>
          <p:cNvPr id="5" name="TextBox 2">
            <a:extLst>
              <a:ext uri="{FF2B5EF4-FFF2-40B4-BE49-F238E27FC236}">
                <a16:creationId xmlns:a16="http://schemas.microsoft.com/office/drawing/2014/main" id="{39853B61-A217-7EEB-23FD-8C90F2ED979A}"/>
              </a:ext>
            </a:extLst>
          </p:cNvPr>
          <p:cNvGraphicFramePr/>
          <p:nvPr>
            <p:extLst>
              <p:ext uri="{D42A27DB-BD31-4B8C-83A1-F6EECF244321}">
                <p14:modId xmlns:p14="http://schemas.microsoft.com/office/powerpoint/2010/main" val="3547740989"/>
              </p:ext>
            </p:extLst>
          </p:nvPr>
        </p:nvGraphicFramePr>
        <p:xfrm>
          <a:off x="484583" y="2140085"/>
          <a:ext cx="7053264" cy="40564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29867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6E39B-C7EB-4455-8B08-1670C663A4C3}"/>
              </a:ext>
            </a:extLst>
          </p:cNvPr>
          <p:cNvSpPr>
            <a:spLocks noGrp="1"/>
          </p:cNvSpPr>
          <p:nvPr>
            <p:ph type="title" idx="4294967295"/>
          </p:nvPr>
        </p:nvSpPr>
        <p:spPr>
          <a:xfrm>
            <a:off x="0" y="804863"/>
            <a:ext cx="2641600" cy="5248275"/>
          </a:xfrm>
        </p:spPr>
        <p:txBody>
          <a:bodyPr vert="horz" lIns="91440" tIns="45720" rIns="91440" bIns="45720" rtlCol="0" anchor="ctr">
            <a:normAutofit/>
          </a:bodyPr>
          <a:lstStyle/>
          <a:p>
            <a:pPr algn="ctr" defTabSz="457200"/>
            <a:r>
              <a:rPr lang="en-US" b="0" i="0" kern="1200" dirty="0">
                <a:solidFill>
                  <a:schemeClr val="tx2"/>
                </a:solidFill>
                <a:latin typeface="Open Sans" panose="020B0606030504020204" pitchFamily="34" charset="0"/>
                <a:ea typeface="Open Sans" panose="020B0606030504020204" pitchFamily="34" charset="0"/>
                <a:cs typeface="Open Sans" panose="020B0606030504020204" pitchFamily="34" charset="0"/>
              </a:rPr>
              <a:t>Not included?</a:t>
            </a:r>
          </a:p>
        </p:txBody>
      </p:sp>
      <p:sp>
        <p:nvSpPr>
          <p:cNvPr id="3" name="TextBox 2">
            <a:extLst>
              <a:ext uri="{FF2B5EF4-FFF2-40B4-BE49-F238E27FC236}">
                <a16:creationId xmlns:a16="http://schemas.microsoft.com/office/drawing/2014/main" id="{B09B9DDD-17D9-67B4-6188-66905C94F7B1}"/>
              </a:ext>
            </a:extLst>
          </p:cNvPr>
          <p:cNvSpPr txBox="1"/>
          <p:nvPr/>
        </p:nvSpPr>
        <p:spPr>
          <a:xfrm>
            <a:off x="3731895" y="804671"/>
            <a:ext cx="4799948" cy="5248657"/>
          </a:xfrm>
          <a:prstGeom prst="rect">
            <a:avLst/>
          </a:prstGeom>
        </p:spPr>
        <p:txBody>
          <a:bodyPr vert="horz" lIns="91440" tIns="45720" rIns="91440" bIns="45720" rtlCol="0" anchor="ctr">
            <a:normAutofit/>
          </a:bodyPr>
          <a:lstStyle/>
          <a:p>
            <a:pPr defTabSz="457200">
              <a:spcBef>
                <a:spcPts val="1000"/>
              </a:spcBef>
              <a:buClr>
                <a:schemeClr val="bg2">
                  <a:lumMod val="40000"/>
                  <a:lumOff val="60000"/>
                </a:schemeClr>
              </a:buClr>
              <a:buSzPct val="80000"/>
              <a:buFont typeface="Wingdings 3" charset="2"/>
              <a:buChar char=""/>
            </a:pPr>
            <a:r>
              <a:rPr lang="en-US" sz="3000" dirty="0">
                <a:latin typeface="Open Sans" panose="020B0606030504020204" pitchFamily="34" charset="0"/>
                <a:ea typeface="Open Sans" panose="020B0606030504020204" pitchFamily="34" charset="0"/>
                <a:cs typeface="Open Sans" panose="020B0606030504020204" pitchFamily="34" charset="0"/>
              </a:rPr>
              <a:t>Criminal Records</a:t>
            </a:r>
          </a:p>
          <a:p>
            <a:pPr defTabSz="45720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p:txBody>
      </p:sp>
    </p:spTree>
    <p:extLst>
      <p:ext uri="{BB962C8B-B14F-4D97-AF65-F5344CB8AC3E}">
        <p14:creationId xmlns:p14="http://schemas.microsoft.com/office/powerpoint/2010/main" val="3951261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6E39B-C7EB-4455-8B08-1670C663A4C3}"/>
              </a:ext>
            </a:extLst>
          </p:cNvPr>
          <p:cNvSpPr>
            <a:spLocks noGrp="1"/>
          </p:cNvSpPr>
          <p:nvPr>
            <p:ph type="title" idx="4294967295"/>
          </p:nvPr>
        </p:nvSpPr>
        <p:spPr>
          <a:xfrm>
            <a:off x="0" y="804863"/>
            <a:ext cx="2641600" cy="5248275"/>
          </a:xfrm>
        </p:spPr>
        <p:txBody>
          <a:bodyPr vert="horz" lIns="91440" tIns="45720" rIns="91440" bIns="45720" rtlCol="0" anchor="ctr">
            <a:normAutofit/>
          </a:bodyPr>
          <a:lstStyle/>
          <a:p>
            <a:pPr algn="ctr" defTabSz="457200"/>
            <a:r>
              <a:rPr lang="en-US" sz="3200" b="0" i="0" kern="1200" dirty="0">
                <a:solidFill>
                  <a:schemeClr val="tx2"/>
                </a:solidFill>
                <a:latin typeface="Open Sans" panose="020B0606030504020204" pitchFamily="34" charset="0"/>
                <a:ea typeface="Open Sans" panose="020B0606030504020204" pitchFamily="34" charset="0"/>
                <a:cs typeface="Open Sans" panose="020B0606030504020204" pitchFamily="34" charset="0"/>
              </a:rPr>
              <a:t>Background</a:t>
            </a:r>
          </a:p>
        </p:txBody>
      </p:sp>
      <p:sp>
        <p:nvSpPr>
          <p:cNvPr id="3" name="TextBox 2">
            <a:extLst>
              <a:ext uri="{FF2B5EF4-FFF2-40B4-BE49-F238E27FC236}">
                <a16:creationId xmlns:a16="http://schemas.microsoft.com/office/drawing/2014/main" id="{B09B9DDD-17D9-67B4-6188-66905C94F7B1}"/>
              </a:ext>
            </a:extLst>
          </p:cNvPr>
          <p:cNvSpPr txBox="1"/>
          <p:nvPr/>
        </p:nvSpPr>
        <p:spPr>
          <a:xfrm>
            <a:off x="3731895" y="804671"/>
            <a:ext cx="4799948" cy="5248657"/>
          </a:xfrm>
          <a:prstGeom prst="rect">
            <a:avLst/>
          </a:prstGeom>
        </p:spPr>
        <p:txBody>
          <a:bodyPr vert="horz" lIns="91440" tIns="45720" rIns="91440" bIns="45720" rtlCol="0" anchor="ctr">
            <a:normAutofit/>
          </a:bodyPr>
          <a:lstStyle/>
          <a:p>
            <a:pPr defTabSz="457200">
              <a:spcBef>
                <a:spcPts val="1000"/>
              </a:spcBef>
              <a:buClr>
                <a:schemeClr val="bg2">
                  <a:lumMod val="40000"/>
                  <a:lumOff val="60000"/>
                </a:schemeClr>
              </a:buClr>
              <a:buSzPct val="80000"/>
            </a:pPr>
            <a:endParaRPr lang="en-US" dirty="0">
              <a:latin typeface="+mj-lt"/>
              <a:ea typeface="+mj-ea"/>
              <a:cs typeface="+mj-cs"/>
            </a:endParaRPr>
          </a:p>
          <a:p>
            <a:pPr marL="342900" indent="-342900" defTabSz="457200">
              <a:spcBef>
                <a:spcPts val="1000"/>
              </a:spcBef>
              <a:buClr>
                <a:schemeClr val="bg2">
                  <a:lumMod val="40000"/>
                  <a:lumOff val="60000"/>
                </a:schemeClr>
              </a:buClr>
              <a:buSzPct val="80000"/>
              <a:buFont typeface="Wingdings 3" charset="2"/>
              <a:buChar char=""/>
            </a:pPr>
            <a:r>
              <a:rPr lang="en-US" sz="2200" dirty="0">
                <a:latin typeface="Open Sans" panose="020B0606030504020204" pitchFamily="34" charset="0"/>
                <a:ea typeface="Open Sans" panose="020B0606030504020204" pitchFamily="34" charset="0"/>
                <a:cs typeface="Open Sans" panose="020B0606030504020204" pitchFamily="34" charset="0"/>
              </a:rPr>
              <a:t>1/3 of the US population has a criminal record. </a:t>
            </a:r>
          </a:p>
          <a:p>
            <a:pPr marL="342900" indent="-342900" defTabSz="457200">
              <a:spcBef>
                <a:spcPts val="1000"/>
              </a:spcBef>
              <a:buClr>
                <a:schemeClr val="bg2">
                  <a:lumMod val="40000"/>
                  <a:lumOff val="60000"/>
                </a:schemeClr>
              </a:buClr>
              <a:buSzPct val="80000"/>
              <a:buFont typeface="Wingdings 3" charset="2"/>
              <a:buChar char=""/>
            </a:pPr>
            <a:r>
              <a:rPr lang="en-US" sz="2200" dirty="0">
                <a:latin typeface="Open Sans" panose="020B0606030504020204" pitchFamily="34" charset="0"/>
                <a:ea typeface="Open Sans" panose="020B0606030504020204" pitchFamily="34" charset="0"/>
                <a:cs typeface="Open Sans" panose="020B0606030504020204" pitchFamily="34" charset="0"/>
              </a:rPr>
              <a:t>1/4 of the World’s prisoners</a:t>
            </a:r>
          </a:p>
          <a:p>
            <a:pPr marL="342900" indent="-342900" defTabSz="457200">
              <a:spcBef>
                <a:spcPts val="1000"/>
              </a:spcBef>
              <a:buClr>
                <a:schemeClr val="bg2">
                  <a:lumMod val="40000"/>
                  <a:lumOff val="60000"/>
                </a:schemeClr>
              </a:buClr>
              <a:buSzPct val="80000"/>
              <a:buFont typeface="Wingdings 3" charset="2"/>
              <a:buChar char=""/>
            </a:pPr>
            <a:r>
              <a:rPr lang="en-US" sz="2200" dirty="0">
                <a:latin typeface="Open Sans" panose="020B0606030504020204" pitchFamily="34" charset="0"/>
                <a:ea typeface="Open Sans" panose="020B0606030504020204" pitchFamily="34" charset="0"/>
                <a:cs typeface="Open Sans" panose="020B0606030504020204" pitchFamily="34" charset="0"/>
              </a:rPr>
              <a:t>650,000 prisoners release annually </a:t>
            </a:r>
          </a:p>
          <a:p>
            <a:pPr marL="342900" indent="-342900" defTabSz="457200">
              <a:spcBef>
                <a:spcPts val="1000"/>
              </a:spcBef>
              <a:buClr>
                <a:schemeClr val="bg2">
                  <a:lumMod val="40000"/>
                  <a:lumOff val="60000"/>
                </a:schemeClr>
              </a:buClr>
              <a:buSzPct val="80000"/>
              <a:buFont typeface="Wingdings 3" charset="2"/>
              <a:buChar char=""/>
            </a:pPr>
            <a:r>
              <a:rPr lang="en-US" sz="2200" dirty="0">
                <a:latin typeface="Open Sans" panose="020B0606030504020204" pitchFamily="34" charset="0"/>
                <a:ea typeface="Open Sans" panose="020B0606030504020204" pitchFamily="34" charset="0"/>
                <a:cs typeface="Open Sans" panose="020B0606030504020204" pitchFamily="34" charset="0"/>
              </a:rPr>
              <a:t>Disproportionate impact to African Americans and Hispanics.</a:t>
            </a:r>
          </a:p>
          <a:p>
            <a:pPr marL="342900" indent="-342900" defTabSz="457200">
              <a:spcBef>
                <a:spcPts val="1000"/>
              </a:spcBef>
              <a:buClr>
                <a:schemeClr val="bg2">
                  <a:lumMod val="40000"/>
                  <a:lumOff val="60000"/>
                </a:schemeClr>
              </a:buClr>
              <a:buSzPct val="80000"/>
              <a:buFont typeface="Wingdings 3" charset="2"/>
              <a:buChar char=""/>
            </a:pPr>
            <a:r>
              <a:rPr lang="en-US" sz="2200" dirty="0">
                <a:latin typeface="Open Sans" panose="020B0606030504020204" pitchFamily="34" charset="0"/>
                <a:ea typeface="Open Sans" panose="020B0606030504020204" pitchFamily="34" charset="0"/>
                <a:cs typeface="Open Sans" panose="020B0606030504020204" pitchFamily="34" charset="0"/>
              </a:rPr>
              <a:t>Criminal History creates a disparate impact. </a:t>
            </a:r>
          </a:p>
          <a:p>
            <a:pPr defTabSz="45720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a:p>
            <a:pPr defTabSz="45720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p:txBody>
      </p:sp>
    </p:spTree>
    <p:extLst>
      <p:ext uri="{BB962C8B-B14F-4D97-AF65-F5344CB8AC3E}">
        <p14:creationId xmlns:p14="http://schemas.microsoft.com/office/powerpoint/2010/main" val="396234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6E39B-C7EB-4455-8B08-1670C663A4C3}"/>
              </a:ext>
            </a:extLst>
          </p:cNvPr>
          <p:cNvSpPr>
            <a:spLocks noGrp="1"/>
          </p:cNvSpPr>
          <p:nvPr>
            <p:ph type="title" idx="4294967295"/>
          </p:nvPr>
        </p:nvSpPr>
        <p:spPr>
          <a:xfrm>
            <a:off x="0" y="804863"/>
            <a:ext cx="2641600" cy="5248275"/>
          </a:xfrm>
        </p:spPr>
        <p:txBody>
          <a:bodyPr vert="horz" lIns="91440" tIns="45720" rIns="91440" bIns="45720" rtlCol="0" anchor="ctr">
            <a:normAutofit/>
          </a:bodyPr>
          <a:lstStyle/>
          <a:p>
            <a:pPr algn="ctr" defTabSz="457200"/>
            <a:r>
              <a:rPr lang="en-US" b="0" i="0" kern="1200" dirty="0">
                <a:solidFill>
                  <a:schemeClr val="tx2"/>
                </a:solidFill>
                <a:latin typeface="+mj-lt"/>
                <a:ea typeface="+mj-ea"/>
                <a:cs typeface="+mj-cs"/>
              </a:rPr>
              <a:t>Types of Apps</a:t>
            </a:r>
          </a:p>
        </p:txBody>
      </p:sp>
      <p:sp>
        <p:nvSpPr>
          <p:cNvPr id="3" name="TextBox 2">
            <a:extLst>
              <a:ext uri="{FF2B5EF4-FFF2-40B4-BE49-F238E27FC236}">
                <a16:creationId xmlns:a16="http://schemas.microsoft.com/office/drawing/2014/main" id="{B09B9DDD-17D9-67B4-6188-66905C94F7B1}"/>
              </a:ext>
            </a:extLst>
          </p:cNvPr>
          <p:cNvSpPr txBox="1"/>
          <p:nvPr/>
        </p:nvSpPr>
        <p:spPr>
          <a:xfrm>
            <a:off x="3731895" y="804671"/>
            <a:ext cx="4799948" cy="5248657"/>
          </a:xfrm>
          <a:prstGeom prst="rect">
            <a:avLst/>
          </a:prstGeom>
        </p:spPr>
        <p:txBody>
          <a:bodyPr vert="horz" lIns="91440" tIns="45720" rIns="91440" bIns="45720" rtlCol="0" anchor="ctr">
            <a:normAutofit fontScale="92500" lnSpcReduction="10000"/>
          </a:bodyPr>
          <a:lstStyle/>
          <a:p>
            <a:pPr defTabSz="457200">
              <a:spcBef>
                <a:spcPts val="1000"/>
              </a:spcBef>
              <a:buClr>
                <a:schemeClr val="bg2">
                  <a:lumMod val="40000"/>
                  <a:lumOff val="60000"/>
                </a:schemeClr>
              </a:buClr>
              <a:buSzPct val="80000"/>
            </a:pPr>
            <a:endParaRPr lang="en-US" dirty="0">
              <a:latin typeface="+mj-lt"/>
              <a:ea typeface="+mj-ea"/>
              <a:cs typeface="+mj-cs"/>
            </a:endParaRPr>
          </a:p>
          <a:p>
            <a:pPr defTabSz="457200">
              <a:spcBef>
                <a:spcPts val="1000"/>
              </a:spcBef>
              <a:buClr>
                <a:schemeClr val="bg2">
                  <a:lumMod val="40000"/>
                  <a:lumOff val="60000"/>
                </a:schemeClr>
              </a:buClr>
              <a:buSzPct val="80000"/>
            </a:pPr>
            <a:endParaRPr lang="en-US" dirty="0">
              <a:latin typeface="+mj-lt"/>
              <a:ea typeface="+mj-ea"/>
              <a:cs typeface="+mj-cs"/>
            </a:endParaRPr>
          </a:p>
          <a:p>
            <a:pPr defTabSz="457200">
              <a:spcBef>
                <a:spcPts val="1000"/>
              </a:spcBef>
              <a:buClr>
                <a:schemeClr val="bg2">
                  <a:lumMod val="40000"/>
                  <a:lumOff val="60000"/>
                </a:schemeClr>
              </a:buClr>
              <a:buSzPct val="80000"/>
            </a:pPr>
            <a:endParaRPr lang="en-US" dirty="0">
              <a:latin typeface="+mj-lt"/>
              <a:ea typeface="+mj-ea"/>
              <a:cs typeface="+mj-cs"/>
            </a:endParaRPr>
          </a:p>
          <a:p>
            <a:pPr marL="342900" indent="-342900" defTabSz="457200">
              <a:spcBef>
                <a:spcPts val="1000"/>
              </a:spcBef>
              <a:buClr>
                <a:schemeClr val="bg2">
                  <a:lumMod val="40000"/>
                  <a:lumOff val="60000"/>
                </a:schemeClr>
              </a:buClr>
              <a:buSzPct val="80000"/>
              <a:buFont typeface="Wingdings 3" charset="2"/>
              <a:buChar char=""/>
            </a:pPr>
            <a:r>
              <a:rPr lang="en-US" sz="2400" dirty="0">
                <a:latin typeface="Open Sans" panose="020B0606030504020204" pitchFamily="34" charset="0"/>
                <a:ea typeface="Open Sans" panose="020B0606030504020204" pitchFamily="34" charset="0"/>
                <a:cs typeface="Open Sans" panose="020B0606030504020204" pitchFamily="34" charset="0"/>
              </a:rPr>
              <a:t>Location tracking</a:t>
            </a:r>
          </a:p>
          <a:p>
            <a:pPr marL="342900" indent="-342900" defTabSz="457200">
              <a:spcBef>
                <a:spcPts val="1000"/>
              </a:spcBef>
              <a:buClr>
                <a:schemeClr val="bg2">
                  <a:lumMod val="40000"/>
                  <a:lumOff val="60000"/>
                </a:schemeClr>
              </a:buClr>
              <a:buSzPct val="80000"/>
              <a:buFont typeface="Wingdings 3" charset="2"/>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defTabSz="457200">
              <a:spcBef>
                <a:spcPts val="1000"/>
              </a:spcBef>
              <a:buClr>
                <a:schemeClr val="bg2">
                  <a:lumMod val="40000"/>
                  <a:lumOff val="60000"/>
                </a:schemeClr>
              </a:buClr>
              <a:buSzPct val="80000"/>
              <a:buFont typeface="Wingdings 3" charset="2"/>
              <a:buChar char=""/>
            </a:pPr>
            <a:r>
              <a:rPr lang="en-US" sz="2400" dirty="0">
                <a:latin typeface="Open Sans" panose="020B0606030504020204" pitchFamily="34" charset="0"/>
                <a:ea typeface="Open Sans" panose="020B0606030504020204" pitchFamily="34" charset="0"/>
                <a:cs typeface="Open Sans" panose="020B0606030504020204" pitchFamily="34" charset="0"/>
              </a:rPr>
              <a:t>Pre-screening</a:t>
            </a:r>
          </a:p>
          <a:p>
            <a:pPr marL="342900" indent="-342900" defTabSz="457200">
              <a:spcBef>
                <a:spcPts val="1000"/>
              </a:spcBef>
              <a:buClr>
                <a:schemeClr val="bg2">
                  <a:lumMod val="40000"/>
                  <a:lumOff val="60000"/>
                </a:schemeClr>
              </a:buClr>
              <a:buSzPct val="80000"/>
              <a:buFont typeface="Wingdings 3" charset="2"/>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defTabSz="457200">
              <a:spcBef>
                <a:spcPts val="1000"/>
              </a:spcBef>
              <a:buClr>
                <a:schemeClr val="bg2">
                  <a:lumMod val="40000"/>
                  <a:lumOff val="60000"/>
                </a:schemeClr>
              </a:buClr>
              <a:buSzPct val="80000"/>
              <a:buFont typeface="Wingdings 3" charset="2"/>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defTabSz="457200">
              <a:spcBef>
                <a:spcPts val="1000"/>
              </a:spcBef>
              <a:buClr>
                <a:schemeClr val="bg2">
                  <a:lumMod val="40000"/>
                  <a:lumOff val="60000"/>
                </a:schemeClr>
              </a:buClr>
              <a:buSzPct val="80000"/>
              <a:buFont typeface="Wingdings 3" charset="2"/>
              <a:buChar char=""/>
            </a:pPr>
            <a:r>
              <a:rPr lang="en-US" sz="2400" dirty="0">
                <a:latin typeface="Open Sans" panose="020B0606030504020204" pitchFamily="34" charset="0"/>
                <a:ea typeface="Open Sans" panose="020B0606030504020204" pitchFamily="34" charset="0"/>
                <a:cs typeface="Open Sans" panose="020B0606030504020204" pitchFamily="34" charset="0"/>
              </a:rPr>
              <a:t>Further Resources:</a:t>
            </a:r>
          </a:p>
          <a:p>
            <a:pPr marL="342900" indent="-342900" defTabSz="457200">
              <a:spcBef>
                <a:spcPts val="1000"/>
              </a:spcBef>
              <a:buClr>
                <a:schemeClr val="bg2">
                  <a:lumMod val="40000"/>
                  <a:lumOff val="60000"/>
                </a:schemeClr>
              </a:buClr>
              <a:buSzPct val="80000"/>
              <a:buFont typeface="Wingdings 3" charset="2"/>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defTabSz="457200">
              <a:spcBef>
                <a:spcPts val="1000"/>
              </a:spcBef>
              <a:buClr>
                <a:schemeClr val="bg2">
                  <a:lumMod val="40000"/>
                  <a:lumOff val="60000"/>
                </a:schemeClr>
              </a:buClr>
              <a:buSzPct val="80000"/>
              <a:buFont typeface="Wingdings 3" charset="2"/>
              <a:buChar char=""/>
            </a:pPr>
            <a:r>
              <a:rPr lang="en-US" sz="2400" dirty="0">
                <a:latin typeface="Open Sans" panose="020B0606030504020204" pitchFamily="34" charset="0"/>
                <a:ea typeface="Open Sans" panose="020B0606030504020204" pitchFamily="34" charset="0"/>
                <a:cs typeface="Open Sans" panose="020B0606030504020204" pitchFamily="34" charset="0"/>
              </a:rPr>
              <a:t>https://www.nar.realtor/safety/resources-for-personal-protection</a:t>
            </a:r>
          </a:p>
          <a:p>
            <a:pPr defTabSz="45720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a:p>
            <a:pPr defTabSz="45720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p:txBody>
      </p:sp>
    </p:spTree>
    <p:extLst>
      <p:ext uri="{BB962C8B-B14F-4D97-AF65-F5344CB8AC3E}">
        <p14:creationId xmlns:p14="http://schemas.microsoft.com/office/powerpoint/2010/main" val="4079557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1" name="Picture 10">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3" name="Oval 12">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7" name="Picture 16">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9" name="Rectangle 18">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FA6E39B-C7EB-4455-8B08-1670C663A4C3}"/>
              </a:ext>
            </a:extLst>
          </p:cNvPr>
          <p:cNvSpPr>
            <a:spLocks noGrp="1"/>
          </p:cNvSpPr>
          <p:nvPr>
            <p:ph type="title" idx="4294967295"/>
          </p:nvPr>
        </p:nvSpPr>
        <p:spPr>
          <a:xfrm>
            <a:off x="484583" y="452718"/>
            <a:ext cx="7053542" cy="1400530"/>
          </a:xfrm>
        </p:spPr>
        <p:txBody>
          <a:bodyPr vert="horz" lIns="91440" tIns="45720" rIns="91440" bIns="45720" rtlCol="0" anchor="t">
            <a:normAutofit/>
          </a:bodyPr>
          <a:lstStyle/>
          <a:p>
            <a:pPr defTabSz="457200"/>
            <a:r>
              <a:rPr lang="en-US"/>
              <a:t>FHA Violations?</a:t>
            </a:r>
          </a:p>
        </p:txBody>
      </p:sp>
      <p:graphicFrame>
        <p:nvGraphicFramePr>
          <p:cNvPr id="5" name="TextBox 2">
            <a:extLst>
              <a:ext uri="{FF2B5EF4-FFF2-40B4-BE49-F238E27FC236}">
                <a16:creationId xmlns:a16="http://schemas.microsoft.com/office/drawing/2014/main" id="{1F86F7E4-A62B-FF2A-EFF3-47FF58BA2942}"/>
              </a:ext>
            </a:extLst>
          </p:cNvPr>
          <p:cNvGraphicFramePr/>
          <p:nvPr>
            <p:extLst>
              <p:ext uri="{D42A27DB-BD31-4B8C-83A1-F6EECF244321}">
                <p14:modId xmlns:p14="http://schemas.microsoft.com/office/powerpoint/2010/main" val="1864937990"/>
              </p:ext>
            </p:extLst>
          </p:nvPr>
        </p:nvGraphicFramePr>
        <p:xfrm>
          <a:off x="484583" y="2140085"/>
          <a:ext cx="7053264" cy="40564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58427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1" name="Picture 10">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3" name="Oval 12">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7" name="Picture 16">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9" name="Rectangle 18">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FA6E39B-C7EB-4455-8B08-1670C663A4C3}"/>
              </a:ext>
            </a:extLst>
          </p:cNvPr>
          <p:cNvSpPr>
            <a:spLocks noGrp="1"/>
          </p:cNvSpPr>
          <p:nvPr>
            <p:ph type="title" idx="4294967295"/>
          </p:nvPr>
        </p:nvSpPr>
        <p:spPr>
          <a:xfrm>
            <a:off x="484583" y="452718"/>
            <a:ext cx="7053542" cy="1400530"/>
          </a:xfrm>
        </p:spPr>
        <p:txBody>
          <a:bodyPr vert="horz" lIns="91440" tIns="45720" rIns="91440" bIns="45720" rtlCol="0" anchor="t">
            <a:normAutofit/>
          </a:bodyPr>
          <a:lstStyle/>
          <a:p>
            <a:pPr defTabSz="457200"/>
            <a:r>
              <a:rPr lang="en-US"/>
              <a:t>Broker Policies?</a:t>
            </a:r>
          </a:p>
        </p:txBody>
      </p:sp>
      <p:graphicFrame>
        <p:nvGraphicFramePr>
          <p:cNvPr id="5" name="TextBox 2">
            <a:extLst>
              <a:ext uri="{FF2B5EF4-FFF2-40B4-BE49-F238E27FC236}">
                <a16:creationId xmlns:a16="http://schemas.microsoft.com/office/drawing/2014/main" id="{64206309-87FA-58C6-7AFC-D1D0922ADD77}"/>
              </a:ext>
            </a:extLst>
          </p:cNvPr>
          <p:cNvGraphicFramePr/>
          <p:nvPr>
            <p:extLst>
              <p:ext uri="{D42A27DB-BD31-4B8C-83A1-F6EECF244321}">
                <p14:modId xmlns:p14="http://schemas.microsoft.com/office/powerpoint/2010/main" val="240454929"/>
              </p:ext>
            </p:extLst>
          </p:nvPr>
        </p:nvGraphicFramePr>
        <p:xfrm>
          <a:off x="484583" y="2140085"/>
          <a:ext cx="7053264" cy="40564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1901434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VR CE Template">
  <a:themeElements>
    <a:clrScheme name="Virginia REALTORS Colors">
      <a:dk1>
        <a:srgbClr val="183441"/>
      </a:dk1>
      <a:lt1>
        <a:srgbClr val="FBFFF5"/>
      </a:lt1>
      <a:dk2>
        <a:srgbClr val="183441"/>
      </a:dk2>
      <a:lt2>
        <a:srgbClr val="FBFFF5"/>
      </a:lt2>
      <a:accent1>
        <a:srgbClr val="91AA9D"/>
      </a:accent1>
      <a:accent2>
        <a:srgbClr val="F19F4A"/>
      </a:accent2>
      <a:accent3>
        <a:srgbClr val="3D5F6E"/>
      </a:accent3>
      <a:accent4>
        <a:srgbClr val="D1DBBC"/>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2cd7206-187e-49f0-a3aa-59822981a73a">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7C75999096A6A449C597C8678D737C7" ma:contentTypeVersion="9" ma:contentTypeDescription="Create a new document." ma:contentTypeScope="" ma:versionID="3e337ac5e5a6490337e7a44109c68a15">
  <xsd:schema xmlns:xsd="http://www.w3.org/2001/XMLSchema" xmlns:xs="http://www.w3.org/2001/XMLSchema" xmlns:p="http://schemas.microsoft.com/office/2006/metadata/properties" xmlns:ns2="be3fa73c-5b09-499a-867e-8bd3e330f51a" xmlns:ns3="c2cd7206-187e-49f0-a3aa-59822981a73a" targetNamespace="http://schemas.microsoft.com/office/2006/metadata/properties" ma:root="true" ma:fieldsID="192ff9458c9c6ce1cff75652b2487e38" ns2:_="" ns3:_="">
    <xsd:import namespace="be3fa73c-5b09-499a-867e-8bd3e330f51a"/>
    <xsd:import namespace="c2cd7206-187e-49f0-a3aa-59822981a7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3fa73c-5b09-499a-867e-8bd3e330f5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2cd7206-187e-49f0-a3aa-59822981a73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EF3EC2-46DB-4C55-8F15-484BFBAB8EFD}">
  <ds:schemaRefs>
    <ds:schemaRef ds:uri="http://schemas.microsoft.com/sharepoint/v3/contenttype/forms"/>
  </ds:schemaRefs>
</ds:datastoreItem>
</file>

<file path=customXml/itemProps2.xml><?xml version="1.0" encoding="utf-8"?>
<ds:datastoreItem xmlns:ds="http://schemas.openxmlformats.org/officeDocument/2006/customXml" ds:itemID="{75F72C9B-312D-4597-BCB5-1CFB6840FB73}">
  <ds:schemaRefs>
    <ds:schemaRef ds:uri="http://purl.org/dc/dcmitype/"/>
    <ds:schemaRef ds:uri="http://schemas.microsoft.com/office/2006/documentManagement/types"/>
    <ds:schemaRef ds:uri="c2cd7206-187e-49f0-a3aa-59822981a73a"/>
    <ds:schemaRef ds:uri="http://schemas.microsoft.com/office/infopath/2007/PartnerControls"/>
    <ds:schemaRef ds:uri="http://purl.org/dc/terms/"/>
    <ds:schemaRef ds:uri="http://www.w3.org/XML/1998/namespace"/>
    <ds:schemaRef ds:uri="http://schemas.microsoft.com/office/2006/metadata/properties"/>
    <ds:schemaRef ds:uri="http://schemas.openxmlformats.org/package/2006/metadata/core-properties"/>
    <ds:schemaRef ds:uri="be3fa73c-5b09-499a-867e-8bd3e330f51a"/>
    <ds:schemaRef ds:uri="http://purl.org/dc/elements/1.1/"/>
  </ds:schemaRefs>
</ds:datastoreItem>
</file>

<file path=customXml/itemProps3.xml><?xml version="1.0" encoding="utf-8"?>
<ds:datastoreItem xmlns:ds="http://schemas.openxmlformats.org/officeDocument/2006/customXml" ds:itemID="{CA1D07C4-44F5-43B6-8025-D7A724CF80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3fa73c-5b09-499a-867e-8bd3e330f51a"/>
    <ds:schemaRef ds:uri="c2cd7206-187e-49f0-a3aa-59822981a7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17076</TotalTime>
  <Words>1247</Words>
  <Application>Microsoft Office PowerPoint</Application>
  <PresentationFormat>On-screen Show (4:3)</PresentationFormat>
  <Paragraphs>107</Paragraphs>
  <Slides>10</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Calibri</vt:lpstr>
      <vt:lpstr>Century Gothic</vt:lpstr>
      <vt:lpstr>Open Sans</vt:lpstr>
      <vt:lpstr>PT Serif</vt:lpstr>
      <vt:lpstr>Verdana</vt:lpstr>
      <vt:lpstr>Wingdings 3</vt:lpstr>
      <vt:lpstr>VR CE Template</vt:lpstr>
      <vt:lpstr>Ion</vt:lpstr>
      <vt:lpstr>PowerPoint Presentation</vt:lpstr>
      <vt:lpstr>Overview</vt:lpstr>
      <vt:lpstr>Federal Fair Housing</vt:lpstr>
      <vt:lpstr>Virginia Fair Housing</vt:lpstr>
      <vt:lpstr>Not included?</vt:lpstr>
      <vt:lpstr>Background</vt:lpstr>
      <vt:lpstr>Types of Apps</vt:lpstr>
      <vt:lpstr>FHA Violations?</vt:lpstr>
      <vt:lpstr>Broker Policies?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Farley</dc:creator>
  <cp:lastModifiedBy>Santiago Montalvo</cp:lastModifiedBy>
  <cp:revision>102</cp:revision>
  <dcterms:created xsi:type="dcterms:W3CDTF">2020-05-18T12:45:43Z</dcterms:created>
  <dcterms:modified xsi:type="dcterms:W3CDTF">2022-09-06T18:07:14Z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0x01010017C75999096A6A449C597C8678D737C7</vt:lpwstr>
  </property>
</Properties>
</file>