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modernComment_10E_754E0022.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12_59EAD6B8.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18"/>
  </p:notesMasterIdLst>
  <p:sldIdLst>
    <p:sldId id="269" r:id="rId5"/>
    <p:sldId id="257" r:id="rId6"/>
    <p:sldId id="270" r:id="rId7"/>
    <p:sldId id="271" r:id="rId8"/>
    <p:sldId id="273" r:id="rId9"/>
    <p:sldId id="274" r:id="rId10"/>
    <p:sldId id="272" r:id="rId11"/>
    <p:sldId id="275" r:id="rId12"/>
    <p:sldId id="276" r:id="rId13"/>
    <p:sldId id="277" r:id="rId14"/>
    <p:sldId id="280" r:id="rId15"/>
    <p:sldId id="278" r:id="rId16"/>
    <p:sldId id="27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2E4D03-7D4E-A995-33BB-B3DE89C66504}" name="Laura Farley" initials="LF" userId="S::lfarley@virginiarealtors.org::47065ea0-4b2a-478a-b907-90704751b999" providerId="AD"/>
  <p188:author id="{BBCB17C2-E24D-A1C9-A666-95E987B107EC}" name="Jessica Toone" initials="JT" userId="S::jtoone@virginiarealtors.org::8a887fee-5760-4bdf-8609-edf4e4bf379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2A0DF-0D7B-4884-A1D8-AE98C6ADD925}" v="162" dt="2022-06-23T19:25:16.205"/>
    <p1510:client id="{7B7E1088-1466-4638-B1CC-5DB11086C5D2}" v="119" dt="2022-06-23T14:49:23.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224" autoAdjust="0"/>
  </p:normalViewPr>
  <p:slideViewPr>
    <p:cSldViewPr snapToGrid="0">
      <p:cViewPr varScale="1">
        <p:scale>
          <a:sx n="49" d="100"/>
          <a:sy n="49" d="100"/>
        </p:scale>
        <p:origin x="1336" y="52"/>
      </p:cViewPr>
      <p:guideLst/>
    </p:cSldViewPr>
  </p:slideViewPr>
  <p:notesTextViewPr>
    <p:cViewPr>
      <p:scale>
        <a:sx n="1" d="1"/>
        <a:sy n="1" d="1"/>
      </p:scale>
      <p:origin x="0" y="-44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Toone" userId="8a887fee-5760-4bdf-8609-edf4e4bf3799" providerId="ADAL" clId="{3B72A0DF-0D7B-4884-A1D8-AE98C6ADD925}"/>
    <pc:docChg chg="custSel modSld">
      <pc:chgData name="Jessica Toone" userId="8a887fee-5760-4bdf-8609-edf4e4bf3799" providerId="ADAL" clId="{3B72A0DF-0D7B-4884-A1D8-AE98C6ADD925}" dt="2022-06-23T19:26:13.383" v="500" actId="20577"/>
      <pc:docMkLst>
        <pc:docMk/>
      </pc:docMkLst>
      <pc:sldChg chg="modCm">
        <pc:chgData name="Jessica Toone" userId="8a887fee-5760-4bdf-8609-edf4e4bf3799" providerId="ADAL" clId="{3B72A0DF-0D7B-4884-A1D8-AE98C6ADD925}" dt="2022-06-23T19:11:48.439" v="0"/>
        <pc:sldMkLst>
          <pc:docMk/>
          <pc:sldMk cId="1968046114" sldId="270"/>
        </pc:sldMkLst>
      </pc:sldChg>
      <pc:sldChg chg="modSp modCm modNotesTx">
        <pc:chgData name="Jessica Toone" userId="8a887fee-5760-4bdf-8609-edf4e4bf3799" providerId="ADAL" clId="{3B72A0DF-0D7B-4884-A1D8-AE98C6ADD925}" dt="2022-06-23T19:26:13.383" v="500" actId="20577"/>
        <pc:sldMkLst>
          <pc:docMk/>
          <pc:sldMk cId="1508562616" sldId="274"/>
        </pc:sldMkLst>
        <pc:graphicFrameChg chg="mod">
          <ac:chgData name="Jessica Toone" userId="8a887fee-5760-4bdf-8609-edf4e4bf3799" providerId="ADAL" clId="{3B72A0DF-0D7B-4884-A1D8-AE98C6ADD925}" dt="2022-06-23T19:25:16.203" v="162" actId="20577"/>
          <ac:graphicFrameMkLst>
            <pc:docMk/>
            <pc:sldMk cId="1508562616" sldId="274"/>
            <ac:graphicFrameMk id="5" creationId="{F1D9822C-FA2E-078A-220E-B0BF232E5AF0}"/>
          </ac:graphicFrameMkLst>
        </pc:graphicFrameChg>
      </pc:sldChg>
    </pc:docChg>
  </pc:docChgLst>
  <pc:docChgLst>
    <pc:chgData name="Jessica Toone" userId="8a887fee-5760-4bdf-8609-edf4e4bf3799" providerId="ADAL" clId="{7B7E1088-1466-4638-B1CC-5DB11086C5D2}"/>
    <pc:docChg chg="undo custSel addSld modSld sldOrd">
      <pc:chgData name="Jessica Toone" userId="8a887fee-5760-4bdf-8609-edf4e4bf3799" providerId="ADAL" clId="{7B7E1088-1466-4638-B1CC-5DB11086C5D2}" dt="2022-06-23T14:49:23.613" v="10362" actId="255"/>
      <pc:docMkLst>
        <pc:docMk/>
      </pc:docMkLst>
      <pc:sldChg chg="modNotesTx">
        <pc:chgData name="Jessica Toone" userId="8a887fee-5760-4bdf-8609-edf4e4bf3799" providerId="ADAL" clId="{7B7E1088-1466-4638-B1CC-5DB11086C5D2}" dt="2022-06-23T13:52:41.046" v="7568" actId="20577"/>
        <pc:sldMkLst>
          <pc:docMk/>
          <pc:sldMk cId="2147837801" sldId="257"/>
        </pc:sldMkLst>
      </pc:sldChg>
      <pc:sldChg chg="modNotesTx">
        <pc:chgData name="Jessica Toone" userId="8a887fee-5760-4bdf-8609-edf4e4bf3799" providerId="ADAL" clId="{7B7E1088-1466-4638-B1CC-5DB11086C5D2}" dt="2022-06-23T00:55:04.603" v="1787" actId="20577"/>
        <pc:sldMkLst>
          <pc:docMk/>
          <pc:sldMk cId="1968046114" sldId="270"/>
        </pc:sldMkLst>
      </pc:sldChg>
      <pc:sldChg chg="modNotesTx">
        <pc:chgData name="Jessica Toone" userId="8a887fee-5760-4bdf-8609-edf4e4bf3799" providerId="ADAL" clId="{7B7E1088-1466-4638-B1CC-5DB11086C5D2}" dt="2022-06-23T01:02:37.277" v="1820" actId="20577"/>
        <pc:sldMkLst>
          <pc:docMk/>
          <pc:sldMk cId="2531684751" sldId="271"/>
        </pc:sldMkLst>
      </pc:sldChg>
      <pc:sldChg chg="addSp modSp mod setBg modNotesTx">
        <pc:chgData name="Jessica Toone" userId="8a887fee-5760-4bdf-8609-edf4e4bf3799" providerId="ADAL" clId="{7B7E1088-1466-4638-B1CC-5DB11086C5D2}" dt="2022-06-23T01:37:26.103" v="3775" actId="20577"/>
        <pc:sldMkLst>
          <pc:docMk/>
          <pc:sldMk cId="1013991605" sldId="272"/>
        </pc:sldMkLst>
        <pc:spChg chg="mod">
          <ac:chgData name="Jessica Toone" userId="8a887fee-5760-4bdf-8609-edf4e4bf3799" providerId="ADAL" clId="{7B7E1088-1466-4638-B1CC-5DB11086C5D2}" dt="2022-06-22T18:10:38.993" v="311" actId="26606"/>
          <ac:spMkLst>
            <pc:docMk/>
            <pc:sldMk cId="1013991605" sldId="272"/>
            <ac:spMk id="2" creationId="{6CC29D34-BEB2-E3C2-1929-2AD0BC2C4D60}"/>
          </ac:spMkLst>
        </pc:spChg>
        <pc:spChg chg="mod">
          <ac:chgData name="Jessica Toone" userId="8a887fee-5760-4bdf-8609-edf4e4bf3799" providerId="ADAL" clId="{7B7E1088-1466-4638-B1CC-5DB11086C5D2}" dt="2022-06-22T18:10:38.993" v="311" actId="26606"/>
          <ac:spMkLst>
            <pc:docMk/>
            <pc:sldMk cId="1013991605" sldId="272"/>
            <ac:spMk id="3" creationId="{2EFFFB52-8414-77C5-735C-A97796116340}"/>
          </ac:spMkLst>
        </pc:spChg>
        <pc:spChg chg="add">
          <ac:chgData name="Jessica Toone" userId="8a887fee-5760-4bdf-8609-edf4e4bf3799" providerId="ADAL" clId="{7B7E1088-1466-4638-B1CC-5DB11086C5D2}" dt="2022-06-22T18:10:38.993" v="311" actId="26606"/>
          <ac:spMkLst>
            <pc:docMk/>
            <pc:sldMk cId="1013991605" sldId="272"/>
            <ac:spMk id="8" creationId="{70120F84-A866-4D9F-8B1C-9120A013D654}"/>
          </ac:spMkLst>
        </pc:spChg>
        <pc:spChg chg="add">
          <ac:chgData name="Jessica Toone" userId="8a887fee-5760-4bdf-8609-edf4e4bf3799" providerId="ADAL" clId="{7B7E1088-1466-4638-B1CC-5DB11086C5D2}" dt="2022-06-22T18:10:38.993" v="311" actId="26606"/>
          <ac:spMkLst>
            <pc:docMk/>
            <pc:sldMk cId="1013991605" sldId="272"/>
            <ac:spMk id="10" creationId="{252FEFEF-6AC0-46B6-AC09-11FC56196FA4}"/>
          </ac:spMkLst>
        </pc:spChg>
      </pc:sldChg>
      <pc:sldChg chg="addSp modSp mod setBg modNotesTx">
        <pc:chgData name="Jessica Toone" userId="8a887fee-5760-4bdf-8609-edf4e4bf3799" providerId="ADAL" clId="{7B7E1088-1466-4638-B1CC-5DB11086C5D2}" dt="2022-06-23T13:53:16.365" v="7580" actId="20577"/>
        <pc:sldMkLst>
          <pc:docMk/>
          <pc:sldMk cId="111230472" sldId="273"/>
        </pc:sldMkLst>
        <pc:spChg chg="mod">
          <ac:chgData name="Jessica Toone" userId="8a887fee-5760-4bdf-8609-edf4e4bf3799" providerId="ADAL" clId="{7B7E1088-1466-4638-B1CC-5DB11086C5D2}" dt="2022-06-22T18:03:04.574" v="157" actId="26606"/>
          <ac:spMkLst>
            <pc:docMk/>
            <pc:sldMk cId="111230472" sldId="273"/>
            <ac:spMk id="2" creationId="{B90DC03A-908D-FA2E-7ED4-6F1AB306719C}"/>
          </ac:spMkLst>
        </pc:spChg>
        <pc:spChg chg="mod">
          <ac:chgData name="Jessica Toone" userId="8a887fee-5760-4bdf-8609-edf4e4bf3799" providerId="ADAL" clId="{7B7E1088-1466-4638-B1CC-5DB11086C5D2}" dt="2022-06-22T18:04:50.803" v="191" actId="2711"/>
          <ac:spMkLst>
            <pc:docMk/>
            <pc:sldMk cId="111230472" sldId="273"/>
            <ac:spMk id="3" creationId="{B6EA0DED-D861-466E-6D11-DFB952DCE462}"/>
          </ac:spMkLst>
        </pc:spChg>
        <pc:picChg chg="add mod">
          <ac:chgData name="Jessica Toone" userId="8a887fee-5760-4bdf-8609-edf4e4bf3799" providerId="ADAL" clId="{7B7E1088-1466-4638-B1CC-5DB11086C5D2}" dt="2022-06-22T18:03:30.401" v="158" actId="14826"/>
          <ac:picMkLst>
            <pc:docMk/>
            <pc:sldMk cId="111230472" sldId="273"/>
            <ac:picMk id="7" creationId="{DF46BBB8-591B-67A5-FDAD-6E38A111F60E}"/>
          </ac:picMkLst>
        </pc:picChg>
      </pc:sldChg>
      <pc:sldChg chg="addSp delSp modSp mod setBg modNotesTx">
        <pc:chgData name="Jessica Toone" userId="8a887fee-5760-4bdf-8609-edf4e4bf3799" providerId="ADAL" clId="{7B7E1088-1466-4638-B1CC-5DB11086C5D2}" dt="2022-06-23T14:00:20.550" v="7586" actId="20577"/>
        <pc:sldMkLst>
          <pc:docMk/>
          <pc:sldMk cId="1508562616" sldId="274"/>
        </pc:sldMkLst>
        <pc:spChg chg="mod">
          <ac:chgData name="Jessica Toone" userId="8a887fee-5760-4bdf-8609-edf4e4bf3799" providerId="ADAL" clId="{7B7E1088-1466-4638-B1CC-5DB11086C5D2}" dt="2022-06-22T18:07:43.964" v="305" actId="26606"/>
          <ac:spMkLst>
            <pc:docMk/>
            <pc:sldMk cId="1508562616" sldId="274"/>
            <ac:spMk id="2" creationId="{5F756386-05D1-06F9-B575-75E5B9303B1F}"/>
          </ac:spMkLst>
        </pc:spChg>
        <pc:spChg chg="del mod">
          <ac:chgData name="Jessica Toone" userId="8a887fee-5760-4bdf-8609-edf4e4bf3799" providerId="ADAL" clId="{7B7E1088-1466-4638-B1CC-5DB11086C5D2}" dt="2022-06-22T18:07:43.964" v="305" actId="26606"/>
          <ac:spMkLst>
            <pc:docMk/>
            <pc:sldMk cId="1508562616" sldId="274"/>
            <ac:spMk id="3" creationId="{C1B8F8E3-8957-74BF-D128-50C32397E373}"/>
          </ac:spMkLst>
        </pc:spChg>
        <pc:spChg chg="add">
          <ac:chgData name="Jessica Toone" userId="8a887fee-5760-4bdf-8609-edf4e4bf3799" providerId="ADAL" clId="{7B7E1088-1466-4638-B1CC-5DB11086C5D2}" dt="2022-06-22T18:07:43.964" v="305" actId="26606"/>
          <ac:spMkLst>
            <pc:docMk/>
            <pc:sldMk cId="1508562616" sldId="274"/>
            <ac:spMk id="9" creationId="{7455F7F3-3A58-4BBB-95C7-CF706F9FFA10}"/>
          </ac:spMkLst>
        </pc:spChg>
        <pc:spChg chg="add">
          <ac:chgData name="Jessica Toone" userId="8a887fee-5760-4bdf-8609-edf4e4bf3799" providerId="ADAL" clId="{7B7E1088-1466-4638-B1CC-5DB11086C5D2}" dt="2022-06-22T18:07:43.964" v="305" actId="26606"/>
          <ac:spMkLst>
            <pc:docMk/>
            <pc:sldMk cId="1508562616" sldId="274"/>
            <ac:spMk id="11" creationId="{3AE3D314-6F93-4D91-8C0F-E92657F465C6}"/>
          </ac:spMkLst>
        </pc:spChg>
        <pc:graphicFrameChg chg="add">
          <ac:chgData name="Jessica Toone" userId="8a887fee-5760-4bdf-8609-edf4e4bf3799" providerId="ADAL" clId="{7B7E1088-1466-4638-B1CC-5DB11086C5D2}" dt="2022-06-22T18:07:43.964" v="305" actId="26606"/>
          <ac:graphicFrameMkLst>
            <pc:docMk/>
            <pc:sldMk cId="1508562616" sldId="274"/>
            <ac:graphicFrameMk id="5" creationId="{F1D9822C-FA2E-078A-220E-B0BF232E5AF0}"/>
          </ac:graphicFrameMkLst>
        </pc:graphicFrameChg>
      </pc:sldChg>
      <pc:sldChg chg="addSp delSp modSp mod setBg modNotesTx">
        <pc:chgData name="Jessica Toone" userId="8a887fee-5760-4bdf-8609-edf4e4bf3799" providerId="ADAL" clId="{7B7E1088-1466-4638-B1CC-5DB11086C5D2}" dt="2022-06-23T13:54:03.635" v="7581" actId="20577"/>
        <pc:sldMkLst>
          <pc:docMk/>
          <pc:sldMk cId="675959448" sldId="275"/>
        </pc:sldMkLst>
        <pc:spChg chg="mod">
          <ac:chgData name="Jessica Toone" userId="8a887fee-5760-4bdf-8609-edf4e4bf3799" providerId="ADAL" clId="{7B7E1088-1466-4638-B1CC-5DB11086C5D2}" dt="2022-06-22T18:12:14.247" v="321" actId="26606"/>
          <ac:spMkLst>
            <pc:docMk/>
            <pc:sldMk cId="675959448" sldId="275"/>
            <ac:spMk id="2" creationId="{79710580-FC93-035D-233B-FC0E6CA309D6}"/>
          </ac:spMkLst>
        </pc:spChg>
        <pc:spChg chg="del mod">
          <ac:chgData name="Jessica Toone" userId="8a887fee-5760-4bdf-8609-edf4e4bf3799" providerId="ADAL" clId="{7B7E1088-1466-4638-B1CC-5DB11086C5D2}" dt="2022-06-22T18:12:14.247" v="321" actId="26606"/>
          <ac:spMkLst>
            <pc:docMk/>
            <pc:sldMk cId="675959448" sldId="275"/>
            <ac:spMk id="3" creationId="{A97ABD08-0BEC-CDC9-EC3E-4275F32F523B}"/>
          </ac:spMkLst>
        </pc:spChg>
        <pc:spChg chg="add">
          <ac:chgData name="Jessica Toone" userId="8a887fee-5760-4bdf-8609-edf4e4bf3799" providerId="ADAL" clId="{7B7E1088-1466-4638-B1CC-5DB11086C5D2}" dt="2022-06-22T18:12:14.247" v="321" actId="26606"/>
          <ac:spMkLst>
            <pc:docMk/>
            <pc:sldMk cId="675959448" sldId="275"/>
            <ac:spMk id="9" creationId="{7455F7F3-3A58-4BBB-95C7-CF706F9FFA10}"/>
          </ac:spMkLst>
        </pc:spChg>
        <pc:spChg chg="add">
          <ac:chgData name="Jessica Toone" userId="8a887fee-5760-4bdf-8609-edf4e4bf3799" providerId="ADAL" clId="{7B7E1088-1466-4638-B1CC-5DB11086C5D2}" dt="2022-06-22T18:12:14.247" v="321" actId="26606"/>
          <ac:spMkLst>
            <pc:docMk/>
            <pc:sldMk cId="675959448" sldId="275"/>
            <ac:spMk id="11" creationId="{3AE3D314-6F93-4D91-8C0F-E92657F465C6}"/>
          </ac:spMkLst>
        </pc:spChg>
        <pc:graphicFrameChg chg="add">
          <ac:chgData name="Jessica Toone" userId="8a887fee-5760-4bdf-8609-edf4e4bf3799" providerId="ADAL" clId="{7B7E1088-1466-4638-B1CC-5DB11086C5D2}" dt="2022-06-22T18:12:14.247" v="321" actId="26606"/>
          <ac:graphicFrameMkLst>
            <pc:docMk/>
            <pc:sldMk cId="675959448" sldId="275"/>
            <ac:graphicFrameMk id="5" creationId="{3E3A4735-20C3-B6CA-A869-DA13C72ED23E}"/>
          </ac:graphicFrameMkLst>
        </pc:graphicFrameChg>
      </pc:sldChg>
      <pc:sldChg chg="addSp delSp modSp mod modNotesTx">
        <pc:chgData name="Jessica Toone" userId="8a887fee-5760-4bdf-8609-edf4e4bf3799" providerId="ADAL" clId="{7B7E1088-1466-4638-B1CC-5DB11086C5D2}" dt="2022-06-23T13:32:31.531" v="5035" actId="20577"/>
        <pc:sldMkLst>
          <pc:docMk/>
          <pc:sldMk cId="3856766432" sldId="276"/>
        </pc:sldMkLst>
        <pc:spChg chg="del mod">
          <ac:chgData name="Jessica Toone" userId="8a887fee-5760-4bdf-8609-edf4e4bf3799" providerId="ADAL" clId="{7B7E1088-1466-4638-B1CC-5DB11086C5D2}" dt="2022-06-22T18:19:54.496" v="656" actId="26606"/>
          <ac:spMkLst>
            <pc:docMk/>
            <pc:sldMk cId="3856766432" sldId="276"/>
            <ac:spMk id="3" creationId="{9E9B6D99-8C85-2E4E-5405-DC454C143F0F}"/>
          </ac:spMkLst>
        </pc:spChg>
        <pc:graphicFrameChg chg="add mod">
          <ac:chgData name="Jessica Toone" userId="8a887fee-5760-4bdf-8609-edf4e4bf3799" providerId="ADAL" clId="{7B7E1088-1466-4638-B1CC-5DB11086C5D2}" dt="2022-06-23T01:44:14.243" v="4185" actId="20577"/>
          <ac:graphicFrameMkLst>
            <pc:docMk/>
            <pc:sldMk cId="3856766432" sldId="276"/>
            <ac:graphicFrameMk id="5" creationId="{EB1792A6-4A6D-4495-2937-59A3D0357CA9}"/>
          </ac:graphicFrameMkLst>
        </pc:graphicFrameChg>
      </pc:sldChg>
      <pc:sldChg chg="addSp modSp mod setBg modNotesTx">
        <pc:chgData name="Jessica Toone" userId="8a887fee-5760-4bdf-8609-edf4e4bf3799" providerId="ADAL" clId="{7B7E1088-1466-4638-B1CC-5DB11086C5D2}" dt="2022-06-23T13:35:06.363" v="5787" actId="20577"/>
        <pc:sldMkLst>
          <pc:docMk/>
          <pc:sldMk cId="3214581348" sldId="277"/>
        </pc:sldMkLst>
        <pc:spChg chg="mod">
          <ac:chgData name="Jessica Toone" userId="8a887fee-5760-4bdf-8609-edf4e4bf3799" providerId="ADAL" clId="{7B7E1088-1466-4638-B1CC-5DB11086C5D2}" dt="2022-06-22T18:10:44.650" v="312" actId="26606"/>
          <ac:spMkLst>
            <pc:docMk/>
            <pc:sldMk cId="3214581348" sldId="277"/>
            <ac:spMk id="2" creationId="{44EE35C1-8113-9F1F-374A-37F007B6C30F}"/>
          </ac:spMkLst>
        </pc:spChg>
        <pc:spChg chg="mod">
          <ac:chgData name="Jessica Toone" userId="8a887fee-5760-4bdf-8609-edf4e4bf3799" providerId="ADAL" clId="{7B7E1088-1466-4638-B1CC-5DB11086C5D2}" dt="2022-06-22T18:10:52" v="314" actId="2711"/>
          <ac:spMkLst>
            <pc:docMk/>
            <pc:sldMk cId="3214581348" sldId="277"/>
            <ac:spMk id="3" creationId="{F1242A9C-985D-5B0C-C963-5B78009FDDF4}"/>
          </ac:spMkLst>
        </pc:spChg>
        <pc:spChg chg="add">
          <ac:chgData name="Jessica Toone" userId="8a887fee-5760-4bdf-8609-edf4e4bf3799" providerId="ADAL" clId="{7B7E1088-1466-4638-B1CC-5DB11086C5D2}" dt="2022-06-22T18:10:44.650" v="312" actId="26606"/>
          <ac:spMkLst>
            <pc:docMk/>
            <pc:sldMk cId="3214581348" sldId="277"/>
            <ac:spMk id="8" creationId="{70120F84-A866-4D9F-8B1C-9120A013D654}"/>
          </ac:spMkLst>
        </pc:spChg>
        <pc:spChg chg="add">
          <ac:chgData name="Jessica Toone" userId="8a887fee-5760-4bdf-8609-edf4e4bf3799" providerId="ADAL" clId="{7B7E1088-1466-4638-B1CC-5DB11086C5D2}" dt="2022-06-22T18:10:44.650" v="312" actId="26606"/>
          <ac:spMkLst>
            <pc:docMk/>
            <pc:sldMk cId="3214581348" sldId="277"/>
            <ac:spMk id="10" creationId="{252FEFEF-6AC0-46B6-AC09-11FC56196FA4}"/>
          </ac:spMkLst>
        </pc:spChg>
      </pc:sldChg>
      <pc:sldChg chg="addSp delSp modSp new mod setBg modNotesTx">
        <pc:chgData name="Jessica Toone" userId="8a887fee-5760-4bdf-8609-edf4e4bf3799" providerId="ADAL" clId="{7B7E1088-1466-4638-B1CC-5DB11086C5D2}" dt="2022-06-23T14:12:23.639" v="8369" actId="20577"/>
        <pc:sldMkLst>
          <pc:docMk/>
          <pc:sldMk cId="1507959824" sldId="278"/>
        </pc:sldMkLst>
        <pc:spChg chg="mod">
          <ac:chgData name="Jessica Toone" userId="8a887fee-5760-4bdf-8609-edf4e4bf3799" providerId="ADAL" clId="{7B7E1088-1466-4638-B1CC-5DB11086C5D2}" dt="2022-06-23T14:08:08.101" v="8149" actId="20577"/>
          <ac:spMkLst>
            <pc:docMk/>
            <pc:sldMk cId="1507959824" sldId="278"/>
            <ac:spMk id="2" creationId="{6B51FFDF-FB67-4949-DF4A-B1FDAB6D9907}"/>
          </ac:spMkLst>
        </pc:spChg>
        <pc:spChg chg="del mod">
          <ac:chgData name="Jessica Toone" userId="8a887fee-5760-4bdf-8609-edf4e4bf3799" providerId="ADAL" clId="{7B7E1088-1466-4638-B1CC-5DB11086C5D2}" dt="2022-06-22T18:28:11.814" v="701" actId="26606"/>
          <ac:spMkLst>
            <pc:docMk/>
            <pc:sldMk cId="1507959824" sldId="278"/>
            <ac:spMk id="3" creationId="{1C768639-ED40-C23C-4300-9D44E57F349D}"/>
          </ac:spMkLst>
        </pc:spChg>
        <pc:spChg chg="add">
          <ac:chgData name="Jessica Toone" userId="8a887fee-5760-4bdf-8609-edf4e4bf3799" providerId="ADAL" clId="{7B7E1088-1466-4638-B1CC-5DB11086C5D2}" dt="2022-06-22T18:28:11.814" v="701" actId="26606"/>
          <ac:spMkLst>
            <pc:docMk/>
            <pc:sldMk cId="1507959824" sldId="278"/>
            <ac:spMk id="9" creationId="{7455F7F3-3A58-4BBB-95C7-CF706F9FFA10}"/>
          </ac:spMkLst>
        </pc:spChg>
        <pc:spChg chg="add">
          <ac:chgData name="Jessica Toone" userId="8a887fee-5760-4bdf-8609-edf4e4bf3799" providerId="ADAL" clId="{7B7E1088-1466-4638-B1CC-5DB11086C5D2}" dt="2022-06-22T18:28:11.814" v="701" actId="26606"/>
          <ac:spMkLst>
            <pc:docMk/>
            <pc:sldMk cId="1507959824" sldId="278"/>
            <ac:spMk id="11" creationId="{3AE3D314-6F93-4D91-8C0F-E92657F465C6}"/>
          </ac:spMkLst>
        </pc:spChg>
        <pc:graphicFrameChg chg="add mod">
          <ac:chgData name="Jessica Toone" userId="8a887fee-5760-4bdf-8609-edf4e4bf3799" providerId="ADAL" clId="{7B7E1088-1466-4638-B1CC-5DB11086C5D2}" dt="2022-06-23T14:08:20.109" v="8150"/>
          <ac:graphicFrameMkLst>
            <pc:docMk/>
            <pc:sldMk cId="1507959824" sldId="278"/>
            <ac:graphicFrameMk id="5" creationId="{5526AC3E-DBE2-5B84-E40B-3B5F9AEE8F1D}"/>
          </ac:graphicFrameMkLst>
        </pc:graphicFrameChg>
      </pc:sldChg>
      <pc:sldChg chg="addSp delSp modSp new mod setBg">
        <pc:chgData name="Jessica Toone" userId="8a887fee-5760-4bdf-8609-edf4e4bf3799" providerId="ADAL" clId="{7B7E1088-1466-4638-B1CC-5DB11086C5D2}" dt="2022-06-23T14:49:23.613" v="10362" actId="255"/>
        <pc:sldMkLst>
          <pc:docMk/>
          <pc:sldMk cId="740176699" sldId="279"/>
        </pc:sldMkLst>
        <pc:spChg chg="del">
          <ac:chgData name="Jessica Toone" userId="8a887fee-5760-4bdf-8609-edf4e4bf3799" providerId="ADAL" clId="{7B7E1088-1466-4638-B1CC-5DB11086C5D2}" dt="2022-06-23T14:42:25.400" v="9945" actId="478"/>
          <ac:spMkLst>
            <pc:docMk/>
            <pc:sldMk cId="740176699" sldId="279"/>
            <ac:spMk id="2" creationId="{4CCB18C2-9C36-B47C-6B95-67B6C94498BB}"/>
          </ac:spMkLst>
        </pc:spChg>
        <pc:spChg chg="del mod">
          <ac:chgData name="Jessica Toone" userId="8a887fee-5760-4bdf-8609-edf4e4bf3799" providerId="ADAL" clId="{7B7E1088-1466-4638-B1CC-5DB11086C5D2}" dt="2022-06-23T14:45:39.254" v="10357" actId="26606"/>
          <ac:spMkLst>
            <pc:docMk/>
            <pc:sldMk cId="740176699" sldId="279"/>
            <ac:spMk id="3" creationId="{07114E55-DB6C-0F7A-0EEF-E755355ED7BE}"/>
          </ac:spMkLst>
        </pc:spChg>
        <pc:graphicFrameChg chg="add mod">
          <ac:chgData name="Jessica Toone" userId="8a887fee-5760-4bdf-8609-edf4e4bf3799" providerId="ADAL" clId="{7B7E1088-1466-4638-B1CC-5DB11086C5D2}" dt="2022-06-23T14:49:23.613" v="10362" actId="255"/>
          <ac:graphicFrameMkLst>
            <pc:docMk/>
            <pc:sldMk cId="740176699" sldId="279"/>
            <ac:graphicFrameMk id="5" creationId="{320F46CF-3C55-0A0D-2529-FBD2054C7E74}"/>
          </ac:graphicFrameMkLst>
        </pc:graphicFrameChg>
      </pc:sldChg>
      <pc:sldChg chg="modSp add mod ord modNotesTx">
        <pc:chgData name="Jessica Toone" userId="8a887fee-5760-4bdf-8609-edf4e4bf3799" providerId="ADAL" clId="{7B7E1088-1466-4638-B1CC-5DB11086C5D2}" dt="2022-06-23T14:23:12.228" v="9944" actId="20577"/>
        <pc:sldMkLst>
          <pc:docMk/>
          <pc:sldMk cId="3814856332" sldId="280"/>
        </pc:sldMkLst>
        <pc:spChg chg="mod">
          <ac:chgData name="Jessica Toone" userId="8a887fee-5760-4bdf-8609-edf4e4bf3799" providerId="ADAL" clId="{7B7E1088-1466-4638-B1CC-5DB11086C5D2}" dt="2022-06-23T14:10:20.195" v="8202" actId="20577"/>
          <ac:spMkLst>
            <pc:docMk/>
            <pc:sldMk cId="3814856332" sldId="280"/>
            <ac:spMk id="2" creationId="{6B51FFDF-FB67-4949-DF4A-B1FDAB6D9907}"/>
          </ac:spMkLst>
        </pc:spChg>
        <pc:graphicFrameChg chg="mod">
          <ac:chgData name="Jessica Toone" userId="8a887fee-5760-4bdf-8609-edf4e4bf3799" providerId="ADAL" clId="{7B7E1088-1466-4638-B1CC-5DB11086C5D2}" dt="2022-06-23T14:13:43.061" v="8450" actId="20577"/>
          <ac:graphicFrameMkLst>
            <pc:docMk/>
            <pc:sldMk cId="3814856332" sldId="280"/>
            <ac:graphicFrameMk id="5" creationId="{5526AC3E-DBE2-5B84-E40B-3B5F9AEE8F1D}"/>
          </ac:graphicFrameMkLst>
        </pc:graphicFrameChg>
      </pc:sldChg>
    </pc:docChg>
  </pc:docChgLst>
  <pc:docChgLst>
    <pc:chgData name="Laura Farley" userId="47065ea0-4b2a-478a-b907-90704751b999" providerId="ADAL" clId="{FFFEF9AD-2AD1-4948-ABB0-C5C31BD06816}"/>
    <pc:docChg chg="">
      <pc:chgData name="Laura Farley" userId="47065ea0-4b2a-478a-b907-90704751b999" providerId="ADAL" clId="{FFFEF9AD-2AD1-4948-ABB0-C5C31BD06816}" dt="2022-06-23T15:24:01.465" v="1"/>
      <pc:docMkLst>
        <pc:docMk/>
      </pc:docMkLst>
      <pc:sldChg chg="addCm">
        <pc:chgData name="Laura Farley" userId="47065ea0-4b2a-478a-b907-90704751b999" providerId="ADAL" clId="{FFFEF9AD-2AD1-4948-ABB0-C5C31BD06816}" dt="2022-06-23T15:19:22.078" v="0"/>
        <pc:sldMkLst>
          <pc:docMk/>
          <pc:sldMk cId="1968046114" sldId="270"/>
        </pc:sldMkLst>
      </pc:sldChg>
      <pc:sldChg chg="addCm">
        <pc:chgData name="Laura Farley" userId="47065ea0-4b2a-478a-b907-90704751b999" providerId="ADAL" clId="{FFFEF9AD-2AD1-4948-ABB0-C5C31BD06816}" dt="2022-06-23T15:24:01.465" v="1"/>
        <pc:sldMkLst>
          <pc:docMk/>
          <pc:sldMk cId="1508562616" sldId="274"/>
        </pc:sldMkLst>
      </pc:sldChg>
    </pc:docChg>
  </pc:docChgLst>
</pc:chgInfo>
</file>

<file path=ppt/comments/modernComment_10E_754E0022.xml><?xml version="1.0" encoding="utf-8"?>
<p188:cmLst xmlns:a="http://schemas.openxmlformats.org/drawingml/2006/main" xmlns:r="http://schemas.openxmlformats.org/officeDocument/2006/relationships" xmlns:p188="http://schemas.microsoft.com/office/powerpoint/2018/8/main">
  <p188:cm id="{17A1EDDA-55B7-4B91-8E68-911A8021D10D}" authorId="{6C2E4D03-7D4E-A995-33BB-B3DE89C66504}" created="2022-06-23T15:19:22.045">
    <pc:sldMkLst xmlns:pc="http://schemas.microsoft.com/office/powerpoint/2013/main/command">
      <pc:docMk/>
      <pc:sldMk cId="1968046114" sldId="270"/>
    </pc:sldMkLst>
    <p188:replyLst>
      <p188:reply id="{73B37E66-9C59-4BC5-9289-57EBE108DB0B}" authorId="{BBCB17C2-E24D-A1C9-A666-95E987B107EC}" created="2022-06-23T19:11:48.311">
        <p188:txBody>
          <a:bodyPr/>
          <a:lstStyle/>
          <a:p>
            <a:r>
              <a:rPr lang="en-US"/>
              <a:t>Meant to be an explanation of what direct means. Obviously one cannot deposit the funds immediately if provided by check, cash, etc. So directly must mean something other than immediately, and the timeline VREB gives is 5 days. </a:t>
            </a:r>
          </a:p>
        </p188:txBody>
      </p188:reply>
    </p188:replyLst>
    <p188:txBody>
      <a:bodyPr/>
      <a:lstStyle/>
      <a:p>
        <a:r>
          <a:rPr lang="en-US"/>
          <a:t>Should this be "deposit" not "direct"?</a:t>
        </a:r>
      </a:p>
    </p188:txBody>
  </p188:cm>
</p188:cmLst>
</file>

<file path=ppt/comments/modernComment_112_59EAD6B8.xml><?xml version="1.0" encoding="utf-8"?>
<p188:cmLst xmlns:a="http://schemas.openxmlformats.org/drawingml/2006/main" xmlns:r="http://schemas.openxmlformats.org/officeDocument/2006/relationships" xmlns:p188="http://schemas.microsoft.com/office/powerpoint/2018/8/main">
  <p188:cm id="{EE05F12B-DC5E-4EA1-9EE2-7ACB8587C5DF}" authorId="{6C2E4D03-7D4E-A995-33BB-B3DE89C66504}" created="2022-06-23T15:24:01.440">
    <pc:sldMkLst xmlns:pc="http://schemas.microsoft.com/office/powerpoint/2013/main/command">
      <pc:docMk/>
      <pc:sldMk cId="1508562616" sldId="274"/>
    </pc:sldMkLst>
    <p188:replyLst>
      <p188:reply id="{5F9FA982-9833-405A-AC02-21088DF020CE}" authorId="{BBCB17C2-E24D-A1C9-A666-95E987B107EC}" created="2022-06-23T19:25:03.318">
        <p188:txBody>
          <a:bodyPr/>
          <a:lstStyle/>
          <a:p>
            <a:r>
              <a:rPr lang="en-US"/>
              <a:t>Added that.</a:t>
            </a:r>
          </a:p>
        </p188:txBody>
      </p188:reply>
    </p188:replyLst>
    <p188:txBody>
      <a:bodyPr/>
      <a:lstStyle/>
      <a:p>
        <a:r>
          <a:rPr lang="en-US"/>
          <a:t>Add something about the new law that passed about delivering EMDs?</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1E49D-8337-44E7-A34B-B9711CC585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F1274C3-CD87-4248-A91F-B0C03FF5E93C}">
      <dgm:prSet/>
      <dgm:spPr/>
      <dgm:t>
        <a:bodyPr/>
        <a:lstStyle/>
        <a:p>
          <a:pPr>
            <a:lnSpc>
              <a:spcPct val="100000"/>
            </a:lnSpc>
          </a:pPr>
          <a:r>
            <a:rPr lang="en-US"/>
            <a:t>Account Requirements</a:t>
          </a:r>
          <a:endParaRPr lang="en-US" dirty="0"/>
        </a:p>
      </dgm:t>
    </dgm:pt>
    <dgm:pt modelId="{DD38025C-DAC3-4092-A513-4AFB730F9700}" type="parTrans" cxnId="{AAA9AB74-EBC1-40F2-8D28-7F5A2C07A60E}">
      <dgm:prSet/>
      <dgm:spPr/>
      <dgm:t>
        <a:bodyPr/>
        <a:lstStyle/>
        <a:p>
          <a:endParaRPr lang="en-US"/>
        </a:p>
      </dgm:t>
    </dgm:pt>
    <dgm:pt modelId="{B26AFD45-90E5-4D21-B13C-09F5C13A3167}" type="sibTrans" cxnId="{AAA9AB74-EBC1-40F2-8D28-7F5A2C07A60E}">
      <dgm:prSet/>
      <dgm:spPr/>
      <dgm:t>
        <a:bodyPr/>
        <a:lstStyle/>
        <a:p>
          <a:endParaRPr lang="en-US"/>
        </a:p>
      </dgm:t>
    </dgm:pt>
    <dgm:pt modelId="{8C4D7B1F-C4B4-4AAA-B7AF-4F50ABB968E7}">
      <dgm:prSet/>
      <dgm:spPr/>
      <dgm:t>
        <a:bodyPr/>
        <a:lstStyle/>
        <a:p>
          <a:pPr>
            <a:lnSpc>
              <a:spcPct val="100000"/>
            </a:lnSpc>
          </a:pPr>
          <a:endParaRPr lang="en-US" dirty="0"/>
        </a:p>
      </dgm:t>
    </dgm:pt>
    <dgm:pt modelId="{966C4BCD-A462-4A46-A6AE-9D8E2FAE454A}" type="parTrans" cxnId="{5B6F8B71-FC2C-4120-BEBE-ADF710DDF580}">
      <dgm:prSet/>
      <dgm:spPr/>
      <dgm:t>
        <a:bodyPr/>
        <a:lstStyle/>
        <a:p>
          <a:endParaRPr lang="en-US"/>
        </a:p>
      </dgm:t>
    </dgm:pt>
    <dgm:pt modelId="{BDB3F25C-32FE-4057-BEB9-4D288899A450}" type="sibTrans" cxnId="{5B6F8B71-FC2C-4120-BEBE-ADF710DDF580}">
      <dgm:prSet/>
      <dgm:spPr/>
      <dgm:t>
        <a:bodyPr/>
        <a:lstStyle/>
        <a:p>
          <a:endParaRPr lang="en-US"/>
        </a:p>
      </dgm:t>
    </dgm:pt>
    <dgm:pt modelId="{16CC2925-573C-4D75-B08E-8C7337E32DC1}">
      <dgm:prSet/>
      <dgm:spPr/>
      <dgm:t>
        <a:bodyPr/>
        <a:lstStyle/>
        <a:p>
          <a:pPr>
            <a:lnSpc>
              <a:spcPct val="100000"/>
            </a:lnSpc>
          </a:pPr>
          <a:r>
            <a:rPr lang="en-US"/>
            <a:t>What to Deposit</a:t>
          </a:r>
          <a:endParaRPr lang="en-US" dirty="0"/>
        </a:p>
      </dgm:t>
    </dgm:pt>
    <dgm:pt modelId="{4A963581-2EC1-4AB8-A6C5-A131096F8CDF}" type="parTrans" cxnId="{A6ACCA4F-EA44-4FCA-9E23-1EC60EE6A229}">
      <dgm:prSet/>
      <dgm:spPr/>
      <dgm:t>
        <a:bodyPr/>
        <a:lstStyle/>
        <a:p>
          <a:endParaRPr lang="en-US"/>
        </a:p>
      </dgm:t>
    </dgm:pt>
    <dgm:pt modelId="{1154F321-AAD4-4CEE-85F3-BD6107E7A325}" type="sibTrans" cxnId="{A6ACCA4F-EA44-4FCA-9E23-1EC60EE6A229}">
      <dgm:prSet/>
      <dgm:spPr/>
      <dgm:t>
        <a:bodyPr/>
        <a:lstStyle/>
        <a:p>
          <a:endParaRPr lang="en-US"/>
        </a:p>
      </dgm:t>
    </dgm:pt>
    <dgm:pt modelId="{465F7CF2-767C-4544-A1AE-E2DED2FA5F10}">
      <dgm:prSet/>
      <dgm:spPr/>
      <dgm:t>
        <a:bodyPr/>
        <a:lstStyle/>
        <a:p>
          <a:pPr>
            <a:lnSpc>
              <a:spcPct val="100000"/>
            </a:lnSpc>
          </a:pPr>
          <a:endParaRPr lang="en-US" dirty="0"/>
        </a:p>
      </dgm:t>
    </dgm:pt>
    <dgm:pt modelId="{919BD043-79BF-4988-9FF5-18A9C53F5A2F}" type="parTrans" cxnId="{78ADCBDE-8018-4F80-8183-334AAFC2338C}">
      <dgm:prSet/>
      <dgm:spPr/>
      <dgm:t>
        <a:bodyPr/>
        <a:lstStyle/>
        <a:p>
          <a:endParaRPr lang="en-US"/>
        </a:p>
      </dgm:t>
    </dgm:pt>
    <dgm:pt modelId="{49FA489B-3A27-46FE-9814-80C2BD4BFB19}" type="sibTrans" cxnId="{78ADCBDE-8018-4F80-8183-334AAFC2338C}">
      <dgm:prSet/>
      <dgm:spPr/>
      <dgm:t>
        <a:bodyPr/>
        <a:lstStyle/>
        <a:p>
          <a:endParaRPr lang="en-US"/>
        </a:p>
      </dgm:t>
    </dgm:pt>
    <dgm:pt modelId="{8420A34A-6032-4DE2-A720-3EA4697403BE}">
      <dgm:prSet/>
      <dgm:spPr/>
      <dgm:t>
        <a:bodyPr/>
        <a:lstStyle/>
        <a:p>
          <a:pPr>
            <a:lnSpc>
              <a:spcPct val="100000"/>
            </a:lnSpc>
          </a:pPr>
          <a:r>
            <a:rPr lang="en-US"/>
            <a:t>How to Disburse</a:t>
          </a:r>
          <a:endParaRPr lang="en-US" dirty="0"/>
        </a:p>
      </dgm:t>
    </dgm:pt>
    <dgm:pt modelId="{88421FB8-A684-440D-928B-80ED4A4C5578}" type="parTrans" cxnId="{5BD307D2-D502-4F16-9DFA-B79C3EE2F5FF}">
      <dgm:prSet/>
      <dgm:spPr/>
      <dgm:t>
        <a:bodyPr/>
        <a:lstStyle/>
        <a:p>
          <a:endParaRPr lang="en-US"/>
        </a:p>
      </dgm:t>
    </dgm:pt>
    <dgm:pt modelId="{E248D15E-A4E9-4972-82D0-AA69A453829B}" type="sibTrans" cxnId="{5BD307D2-D502-4F16-9DFA-B79C3EE2F5FF}">
      <dgm:prSet/>
      <dgm:spPr/>
      <dgm:t>
        <a:bodyPr/>
        <a:lstStyle/>
        <a:p>
          <a:endParaRPr lang="en-US"/>
        </a:p>
      </dgm:t>
    </dgm:pt>
    <dgm:pt modelId="{EDAD38FB-F529-4D0D-9411-4E4623AA35DA}">
      <dgm:prSet/>
      <dgm:spPr/>
      <dgm:t>
        <a:bodyPr/>
        <a:lstStyle/>
        <a:p>
          <a:pPr>
            <a:lnSpc>
              <a:spcPct val="100000"/>
            </a:lnSpc>
          </a:pPr>
          <a:endParaRPr lang="en-US" dirty="0"/>
        </a:p>
      </dgm:t>
    </dgm:pt>
    <dgm:pt modelId="{E96E4E04-6293-4E78-84DF-3DFA677AA715}" type="parTrans" cxnId="{1569E8EC-3A3F-4E89-BBA5-357CAF1A3DAC}">
      <dgm:prSet/>
      <dgm:spPr/>
      <dgm:t>
        <a:bodyPr/>
        <a:lstStyle/>
        <a:p>
          <a:endParaRPr lang="en-US"/>
        </a:p>
      </dgm:t>
    </dgm:pt>
    <dgm:pt modelId="{D1A051AF-9340-466E-AC77-218D7FCEEBE0}" type="sibTrans" cxnId="{1569E8EC-3A3F-4E89-BBA5-357CAF1A3DAC}">
      <dgm:prSet/>
      <dgm:spPr/>
      <dgm:t>
        <a:bodyPr/>
        <a:lstStyle/>
        <a:p>
          <a:endParaRPr lang="en-US"/>
        </a:p>
      </dgm:t>
    </dgm:pt>
    <dgm:pt modelId="{CFCC584A-5BEA-4F32-8637-6B92BF585EB7}" type="pres">
      <dgm:prSet presAssocID="{2261E49D-8337-44E7-A34B-B9711CC585D2}" presName="root" presStyleCnt="0">
        <dgm:presLayoutVars>
          <dgm:dir/>
          <dgm:resizeHandles val="exact"/>
        </dgm:presLayoutVars>
      </dgm:prSet>
      <dgm:spPr/>
    </dgm:pt>
    <dgm:pt modelId="{E1EBEFB3-125C-407F-A348-85F4D29A2379}" type="pres">
      <dgm:prSet presAssocID="{1F1274C3-CD87-4248-A91F-B0C03FF5E93C}" presName="compNode" presStyleCnt="0"/>
      <dgm:spPr/>
    </dgm:pt>
    <dgm:pt modelId="{8F69ABD5-7E7A-426B-B722-307677534D52}" type="pres">
      <dgm:prSet presAssocID="{1F1274C3-CD87-4248-A91F-B0C03FF5E93C}" presName="bgRect" presStyleLbl="bgShp" presStyleIdx="0" presStyleCnt="3"/>
      <dgm:spPr/>
    </dgm:pt>
    <dgm:pt modelId="{38C3EC26-FBE2-4470-A99A-7249E2323E8F}" type="pres">
      <dgm:prSet presAssocID="{1F1274C3-CD87-4248-A91F-B0C03FF5E93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afe outline"/>
        </a:ext>
      </dgm:extLst>
    </dgm:pt>
    <dgm:pt modelId="{9ED733D8-A2A1-4FC7-9FBE-53D73DECCE9E}" type="pres">
      <dgm:prSet presAssocID="{1F1274C3-CD87-4248-A91F-B0C03FF5E93C}" presName="spaceRect" presStyleCnt="0"/>
      <dgm:spPr/>
    </dgm:pt>
    <dgm:pt modelId="{7A37EED7-D296-4772-B733-3D1FFF1E4C88}" type="pres">
      <dgm:prSet presAssocID="{1F1274C3-CD87-4248-A91F-B0C03FF5E93C}" presName="parTx" presStyleLbl="revTx" presStyleIdx="0" presStyleCnt="6">
        <dgm:presLayoutVars>
          <dgm:chMax val="0"/>
          <dgm:chPref val="0"/>
        </dgm:presLayoutVars>
      </dgm:prSet>
      <dgm:spPr/>
    </dgm:pt>
    <dgm:pt modelId="{2E231B23-212D-42EA-8802-B5E7C040C708}" type="pres">
      <dgm:prSet presAssocID="{1F1274C3-CD87-4248-A91F-B0C03FF5E93C}" presName="desTx" presStyleLbl="revTx" presStyleIdx="1" presStyleCnt="6">
        <dgm:presLayoutVars/>
      </dgm:prSet>
      <dgm:spPr/>
    </dgm:pt>
    <dgm:pt modelId="{F12400D2-23B7-4AF8-8523-AF078E5D4684}" type="pres">
      <dgm:prSet presAssocID="{B26AFD45-90E5-4D21-B13C-09F5C13A3167}" presName="sibTrans" presStyleCnt="0"/>
      <dgm:spPr/>
    </dgm:pt>
    <dgm:pt modelId="{79455400-B692-44D5-AB5A-908ED489920E}" type="pres">
      <dgm:prSet presAssocID="{16CC2925-573C-4D75-B08E-8C7337E32DC1}" presName="compNode" presStyleCnt="0"/>
      <dgm:spPr/>
    </dgm:pt>
    <dgm:pt modelId="{58030A78-44E2-41A1-8F44-E4D928035AAD}" type="pres">
      <dgm:prSet presAssocID="{16CC2925-573C-4D75-B08E-8C7337E32DC1}" presName="bgRect" presStyleLbl="bgShp" presStyleIdx="1" presStyleCnt="3"/>
      <dgm:spPr/>
    </dgm:pt>
    <dgm:pt modelId="{039FE4C9-9CC9-4232-8E97-80AD563FF59F}" type="pres">
      <dgm:prSet presAssocID="{16CC2925-573C-4D75-B08E-8C7337E32D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iggy Bank outline"/>
        </a:ext>
      </dgm:extLst>
    </dgm:pt>
    <dgm:pt modelId="{237D50DE-0814-42A1-A7AA-EA0AE1A1E868}" type="pres">
      <dgm:prSet presAssocID="{16CC2925-573C-4D75-B08E-8C7337E32DC1}" presName="spaceRect" presStyleCnt="0"/>
      <dgm:spPr/>
    </dgm:pt>
    <dgm:pt modelId="{076747D2-9F75-4975-9A9D-63FAF8109658}" type="pres">
      <dgm:prSet presAssocID="{16CC2925-573C-4D75-B08E-8C7337E32DC1}" presName="parTx" presStyleLbl="revTx" presStyleIdx="2" presStyleCnt="6">
        <dgm:presLayoutVars>
          <dgm:chMax val="0"/>
          <dgm:chPref val="0"/>
        </dgm:presLayoutVars>
      </dgm:prSet>
      <dgm:spPr/>
    </dgm:pt>
    <dgm:pt modelId="{E1454008-A5AF-498C-84D6-739CBEEE5165}" type="pres">
      <dgm:prSet presAssocID="{16CC2925-573C-4D75-B08E-8C7337E32DC1}" presName="desTx" presStyleLbl="revTx" presStyleIdx="3" presStyleCnt="6">
        <dgm:presLayoutVars/>
      </dgm:prSet>
      <dgm:spPr/>
    </dgm:pt>
    <dgm:pt modelId="{3748599C-A4D7-4E7D-B5CB-5483C593C703}" type="pres">
      <dgm:prSet presAssocID="{1154F321-AAD4-4CEE-85F3-BD6107E7A325}" presName="sibTrans" presStyleCnt="0"/>
      <dgm:spPr/>
    </dgm:pt>
    <dgm:pt modelId="{D0A827A8-4827-432F-BA9F-D6D1DBC3C98B}" type="pres">
      <dgm:prSet presAssocID="{8420A34A-6032-4DE2-A720-3EA4697403BE}" presName="compNode" presStyleCnt="0"/>
      <dgm:spPr/>
    </dgm:pt>
    <dgm:pt modelId="{2DB947B1-7F9F-4907-B901-59AA00E812A3}" type="pres">
      <dgm:prSet presAssocID="{8420A34A-6032-4DE2-A720-3EA4697403BE}" presName="bgRect" presStyleLbl="bgShp" presStyleIdx="2" presStyleCnt="3"/>
      <dgm:spPr/>
    </dgm:pt>
    <dgm:pt modelId="{EC566890-9B11-4578-A5C2-75A3195577AF}" type="pres">
      <dgm:prSet presAssocID="{8420A34A-6032-4DE2-A720-3EA4697403B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nk check outline"/>
        </a:ext>
      </dgm:extLst>
    </dgm:pt>
    <dgm:pt modelId="{0D3B96F7-B74B-4D40-95DF-E1809214BA71}" type="pres">
      <dgm:prSet presAssocID="{8420A34A-6032-4DE2-A720-3EA4697403BE}" presName="spaceRect" presStyleCnt="0"/>
      <dgm:spPr/>
    </dgm:pt>
    <dgm:pt modelId="{5269D1F2-FA31-4163-A9C9-FA6A66481E76}" type="pres">
      <dgm:prSet presAssocID="{8420A34A-6032-4DE2-A720-3EA4697403BE}" presName="parTx" presStyleLbl="revTx" presStyleIdx="4" presStyleCnt="6">
        <dgm:presLayoutVars>
          <dgm:chMax val="0"/>
          <dgm:chPref val="0"/>
        </dgm:presLayoutVars>
      </dgm:prSet>
      <dgm:spPr/>
    </dgm:pt>
    <dgm:pt modelId="{3F8BCE17-1F88-4BCF-B1E7-EE9917BD9775}" type="pres">
      <dgm:prSet presAssocID="{8420A34A-6032-4DE2-A720-3EA4697403BE}" presName="desTx" presStyleLbl="revTx" presStyleIdx="5" presStyleCnt="6">
        <dgm:presLayoutVars/>
      </dgm:prSet>
      <dgm:spPr/>
    </dgm:pt>
  </dgm:ptLst>
  <dgm:cxnLst>
    <dgm:cxn modelId="{9195E629-907B-4CB5-A3E8-1B358D4A5A8B}" type="presOf" srcId="{2261E49D-8337-44E7-A34B-B9711CC585D2}" destId="{CFCC584A-5BEA-4F32-8637-6B92BF585EB7}" srcOrd="0" destOrd="0" presId="urn:microsoft.com/office/officeart/2018/2/layout/IconVerticalSolidList"/>
    <dgm:cxn modelId="{A6ACCA4F-EA44-4FCA-9E23-1EC60EE6A229}" srcId="{2261E49D-8337-44E7-A34B-B9711CC585D2}" destId="{16CC2925-573C-4D75-B08E-8C7337E32DC1}" srcOrd="1" destOrd="0" parTransId="{4A963581-2EC1-4AB8-A6C5-A131096F8CDF}" sibTransId="{1154F321-AAD4-4CEE-85F3-BD6107E7A325}"/>
    <dgm:cxn modelId="{5B6F8B71-FC2C-4120-BEBE-ADF710DDF580}" srcId="{1F1274C3-CD87-4248-A91F-B0C03FF5E93C}" destId="{8C4D7B1F-C4B4-4AAA-B7AF-4F50ABB968E7}" srcOrd="0" destOrd="0" parTransId="{966C4BCD-A462-4A46-A6AE-9D8E2FAE454A}" sibTransId="{BDB3F25C-32FE-4057-BEB9-4D288899A450}"/>
    <dgm:cxn modelId="{76A0B271-FC17-4C40-9175-462EDCCEC89E}" type="presOf" srcId="{EDAD38FB-F529-4D0D-9411-4E4623AA35DA}" destId="{3F8BCE17-1F88-4BCF-B1E7-EE9917BD9775}" srcOrd="0" destOrd="0" presId="urn:microsoft.com/office/officeart/2018/2/layout/IconVerticalSolidList"/>
    <dgm:cxn modelId="{AAA9AB74-EBC1-40F2-8D28-7F5A2C07A60E}" srcId="{2261E49D-8337-44E7-A34B-B9711CC585D2}" destId="{1F1274C3-CD87-4248-A91F-B0C03FF5E93C}" srcOrd="0" destOrd="0" parTransId="{DD38025C-DAC3-4092-A513-4AFB730F9700}" sibTransId="{B26AFD45-90E5-4D21-B13C-09F5C13A3167}"/>
    <dgm:cxn modelId="{0495EE7B-1436-46C7-891E-8E13A61D5D09}" type="presOf" srcId="{8420A34A-6032-4DE2-A720-3EA4697403BE}" destId="{5269D1F2-FA31-4163-A9C9-FA6A66481E76}" srcOrd="0" destOrd="0" presId="urn:microsoft.com/office/officeart/2018/2/layout/IconVerticalSolidList"/>
    <dgm:cxn modelId="{3A43708D-50AE-46BD-B107-29E438924CE7}" type="presOf" srcId="{16CC2925-573C-4D75-B08E-8C7337E32DC1}" destId="{076747D2-9F75-4975-9A9D-63FAF8109658}" srcOrd="0" destOrd="0" presId="urn:microsoft.com/office/officeart/2018/2/layout/IconVerticalSolidList"/>
    <dgm:cxn modelId="{BC32C99E-7243-4614-A752-4E96ED18AE03}" type="presOf" srcId="{8C4D7B1F-C4B4-4AAA-B7AF-4F50ABB968E7}" destId="{2E231B23-212D-42EA-8802-B5E7C040C708}" srcOrd="0" destOrd="0" presId="urn:microsoft.com/office/officeart/2018/2/layout/IconVerticalSolidList"/>
    <dgm:cxn modelId="{5BD307D2-D502-4F16-9DFA-B79C3EE2F5FF}" srcId="{2261E49D-8337-44E7-A34B-B9711CC585D2}" destId="{8420A34A-6032-4DE2-A720-3EA4697403BE}" srcOrd="2" destOrd="0" parTransId="{88421FB8-A684-440D-928B-80ED4A4C5578}" sibTransId="{E248D15E-A4E9-4972-82D0-AA69A453829B}"/>
    <dgm:cxn modelId="{7F9037D5-A296-4DF3-A646-F4D6F39254B8}" type="presOf" srcId="{465F7CF2-767C-4544-A1AE-E2DED2FA5F10}" destId="{E1454008-A5AF-498C-84D6-739CBEEE5165}" srcOrd="0" destOrd="0" presId="urn:microsoft.com/office/officeart/2018/2/layout/IconVerticalSolidList"/>
    <dgm:cxn modelId="{78ADCBDE-8018-4F80-8183-334AAFC2338C}" srcId="{16CC2925-573C-4D75-B08E-8C7337E32DC1}" destId="{465F7CF2-767C-4544-A1AE-E2DED2FA5F10}" srcOrd="0" destOrd="0" parTransId="{919BD043-79BF-4988-9FF5-18A9C53F5A2F}" sibTransId="{49FA489B-3A27-46FE-9814-80C2BD4BFB19}"/>
    <dgm:cxn modelId="{1569E8EC-3A3F-4E89-BBA5-357CAF1A3DAC}" srcId="{8420A34A-6032-4DE2-A720-3EA4697403BE}" destId="{EDAD38FB-F529-4D0D-9411-4E4623AA35DA}" srcOrd="0" destOrd="0" parTransId="{E96E4E04-6293-4E78-84DF-3DFA677AA715}" sibTransId="{D1A051AF-9340-466E-AC77-218D7FCEEBE0}"/>
    <dgm:cxn modelId="{BE3DD4F3-B8D8-420D-A400-AEADF028CAEC}" type="presOf" srcId="{1F1274C3-CD87-4248-A91F-B0C03FF5E93C}" destId="{7A37EED7-D296-4772-B733-3D1FFF1E4C88}" srcOrd="0" destOrd="0" presId="urn:microsoft.com/office/officeart/2018/2/layout/IconVerticalSolidList"/>
    <dgm:cxn modelId="{0379386D-36D8-49D0-9E5F-E3A9A772F473}" type="presParOf" srcId="{CFCC584A-5BEA-4F32-8637-6B92BF585EB7}" destId="{E1EBEFB3-125C-407F-A348-85F4D29A2379}" srcOrd="0" destOrd="0" presId="urn:microsoft.com/office/officeart/2018/2/layout/IconVerticalSolidList"/>
    <dgm:cxn modelId="{BB504109-D966-481F-A6B0-417516CFFB59}" type="presParOf" srcId="{E1EBEFB3-125C-407F-A348-85F4D29A2379}" destId="{8F69ABD5-7E7A-426B-B722-307677534D52}" srcOrd="0" destOrd="0" presId="urn:microsoft.com/office/officeart/2018/2/layout/IconVerticalSolidList"/>
    <dgm:cxn modelId="{43517303-0433-4C12-AC0E-CAE2636A622D}" type="presParOf" srcId="{E1EBEFB3-125C-407F-A348-85F4D29A2379}" destId="{38C3EC26-FBE2-4470-A99A-7249E2323E8F}" srcOrd="1" destOrd="0" presId="urn:microsoft.com/office/officeart/2018/2/layout/IconVerticalSolidList"/>
    <dgm:cxn modelId="{10ACBFF0-EBB0-4BB9-9C5D-81DEB0848EF5}" type="presParOf" srcId="{E1EBEFB3-125C-407F-A348-85F4D29A2379}" destId="{9ED733D8-A2A1-4FC7-9FBE-53D73DECCE9E}" srcOrd="2" destOrd="0" presId="urn:microsoft.com/office/officeart/2018/2/layout/IconVerticalSolidList"/>
    <dgm:cxn modelId="{47C457E4-FACF-41EE-8974-5CD8FDC87D5C}" type="presParOf" srcId="{E1EBEFB3-125C-407F-A348-85F4D29A2379}" destId="{7A37EED7-D296-4772-B733-3D1FFF1E4C88}" srcOrd="3" destOrd="0" presId="urn:microsoft.com/office/officeart/2018/2/layout/IconVerticalSolidList"/>
    <dgm:cxn modelId="{EB4379D4-1998-4861-BDC4-7A5F5871AF12}" type="presParOf" srcId="{E1EBEFB3-125C-407F-A348-85F4D29A2379}" destId="{2E231B23-212D-42EA-8802-B5E7C040C708}" srcOrd="4" destOrd="0" presId="urn:microsoft.com/office/officeart/2018/2/layout/IconVerticalSolidList"/>
    <dgm:cxn modelId="{1DCBC20C-7136-4BE6-A168-2FA00A95A40A}" type="presParOf" srcId="{CFCC584A-5BEA-4F32-8637-6B92BF585EB7}" destId="{F12400D2-23B7-4AF8-8523-AF078E5D4684}" srcOrd="1" destOrd="0" presId="urn:microsoft.com/office/officeart/2018/2/layout/IconVerticalSolidList"/>
    <dgm:cxn modelId="{1C890C8F-55EC-4588-9096-09F0C0E45E1E}" type="presParOf" srcId="{CFCC584A-5BEA-4F32-8637-6B92BF585EB7}" destId="{79455400-B692-44D5-AB5A-908ED489920E}" srcOrd="2" destOrd="0" presId="urn:microsoft.com/office/officeart/2018/2/layout/IconVerticalSolidList"/>
    <dgm:cxn modelId="{EE3E9F9A-B77F-4002-93BC-991ADDCCCC91}" type="presParOf" srcId="{79455400-B692-44D5-AB5A-908ED489920E}" destId="{58030A78-44E2-41A1-8F44-E4D928035AAD}" srcOrd="0" destOrd="0" presId="urn:microsoft.com/office/officeart/2018/2/layout/IconVerticalSolidList"/>
    <dgm:cxn modelId="{C0E47DD5-F756-4C7A-93AA-362930004FE9}" type="presParOf" srcId="{79455400-B692-44D5-AB5A-908ED489920E}" destId="{039FE4C9-9CC9-4232-8E97-80AD563FF59F}" srcOrd="1" destOrd="0" presId="urn:microsoft.com/office/officeart/2018/2/layout/IconVerticalSolidList"/>
    <dgm:cxn modelId="{60E0A3D3-C317-41DD-B728-554744B09A63}" type="presParOf" srcId="{79455400-B692-44D5-AB5A-908ED489920E}" destId="{237D50DE-0814-42A1-A7AA-EA0AE1A1E868}" srcOrd="2" destOrd="0" presId="urn:microsoft.com/office/officeart/2018/2/layout/IconVerticalSolidList"/>
    <dgm:cxn modelId="{1A5D3AD1-062F-4A37-AF77-A7080381247E}" type="presParOf" srcId="{79455400-B692-44D5-AB5A-908ED489920E}" destId="{076747D2-9F75-4975-9A9D-63FAF8109658}" srcOrd="3" destOrd="0" presId="urn:microsoft.com/office/officeart/2018/2/layout/IconVerticalSolidList"/>
    <dgm:cxn modelId="{2DE58252-A8D4-4417-B3D4-88620216CBCB}" type="presParOf" srcId="{79455400-B692-44D5-AB5A-908ED489920E}" destId="{E1454008-A5AF-498C-84D6-739CBEEE5165}" srcOrd="4" destOrd="0" presId="urn:microsoft.com/office/officeart/2018/2/layout/IconVerticalSolidList"/>
    <dgm:cxn modelId="{9F27B409-F7D4-48E2-932F-101FE2A1638F}" type="presParOf" srcId="{CFCC584A-5BEA-4F32-8637-6B92BF585EB7}" destId="{3748599C-A4D7-4E7D-B5CB-5483C593C703}" srcOrd="3" destOrd="0" presId="urn:microsoft.com/office/officeart/2018/2/layout/IconVerticalSolidList"/>
    <dgm:cxn modelId="{4B80EE2A-E6B0-4089-BEF6-EA9D2A053A92}" type="presParOf" srcId="{CFCC584A-5BEA-4F32-8637-6B92BF585EB7}" destId="{D0A827A8-4827-432F-BA9F-D6D1DBC3C98B}" srcOrd="4" destOrd="0" presId="urn:microsoft.com/office/officeart/2018/2/layout/IconVerticalSolidList"/>
    <dgm:cxn modelId="{53981B4E-DAFA-4135-ABEB-12491CED61C2}" type="presParOf" srcId="{D0A827A8-4827-432F-BA9F-D6D1DBC3C98B}" destId="{2DB947B1-7F9F-4907-B901-59AA00E812A3}" srcOrd="0" destOrd="0" presId="urn:microsoft.com/office/officeart/2018/2/layout/IconVerticalSolidList"/>
    <dgm:cxn modelId="{D7A41117-9DC6-40D7-8F31-EE00229F1EEC}" type="presParOf" srcId="{D0A827A8-4827-432F-BA9F-D6D1DBC3C98B}" destId="{EC566890-9B11-4578-A5C2-75A3195577AF}" srcOrd="1" destOrd="0" presId="urn:microsoft.com/office/officeart/2018/2/layout/IconVerticalSolidList"/>
    <dgm:cxn modelId="{7C1BD831-49D5-47A9-8A26-8F19CD61C31F}" type="presParOf" srcId="{D0A827A8-4827-432F-BA9F-D6D1DBC3C98B}" destId="{0D3B96F7-B74B-4D40-95DF-E1809214BA71}" srcOrd="2" destOrd="0" presId="urn:microsoft.com/office/officeart/2018/2/layout/IconVerticalSolidList"/>
    <dgm:cxn modelId="{137E9962-F62E-42C3-9EC5-FF9D9C17D459}" type="presParOf" srcId="{D0A827A8-4827-432F-BA9F-D6D1DBC3C98B}" destId="{5269D1F2-FA31-4163-A9C9-FA6A66481E76}" srcOrd="3" destOrd="0" presId="urn:microsoft.com/office/officeart/2018/2/layout/IconVerticalSolidList"/>
    <dgm:cxn modelId="{5EEE35A3-3845-40C4-A949-27C1D42618C7}" type="presParOf" srcId="{D0A827A8-4827-432F-BA9F-D6D1DBC3C98B}" destId="{3F8BCE17-1F88-4BCF-B1E7-EE9917BD977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C65FFB-AB62-4475-BFB0-A7CF20D2E163}"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CEFF9E8-F7B1-4DC2-995F-FDC4A3B9A06F}">
      <dgm:prSet/>
      <dgm:spPr/>
      <dgm:t>
        <a:bodyPr/>
        <a:lstStyle/>
        <a:p>
          <a:r>
            <a:rPr lang="en-US" dirty="0"/>
            <a:t>Must be labeled and designated with bank as an escrow account, federally insured</a:t>
          </a:r>
        </a:p>
      </dgm:t>
    </dgm:pt>
    <dgm:pt modelId="{7CFCE8D9-5972-45DE-A574-10865A0BDFFA}" type="parTrans" cxnId="{AC2F3224-9475-4DAF-BD7E-921108F61E9C}">
      <dgm:prSet/>
      <dgm:spPr/>
      <dgm:t>
        <a:bodyPr/>
        <a:lstStyle/>
        <a:p>
          <a:endParaRPr lang="en-US"/>
        </a:p>
      </dgm:t>
    </dgm:pt>
    <dgm:pt modelId="{31E14DAE-AF9B-4432-9E9B-B0E54365A91B}" type="sibTrans" cxnId="{AC2F3224-9475-4DAF-BD7E-921108F61E9C}">
      <dgm:prSet/>
      <dgm:spPr/>
      <dgm:t>
        <a:bodyPr/>
        <a:lstStyle/>
        <a:p>
          <a:endParaRPr lang="en-US"/>
        </a:p>
      </dgm:t>
    </dgm:pt>
    <dgm:pt modelId="{9091B6E4-E4EA-4BD5-9E8C-545D30876C3A}">
      <dgm:prSet/>
      <dgm:spPr/>
      <dgm:t>
        <a:bodyPr/>
        <a:lstStyle/>
        <a:p>
          <a:r>
            <a:rPr lang="en-US"/>
            <a:t>Must be in the name of the firm or sole proprietorship</a:t>
          </a:r>
        </a:p>
      </dgm:t>
    </dgm:pt>
    <dgm:pt modelId="{F3DBB128-A0EA-4A6E-9207-1461F3F81CC2}" type="parTrans" cxnId="{46DA8723-B92F-439B-8D1F-3B48D172A69E}">
      <dgm:prSet/>
      <dgm:spPr/>
      <dgm:t>
        <a:bodyPr/>
        <a:lstStyle/>
        <a:p>
          <a:endParaRPr lang="en-US"/>
        </a:p>
      </dgm:t>
    </dgm:pt>
    <dgm:pt modelId="{FF41690D-D8CE-46AA-8DB2-8565DB7E7FDE}" type="sibTrans" cxnId="{46DA8723-B92F-439B-8D1F-3B48D172A69E}">
      <dgm:prSet/>
      <dgm:spPr/>
      <dgm:t>
        <a:bodyPr/>
        <a:lstStyle/>
        <a:p>
          <a:endParaRPr lang="en-US"/>
        </a:p>
      </dgm:t>
    </dgm:pt>
    <dgm:pt modelId="{CD3F7686-DFA4-44D3-8183-18E61268EC95}">
      <dgm:prSet/>
      <dgm:spPr/>
      <dgm:t>
        <a:bodyPr/>
        <a:lstStyle/>
        <a:p>
          <a:r>
            <a:rPr lang="en-US" dirty="0"/>
            <a:t>All required funds must be deposited directly into the escrow account (unless all principals to transaction agree in writing)</a:t>
          </a:r>
        </a:p>
      </dgm:t>
    </dgm:pt>
    <dgm:pt modelId="{7F32567F-6C73-4740-9976-5CA21BC5011D}" type="parTrans" cxnId="{3E142FBF-0B8C-420F-A4E7-6E84E42B1777}">
      <dgm:prSet/>
      <dgm:spPr/>
      <dgm:t>
        <a:bodyPr/>
        <a:lstStyle/>
        <a:p>
          <a:endParaRPr lang="en-US"/>
        </a:p>
      </dgm:t>
    </dgm:pt>
    <dgm:pt modelId="{76099C19-A9CC-4717-BA56-FAD85A5BD91C}" type="sibTrans" cxnId="{3E142FBF-0B8C-420F-A4E7-6E84E42B1777}">
      <dgm:prSet/>
      <dgm:spPr/>
      <dgm:t>
        <a:bodyPr/>
        <a:lstStyle/>
        <a:p>
          <a:endParaRPr lang="en-US"/>
        </a:p>
      </dgm:t>
    </dgm:pt>
    <dgm:pt modelId="{2B6F6622-AE68-4182-9F8C-43C343E3C0B2}">
      <dgm:prSet/>
      <dgm:spPr/>
      <dgm:t>
        <a:bodyPr/>
        <a:lstStyle/>
        <a:p>
          <a:r>
            <a:rPr lang="en-US" b="0" i="0" dirty="0"/>
            <a:t>Balance must be sufficient at all times to account for all funds designated to be held in escrow</a:t>
          </a:r>
          <a:endParaRPr lang="en-US" dirty="0"/>
        </a:p>
      </dgm:t>
    </dgm:pt>
    <dgm:pt modelId="{BC6A60B8-9A95-40FD-A34C-2C9B0760FC7A}" type="parTrans" cxnId="{FAB33A26-49E2-4830-8D79-C90FAA7432C8}">
      <dgm:prSet/>
      <dgm:spPr/>
      <dgm:t>
        <a:bodyPr/>
        <a:lstStyle/>
        <a:p>
          <a:endParaRPr lang="en-US"/>
        </a:p>
      </dgm:t>
    </dgm:pt>
    <dgm:pt modelId="{40FC222C-D912-40F5-B3C3-0722A598CD81}" type="sibTrans" cxnId="{FAB33A26-49E2-4830-8D79-C90FAA7432C8}">
      <dgm:prSet/>
      <dgm:spPr/>
      <dgm:t>
        <a:bodyPr/>
        <a:lstStyle/>
        <a:p>
          <a:endParaRPr lang="en-US"/>
        </a:p>
      </dgm:t>
    </dgm:pt>
    <dgm:pt modelId="{7438F37D-ABFF-45C5-BFE9-3EBC57517C5D}">
      <dgm:prSet/>
      <dgm:spPr/>
      <dgm:t>
        <a:bodyPr/>
        <a:lstStyle/>
        <a:p>
          <a:r>
            <a:rPr lang="en-US" b="0" i="0"/>
            <a:t>Principal broker is responsible for accounts, including signatory authority</a:t>
          </a:r>
          <a:endParaRPr lang="en-US"/>
        </a:p>
      </dgm:t>
    </dgm:pt>
    <dgm:pt modelId="{A464E8EC-0A3D-4548-82B4-892B80A90B4D}" type="parTrans" cxnId="{04E250BC-0235-487C-BFB1-58356FA4ACF3}">
      <dgm:prSet/>
      <dgm:spPr/>
      <dgm:t>
        <a:bodyPr/>
        <a:lstStyle/>
        <a:p>
          <a:endParaRPr lang="en-US"/>
        </a:p>
      </dgm:t>
    </dgm:pt>
    <dgm:pt modelId="{691BC215-73C9-455B-9B97-44120AA4476D}" type="sibTrans" cxnId="{04E250BC-0235-487C-BFB1-58356FA4ACF3}">
      <dgm:prSet/>
      <dgm:spPr/>
      <dgm:t>
        <a:bodyPr/>
        <a:lstStyle/>
        <a:p>
          <a:endParaRPr lang="en-US"/>
        </a:p>
      </dgm:t>
    </dgm:pt>
    <dgm:pt modelId="{4B683128-D2F1-40E5-AF91-D60825BC405D}">
      <dgm:prSet/>
      <dgm:spPr/>
      <dgm:t>
        <a:bodyPr/>
        <a:lstStyle/>
        <a:p>
          <a:r>
            <a:rPr lang="en-US" b="0" i="0" dirty="0"/>
            <a:t>Supervising broker and other licensee with authority may be held responsible</a:t>
          </a:r>
          <a:endParaRPr lang="en-US" dirty="0"/>
        </a:p>
      </dgm:t>
    </dgm:pt>
    <dgm:pt modelId="{D7407086-B902-47EA-B634-1427F91A442E}" type="parTrans" cxnId="{22A64406-1E1F-4817-B2D0-6CABFC6C0EBE}">
      <dgm:prSet/>
      <dgm:spPr/>
      <dgm:t>
        <a:bodyPr/>
        <a:lstStyle/>
        <a:p>
          <a:endParaRPr lang="en-US"/>
        </a:p>
      </dgm:t>
    </dgm:pt>
    <dgm:pt modelId="{04C708CB-919E-44E1-A31C-3B90667C153A}" type="sibTrans" cxnId="{22A64406-1E1F-4817-B2D0-6CABFC6C0EBE}">
      <dgm:prSet/>
      <dgm:spPr/>
      <dgm:t>
        <a:bodyPr/>
        <a:lstStyle/>
        <a:p>
          <a:endParaRPr lang="en-US"/>
        </a:p>
      </dgm:t>
    </dgm:pt>
    <dgm:pt modelId="{1207EBA7-C55A-4105-8C8D-29A1A211CDD8}" type="pres">
      <dgm:prSet presAssocID="{03C65FFB-AB62-4475-BFB0-A7CF20D2E163}" presName="diagram" presStyleCnt="0">
        <dgm:presLayoutVars>
          <dgm:dir/>
          <dgm:resizeHandles val="exact"/>
        </dgm:presLayoutVars>
      </dgm:prSet>
      <dgm:spPr/>
    </dgm:pt>
    <dgm:pt modelId="{DAA5A642-4526-48C2-9BC5-5470696CB6CE}" type="pres">
      <dgm:prSet presAssocID="{FCEFF9E8-F7B1-4DC2-995F-FDC4A3B9A06F}" presName="node" presStyleLbl="node1" presStyleIdx="0" presStyleCnt="6">
        <dgm:presLayoutVars>
          <dgm:bulletEnabled val="1"/>
        </dgm:presLayoutVars>
      </dgm:prSet>
      <dgm:spPr/>
    </dgm:pt>
    <dgm:pt modelId="{E7182D27-59AC-4584-B878-5A01C8EF989B}" type="pres">
      <dgm:prSet presAssocID="{31E14DAE-AF9B-4432-9E9B-B0E54365A91B}" presName="sibTrans" presStyleCnt="0"/>
      <dgm:spPr/>
    </dgm:pt>
    <dgm:pt modelId="{0B8FC297-C107-4B69-8841-A958F200D97B}" type="pres">
      <dgm:prSet presAssocID="{9091B6E4-E4EA-4BD5-9E8C-545D30876C3A}" presName="node" presStyleLbl="node1" presStyleIdx="1" presStyleCnt="6">
        <dgm:presLayoutVars>
          <dgm:bulletEnabled val="1"/>
        </dgm:presLayoutVars>
      </dgm:prSet>
      <dgm:spPr/>
    </dgm:pt>
    <dgm:pt modelId="{F9DAF198-2AB4-45A9-9C8E-04528CF36641}" type="pres">
      <dgm:prSet presAssocID="{FF41690D-D8CE-46AA-8DB2-8565DB7E7FDE}" presName="sibTrans" presStyleCnt="0"/>
      <dgm:spPr/>
    </dgm:pt>
    <dgm:pt modelId="{D2CDD85B-84E9-4C40-B831-695C884F6B13}" type="pres">
      <dgm:prSet presAssocID="{CD3F7686-DFA4-44D3-8183-18E61268EC95}" presName="node" presStyleLbl="node1" presStyleIdx="2" presStyleCnt="6">
        <dgm:presLayoutVars>
          <dgm:bulletEnabled val="1"/>
        </dgm:presLayoutVars>
      </dgm:prSet>
      <dgm:spPr/>
    </dgm:pt>
    <dgm:pt modelId="{E8018090-A910-434C-91A6-1053A0E5C151}" type="pres">
      <dgm:prSet presAssocID="{76099C19-A9CC-4717-BA56-FAD85A5BD91C}" presName="sibTrans" presStyleCnt="0"/>
      <dgm:spPr/>
    </dgm:pt>
    <dgm:pt modelId="{A9F14E3B-EFF0-4947-9A83-64C23D075CD7}" type="pres">
      <dgm:prSet presAssocID="{2B6F6622-AE68-4182-9F8C-43C343E3C0B2}" presName="node" presStyleLbl="node1" presStyleIdx="3" presStyleCnt="6">
        <dgm:presLayoutVars>
          <dgm:bulletEnabled val="1"/>
        </dgm:presLayoutVars>
      </dgm:prSet>
      <dgm:spPr/>
    </dgm:pt>
    <dgm:pt modelId="{F9FCBB3C-BEFF-485A-B8B6-1BA3B859A4A4}" type="pres">
      <dgm:prSet presAssocID="{40FC222C-D912-40F5-B3C3-0722A598CD81}" presName="sibTrans" presStyleCnt="0"/>
      <dgm:spPr/>
    </dgm:pt>
    <dgm:pt modelId="{B18E2987-5FCC-403D-80DF-C118EDF9E22B}" type="pres">
      <dgm:prSet presAssocID="{7438F37D-ABFF-45C5-BFE9-3EBC57517C5D}" presName="node" presStyleLbl="node1" presStyleIdx="4" presStyleCnt="6">
        <dgm:presLayoutVars>
          <dgm:bulletEnabled val="1"/>
        </dgm:presLayoutVars>
      </dgm:prSet>
      <dgm:spPr/>
    </dgm:pt>
    <dgm:pt modelId="{9168C042-5E68-42F1-8F9E-7A8500C1B3F5}" type="pres">
      <dgm:prSet presAssocID="{691BC215-73C9-455B-9B97-44120AA4476D}" presName="sibTrans" presStyleCnt="0"/>
      <dgm:spPr/>
    </dgm:pt>
    <dgm:pt modelId="{C15AFD65-7DFF-4365-BBB0-4AA5F947E78E}" type="pres">
      <dgm:prSet presAssocID="{4B683128-D2F1-40E5-AF91-D60825BC405D}" presName="node" presStyleLbl="node1" presStyleIdx="5" presStyleCnt="6">
        <dgm:presLayoutVars>
          <dgm:bulletEnabled val="1"/>
        </dgm:presLayoutVars>
      </dgm:prSet>
      <dgm:spPr/>
    </dgm:pt>
  </dgm:ptLst>
  <dgm:cxnLst>
    <dgm:cxn modelId="{22A64406-1E1F-4817-B2D0-6CABFC6C0EBE}" srcId="{03C65FFB-AB62-4475-BFB0-A7CF20D2E163}" destId="{4B683128-D2F1-40E5-AF91-D60825BC405D}" srcOrd="5" destOrd="0" parTransId="{D7407086-B902-47EA-B634-1427F91A442E}" sibTransId="{04C708CB-919E-44E1-A31C-3B90667C153A}"/>
    <dgm:cxn modelId="{46DA8723-B92F-439B-8D1F-3B48D172A69E}" srcId="{03C65FFB-AB62-4475-BFB0-A7CF20D2E163}" destId="{9091B6E4-E4EA-4BD5-9E8C-545D30876C3A}" srcOrd="1" destOrd="0" parTransId="{F3DBB128-A0EA-4A6E-9207-1461F3F81CC2}" sibTransId="{FF41690D-D8CE-46AA-8DB2-8565DB7E7FDE}"/>
    <dgm:cxn modelId="{AC2F3224-9475-4DAF-BD7E-921108F61E9C}" srcId="{03C65FFB-AB62-4475-BFB0-A7CF20D2E163}" destId="{FCEFF9E8-F7B1-4DC2-995F-FDC4A3B9A06F}" srcOrd="0" destOrd="0" parTransId="{7CFCE8D9-5972-45DE-A574-10865A0BDFFA}" sibTransId="{31E14DAE-AF9B-4432-9E9B-B0E54365A91B}"/>
    <dgm:cxn modelId="{FAB33A26-49E2-4830-8D79-C90FAA7432C8}" srcId="{03C65FFB-AB62-4475-BFB0-A7CF20D2E163}" destId="{2B6F6622-AE68-4182-9F8C-43C343E3C0B2}" srcOrd="3" destOrd="0" parTransId="{BC6A60B8-9A95-40FD-A34C-2C9B0760FC7A}" sibTransId="{40FC222C-D912-40F5-B3C3-0722A598CD81}"/>
    <dgm:cxn modelId="{7A9AE875-7F93-4C73-87EB-105F81139091}" type="presOf" srcId="{FCEFF9E8-F7B1-4DC2-995F-FDC4A3B9A06F}" destId="{DAA5A642-4526-48C2-9BC5-5470696CB6CE}" srcOrd="0" destOrd="0" presId="urn:microsoft.com/office/officeart/2005/8/layout/default"/>
    <dgm:cxn modelId="{C1A2BC76-3080-409B-97C1-30B73927401D}" type="presOf" srcId="{9091B6E4-E4EA-4BD5-9E8C-545D30876C3A}" destId="{0B8FC297-C107-4B69-8841-A958F200D97B}" srcOrd="0" destOrd="0" presId="urn:microsoft.com/office/officeart/2005/8/layout/default"/>
    <dgm:cxn modelId="{B195628C-75A3-4DD9-B168-B35B31249660}" type="presOf" srcId="{7438F37D-ABFF-45C5-BFE9-3EBC57517C5D}" destId="{B18E2987-5FCC-403D-80DF-C118EDF9E22B}" srcOrd="0" destOrd="0" presId="urn:microsoft.com/office/officeart/2005/8/layout/default"/>
    <dgm:cxn modelId="{6B647C90-0665-4537-9466-9369968736F1}" type="presOf" srcId="{03C65FFB-AB62-4475-BFB0-A7CF20D2E163}" destId="{1207EBA7-C55A-4105-8C8D-29A1A211CDD8}" srcOrd="0" destOrd="0" presId="urn:microsoft.com/office/officeart/2005/8/layout/default"/>
    <dgm:cxn modelId="{94427AA1-B542-4721-B283-3866874D855A}" type="presOf" srcId="{CD3F7686-DFA4-44D3-8183-18E61268EC95}" destId="{D2CDD85B-84E9-4C40-B831-695C884F6B13}" srcOrd="0" destOrd="0" presId="urn:microsoft.com/office/officeart/2005/8/layout/default"/>
    <dgm:cxn modelId="{04E250BC-0235-487C-BFB1-58356FA4ACF3}" srcId="{03C65FFB-AB62-4475-BFB0-A7CF20D2E163}" destId="{7438F37D-ABFF-45C5-BFE9-3EBC57517C5D}" srcOrd="4" destOrd="0" parTransId="{A464E8EC-0A3D-4548-82B4-892B80A90B4D}" sibTransId="{691BC215-73C9-455B-9B97-44120AA4476D}"/>
    <dgm:cxn modelId="{3E142FBF-0B8C-420F-A4E7-6E84E42B1777}" srcId="{03C65FFB-AB62-4475-BFB0-A7CF20D2E163}" destId="{CD3F7686-DFA4-44D3-8183-18E61268EC95}" srcOrd="2" destOrd="0" parTransId="{7F32567F-6C73-4740-9976-5CA21BC5011D}" sibTransId="{76099C19-A9CC-4717-BA56-FAD85A5BD91C}"/>
    <dgm:cxn modelId="{52DCE6F6-9977-4FF8-B7E2-3AF49A67074C}" type="presOf" srcId="{4B683128-D2F1-40E5-AF91-D60825BC405D}" destId="{C15AFD65-7DFF-4365-BBB0-4AA5F947E78E}" srcOrd="0" destOrd="0" presId="urn:microsoft.com/office/officeart/2005/8/layout/default"/>
    <dgm:cxn modelId="{9FF9A7F7-059C-4120-9258-433E6DA9B00B}" type="presOf" srcId="{2B6F6622-AE68-4182-9F8C-43C343E3C0B2}" destId="{A9F14E3B-EFF0-4947-9A83-64C23D075CD7}" srcOrd="0" destOrd="0" presId="urn:microsoft.com/office/officeart/2005/8/layout/default"/>
    <dgm:cxn modelId="{907F92E1-269D-447F-BBC7-510AA1B41F20}" type="presParOf" srcId="{1207EBA7-C55A-4105-8C8D-29A1A211CDD8}" destId="{DAA5A642-4526-48C2-9BC5-5470696CB6CE}" srcOrd="0" destOrd="0" presId="urn:microsoft.com/office/officeart/2005/8/layout/default"/>
    <dgm:cxn modelId="{5D9055C9-DE10-4DD4-A9F1-2B20A551B7C9}" type="presParOf" srcId="{1207EBA7-C55A-4105-8C8D-29A1A211CDD8}" destId="{E7182D27-59AC-4584-B878-5A01C8EF989B}" srcOrd="1" destOrd="0" presId="urn:microsoft.com/office/officeart/2005/8/layout/default"/>
    <dgm:cxn modelId="{0AB8EB69-4138-47E0-B6D1-009AC98733C5}" type="presParOf" srcId="{1207EBA7-C55A-4105-8C8D-29A1A211CDD8}" destId="{0B8FC297-C107-4B69-8841-A958F200D97B}" srcOrd="2" destOrd="0" presId="urn:microsoft.com/office/officeart/2005/8/layout/default"/>
    <dgm:cxn modelId="{53447FA6-211E-4266-BF43-C337BC517CA9}" type="presParOf" srcId="{1207EBA7-C55A-4105-8C8D-29A1A211CDD8}" destId="{F9DAF198-2AB4-45A9-9C8E-04528CF36641}" srcOrd="3" destOrd="0" presId="urn:microsoft.com/office/officeart/2005/8/layout/default"/>
    <dgm:cxn modelId="{68C1AE10-BAD8-4486-A2BA-B62BFBF4F2B5}" type="presParOf" srcId="{1207EBA7-C55A-4105-8C8D-29A1A211CDD8}" destId="{D2CDD85B-84E9-4C40-B831-695C884F6B13}" srcOrd="4" destOrd="0" presId="urn:microsoft.com/office/officeart/2005/8/layout/default"/>
    <dgm:cxn modelId="{7197937E-6045-4604-9482-FBDBB36A0BA9}" type="presParOf" srcId="{1207EBA7-C55A-4105-8C8D-29A1A211CDD8}" destId="{E8018090-A910-434C-91A6-1053A0E5C151}" srcOrd="5" destOrd="0" presId="urn:microsoft.com/office/officeart/2005/8/layout/default"/>
    <dgm:cxn modelId="{36341FEE-9244-4689-9880-81376447A5A4}" type="presParOf" srcId="{1207EBA7-C55A-4105-8C8D-29A1A211CDD8}" destId="{A9F14E3B-EFF0-4947-9A83-64C23D075CD7}" srcOrd="6" destOrd="0" presId="urn:microsoft.com/office/officeart/2005/8/layout/default"/>
    <dgm:cxn modelId="{34E892A1-4B30-41A0-A996-0FA6C7755EFB}" type="presParOf" srcId="{1207EBA7-C55A-4105-8C8D-29A1A211CDD8}" destId="{F9FCBB3C-BEFF-485A-B8B6-1BA3B859A4A4}" srcOrd="7" destOrd="0" presId="urn:microsoft.com/office/officeart/2005/8/layout/default"/>
    <dgm:cxn modelId="{D91A929F-F21F-4A0B-BAB9-B6F90F9639AC}" type="presParOf" srcId="{1207EBA7-C55A-4105-8C8D-29A1A211CDD8}" destId="{B18E2987-5FCC-403D-80DF-C118EDF9E22B}" srcOrd="8" destOrd="0" presId="urn:microsoft.com/office/officeart/2005/8/layout/default"/>
    <dgm:cxn modelId="{15D27E9C-89DA-4447-85E5-4BE51840FB9E}" type="presParOf" srcId="{1207EBA7-C55A-4105-8C8D-29A1A211CDD8}" destId="{9168C042-5E68-42F1-8F9E-7A8500C1B3F5}" srcOrd="9" destOrd="0" presId="urn:microsoft.com/office/officeart/2005/8/layout/default"/>
    <dgm:cxn modelId="{7C7FAEC0-12DE-4AFA-A05A-A81BCE367954}" type="presParOf" srcId="{1207EBA7-C55A-4105-8C8D-29A1A211CDD8}" destId="{C15AFD65-7DFF-4365-BBB0-4AA5F947E78E}"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C434C0-6F09-432C-B34A-B12A9E707E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97D4046-96C5-4915-8540-AB6D2F94CC82}">
      <dgm:prSet/>
      <dgm:spPr/>
      <dgm:t>
        <a:bodyPr/>
        <a:lstStyle/>
        <a:p>
          <a:r>
            <a:rPr lang="en-US" b="0" i="0" dirty="0"/>
            <a:t>Down Payments</a:t>
          </a:r>
          <a:endParaRPr lang="en-US" dirty="0"/>
        </a:p>
      </dgm:t>
    </dgm:pt>
    <dgm:pt modelId="{BB384829-6FCA-432A-B710-6F4B9A875F95}" type="parTrans" cxnId="{4EB534FA-83CF-4172-9FBF-6D27DAB770CA}">
      <dgm:prSet/>
      <dgm:spPr/>
      <dgm:t>
        <a:bodyPr/>
        <a:lstStyle/>
        <a:p>
          <a:endParaRPr lang="en-US"/>
        </a:p>
      </dgm:t>
    </dgm:pt>
    <dgm:pt modelId="{73C3537C-650A-4CC0-88F6-58668E8DB7AC}" type="sibTrans" cxnId="{4EB534FA-83CF-4172-9FBF-6D27DAB770CA}">
      <dgm:prSet/>
      <dgm:spPr/>
      <dgm:t>
        <a:bodyPr/>
        <a:lstStyle/>
        <a:p>
          <a:endParaRPr lang="en-US"/>
        </a:p>
      </dgm:t>
    </dgm:pt>
    <dgm:pt modelId="{E44B5F6C-A437-478B-A5E3-4F6D09E97269}">
      <dgm:prSet/>
      <dgm:spPr/>
      <dgm:t>
        <a:bodyPr/>
        <a:lstStyle/>
        <a:p>
          <a:r>
            <a:rPr lang="en-US" b="0" i="0" dirty="0"/>
            <a:t>Earnest Money Deposits</a:t>
          </a:r>
          <a:endParaRPr lang="en-US" dirty="0"/>
        </a:p>
      </dgm:t>
    </dgm:pt>
    <dgm:pt modelId="{1CC39DED-B04E-482D-9B30-FBD3377B27D6}" type="parTrans" cxnId="{F87C0D43-48F2-4AF1-BC6B-929A7BB75C73}">
      <dgm:prSet/>
      <dgm:spPr/>
      <dgm:t>
        <a:bodyPr/>
        <a:lstStyle/>
        <a:p>
          <a:endParaRPr lang="en-US"/>
        </a:p>
      </dgm:t>
    </dgm:pt>
    <dgm:pt modelId="{85FC1EC1-0714-45AA-87C2-1DDEC9338356}" type="sibTrans" cxnId="{F87C0D43-48F2-4AF1-BC6B-929A7BB75C73}">
      <dgm:prSet/>
      <dgm:spPr/>
      <dgm:t>
        <a:bodyPr/>
        <a:lstStyle/>
        <a:p>
          <a:endParaRPr lang="en-US"/>
        </a:p>
      </dgm:t>
    </dgm:pt>
    <dgm:pt modelId="{3B6C5FDD-FBD1-4881-9CA9-55A0728E3C1F}">
      <dgm:prSet/>
      <dgm:spPr/>
      <dgm:t>
        <a:bodyPr/>
        <a:lstStyle/>
        <a:p>
          <a:r>
            <a:rPr lang="en-US" b="0" i="0" dirty="0"/>
            <a:t>Money received upon final settlement</a:t>
          </a:r>
          <a:endParaRPr lang="en-US" dirty="0"/>
        </a:p>
      </dgm:t>
    </dgm:pt>
    <dgm:pt modelId="{A15069DA-6B3A-49AD-A84E-2DB3715DDCE5}" type="parTrans" cxnId="{5BDA29E0-CB42-4B1A-86BD-CD400A9E0359}">
      <dgm:prSet/>
      <dgm:spPr/>
      <dgm:t>
        <a:bodyPr/>
        <a:lstStyle/>
        <a:p>
          <a:endParaRPr lang="en-US"/>
        </a:p>
      </dgm:t>
    </dgm:pt>
    <dgm:pt modelId="{60601613-1156-458F-A953-9AE46B50D29F}" type="sibTrans" cxnId="{5BDA29E0-CB42-4B1A-86BD-CD400A9E0359}">
      <dgm:prSet/>
      <dgm:spPr/>
      <dgm:t>
        <a:bodyPr/>
        <a:lstStyle/>
        <a:p>
          <a:endParaRPr lang="en-US"/>
        </a:p>
      </dgm:t>
    </dgm:pt>
    <dgm:pt modelId="{58EE8060-AD6E-42EB-B12F-487862DC2B95}">
      <dgm:prSet/>
      <dgm:spPr/>
      <dgm:t>
        <a:bodyPr/>
        <a:lstStyle/>
        <a:p>
          <a:r>
            <a:rPr lang="en-US" b="0" i="0" dirty="0"/>
            <a:t>Application Deposits </a:t>
          </a:r>
          <a:endParaRPr lang="en-US" dirty="0"/>
        </a:p>
      </dgm:t>
    </dgm:pt>
    <dgm:pt modelId="{80DC5564-4A05-4AB8-972A-A763E99F0209}" type="parTrans" cxnId="{60189CF6-ED20-4F08-B952-8C375ACF8416}">
      <dgm:prSet/>
      <dgm:spPr/>
      <dgm:t>
        <a:bodyPr/>
        <a:lstStyle/>
        <a:p>
          <a:endParaRPr lang="en-US"/>
        </a:p>
      </dgm:t>
    </dgm:pt>
    <dgm:pt modelId="{37277465-EA14-4176-A243-4F8DD606EE9F}" type="sibTrans" cxnId="{60189CF6-ED20-4F08-B952-8C375ACF8416}">
      <dgm:prSet/>
      <dgm:spPr/>
      <dgm:t>
        <a:bodyPr/>
        <a:lstStyle/>
        <a:p>
          <a:endParaRPr lang="en-US"/>
        </a:p>
      </dgm:t>
    </dgm:pt>
    <dgm:pt modelId="{4AF43BF1-CF4B-4C00-B350-5415AEBEA08C}">
      <dgm:prSet/>
      <dgm:spPr/>
      <dgm:t>
        <a:bodyPr/>
        <a:lstStyle/>
        <a:p>
          <a:r>
            <a:rPr lang="en-US" b="0" i="0" dirty="0"/>
            <a:t>Rental Payments</a:t>
          </a:r>
          <a:endParaRPr lang="en-US" dirty="0"/>
        </a:p>
      </dgm:t>
    </dgm:pt>
    <dgm:pt modelId="{8CA077DD-A116-4E60-9503-C3818872715C}" type="parTrans" cxnId="{30906790-8EB7-414A-BA12-DF9860DA42C5}">
      <dgm:prSet/>
      <dgm:spPr/>
      <dgm:t>
        <a:bodyPr/>
        <a:lstStyle/>
        <a:p>
          <a:endParaRPr lang="en-US"/>
        </a:p>
      </dgm:t>
    </dgm:pt>
    <dgm:pt modelId="{F69E36D6-B1A3-4573-84E0-47E1070DB03B}" type="sibTrans" cxnId="{30906790-8EB7-414A-BA12-DF9860DA42C5}">
      <dgm:prSet/>
      <dgm:spPr/>
      <dgm:t>
        <a:bodyPr/>
        <a:lstStyle/>
        <a:p>
          <a:endParaRPr lang="en-US"/>
        </a:p>
      </dgm:t>
    </dgm:pt>
    <dgm:pt modelId="{EBEB5E9A-1FD4-4637-98E3-171A11553466}">
      <dgm:prSet/>
      <dgm:spPr/>
      <dgm:t>
        <a:bodyPr/>
        <a:lstStyle/>
        <a:p>
          <a:r>
            <a:rPr lang="en-US" b="0" i="0" dirty="0"/>
            <a:t>Rental Security Deposits</a:t>
          </a:r>
          <a:endParaRPr lang="en-US" dirty="0"/>
        </a:p>
      </dgm:t>
    </dgm:pt>
    <dgm:pt modelId="{3CAB8387-55B4-4538-B511-F05E710D58C7}" type="parTrans" cxnId="{79BD4703-7BD6-4618-AE04-80CE0CBFCC51}">
      <dgm:prSet/>
      <dgm:spPr/>
      <dgm:t>
        <a:bodyPr/>
        <a:lstStyle/>
        <a:p>
          <a:endParaRPr lang="en-US"/>
        </a:p>
      </dgm:t>
    </dgm:pt>
    <dgm:pt modelId="{AD4CB267-4C25-49B9-8FD7-30F1E3303D1C}" type="sibTrans" cxnId="{79BD4703-7BD6-4618-AE04-80CE0CBFCC51}">
      <dgm:prSet/>
      <dgm:spPr/>
      <dgm:t>
        <a:bodyPr/>
        <a:lstStyle/>
        <a:p>
          <a:endParaRPr lang="en-US"/>
        </a:p>
      </dgm:t>
    </dgm:pt>
    <dgm:pt modelId="{D50686E0-3404-42D5-9CB4-89E046444722}">
      <dgm:prSet/>
      <dgm:spPr/>
      <dgm:t>
        <a:bodyPr/>
        <a:lstStyle/>
        <a:p>
          <a:r>
            <a:rPr lang="en-US" b="0" i="0" dirty="0"/>
            <a:t>Money advanced by a buyer or seller for the payment of expenses in connection with the closing of real estate transactions</a:t>
          </a:r>
          <a:endParaRPr lang="en-US" dirty="0"/>
        </a:p>
      </dgm:t>
    </dgm:pt>
    <dgm:pt modelId="{8611AE8F-BEDC-4E89-9183-47828C932D3A}" type="parTrans" cxnId="{9AD7DDE3-0634-444B-8C28-CFF1607C69F7}">
      <dgm:prSet/>
      <dgm:spPr/>
      <dgm:t>
        <a:bodyPr/>
        <a:lstStyle/>
        <a:p>
          <a:endParaRPr lang="en-US"/>
        </a:p>
      </dgm:t>
    </dgm:pt>
    <dgm:pt modelId="{C86273EE-20A6-4AC8-B427-B3723C01A3DC}" type="sibTrans" cxnId="{9AD7DDE3-0634-444B-8C28-CFF1607C69F7}">
      <dgm:prSet/>
      <dgm:spPr/>
      <dgm:t>
        <a:bodyPr/>
        <a:lstStyle/>
        <a:p>
          <a:endParaRPr lang="en-US"/>
        </a:p>
      </dgm:t>
    </dgm:pt>
    <dgm:pt modelId="{A604070B-AA87-4053-B90E-069B797373E1}">
      <dgm:prSet/>
      <dgm:spPr/>
      <dgm:t>
        <a:bodyPr/>
        <a:lstStyle/>
        <a:p>
          <a:r>
            <a:rPr lang="en-US" b="0" i="0" dirty="0"/>
            <a:t>Money advanced by the broker's client or expended on behalf of the client</a:t>
          </a:r>
          <a:endParaRPr lang="en-US" dirty="0"/>
        </a:p>
      </dgm:t>
    </dgm:pt>
    <dgm:pt modelId="{1A1613CB-CA8A-4734-99D2-26F597339394}" type="parTrans" cxnId="{DF121A76-E086-4042-BDD0-47B645E8A84B}">
      <dgm:prSet/>
      <dgm:spPr/>
      <dgm:t>
        <a:bodyPr/>
        <a:lstStyle/>
        <a:p>
          <a:endParaRPr lang="en-US"/>
        </a:p>
      </dgm:t>
    </dgm:pt>
    <dgm:pt modelId="{A4118DDD-A3FC-4F35-94D3-0E8013222B5A}" type="sibTrans" cxnId="{DF121A76-E086-4042-BDD0-47B645E8A84B}">
      <dgm:prSet/>
      <dgm:spPr/>
      <dgm:t>
        <a:bodyPr/>
        <a:lstStyle/>
        <a:p>
          <a:endParaRPr lang="en-US"/>
        </a:p>
      </dgm:t>
    </dgm:pt>
    <dgm:pt modelId="{CA3E0681-8ECB-4615-9834-184AA318FF6F}">
      <dgm:prSet/>
      <dgm:spPr/>
      <dgm:t>
        <a:bodyPr/>
        <a:lstStyle/>
        <a:p>
          <a:r>
            <a:rPr lang="en-US" b="0" i="0" dirty="0"/>
            <a:t>Other escrow funds received by the broker or his associates on behalf of his client or any other person </a:t>
          </a:r>
          <a:endParaRPr lang="en-US" dirty="0"/>
        </a:p>
      </dgm:t>
    </dgm:pt>
    <dgm:pt modelId="{7A9572E2-5E2F-49C5-95F9-ECF8E7EED21E}" type="parTrans" cxnId="{8CB07B0E-8A60-49E3-B80E-7A266323D27C}">
      <dgm:prSet/>
      <dgm:spPr/>
      <dgm:t>
        <a:bodyPr/>
        <a:lstStyle/>
        <a:p>
          <a:endParaRPr lang="en-US"/>
        </a:p>
      </dgm:t>
    </dgm:pt>
    <dgm:pt modelId="{1AC16635-D631-4699-AAC7-40EA36D21E9C}" type="sibTrans" cxnId="{8CB07B0E-8A60-49E3-B80E-7A266323D27C}">
      <dgm:prSet/>
      <dgm:spPr/>
      <dgm:t>
        <a:bodyPr/>
        <a:lstStyle/>
        <a:p>
          <a:endParaRPr lang="en-US"/>
        </a:p>
      </dgm:t>
    </dgm:pt>
    <dgm:pt modelId="{FEB789B7-BC4F-4C5F-AD60-9C9CD6874CD9}" type="pres">
      <dgm:prSet presAssocID="{1AC434C0-6F09-432C-B34A-B12A9E707E3A}" presName="vert0" presStyleCnt="0">
        <dgm:presLayoutVars>
          <dgm:dir/>
          <dgm:animOne val="branch"/>
          <dgm:animLvl val="lvl"/>
        </dgm:presLayoutVars>
      </dgm:prSet>
      <dgm:spPr/>
    </dgm:pt>
    <dgm:pt modelId="{36070FE9-64EF-4C62-9C0C-EA0968705565}" type="pres">
      <dgm:prSet presAssocID="{197D4046-96C5-4915-8540-AB6D2F94CC82}" presName="thickLine" presStyleLbl="alignNode1" presStyleIdx="0" presStyleCnt="9"/>
      <dgm:spPr/>
    </dgm:pt>
    <dgm:pt modelId="{F7AB3592-B31B-46E8-B057-B19BAA2E4570}" type="pres">
      <dgm:prSet presAssocID="{197D4046-96C5-4915-8540-AB6D2F94CC82}" presName="horz1" presStyleCnt="0"/>
      <dgm:spPr/>
    </dgm:pt>
    <dgm:pt modelId="{9CAC223F-1080-492D-BDD7-82D73B47CDE0}" type="pres">
      <dgm:prSet presAssocID="{197D4046-96C5-4915-8540-AB6D2F94CC82}" presName="tx1" presStyleLbl="revTx" presStyleIdx="0" presStyleCnt="9"/>
      <dgm:spPr/>
    </dgm:pt>
    <dgm:pt modelId="{97BE9008-D665-4B7B-B223-1D2F34F262D3}" type="pres">
      <dgm:prSet presAssocID="{197D4046-96C5-4915-8540-AB6D2F94CC82}" presName="vert1" presStyleCnt="0"/>
      <dgm:spPr/>
    </dgm:pt>
    <dgm:pt modelId="{5ADC2C02-A52C-4C8C-86CB-1F0691431DE0}" type="pres">
      <dgm:prSet presAssocID="{E44B5F6C-A437-478B-A5E3-4F6D09E97269}" presName="thickLine" presStyleLbl="alignNode1" presStyleIdx="1" presStyleCnt="9"/>
      <dgm:spPr/>
    </dgm:pt>
    <dgm:pt modelId="{BC3A4531-16CE-4C28-BEE6-D6610002959B}" type="pres">
      <dgm:prSet presAssocID="{E44B5F6C-A437-478B-A5E3-4F6D09E97269}" presName="horz1" presStyleCnt="0"/>
      <dgm:spPr/>
    </dgm:pt>
    <dgm:pt modelId="{F1C63443-B652-4491-A673-A3B64D5E1E63}" type="pres">
      <dgm:prSet presAssocID="{E44B5F6C-A437-478B-A5E3-4F6D09E97269}" presName="tx1" presStyleLbl="revTx" presStyleIdx="1" presStyleCnt="9"/>
      <dgm:spPr/>
    </dgm:pt>
    <dgm:pt modelId="{B042F345-0BC3-4AB8-9381-4C71BB6FE928}" type="pres">
      <dgm:prSet presAssocID="{E44B5F6C-A437-478B-A5E3-4F6D09E97269}" presName="vert1" presStyleCnt="0"/>
      <dgm:spPr/>
    </dgm:pt>
    <dgm:pt modelId="{5C8113F7-7EB5-4DF2-B99E-983A5A845302}" type="pres">
      <dgm:prSet presAssocID="{3B6C5FDD-FBD1-4881-9CA9-55A0728E3C1F}" presName="thickLine" presStyleLbl="alignNode1" presStyleIdx="2" presStyleCnt="9"/>
      <dgm:spPr/>
    </dgm:pt>
    <dgm:pt modelId="{5AF92CE2-6845-4539-8754-96C50B2307ED}" type="pres">
      <dgm:prSet presAssocID="{3B6C5FDD-FBD1-4881-9CA9-55A0728E3C1F}" presName="horz1" presStyleCnt="0"/>
      <dgm:spPr/>
    </dgm:pt>
    <dgm:pt modelId="{3D667D8F-DD16-44CE-9822-3032F61CAB48}" type="pres">
      <dgm:prSet presAssocID="{3B6C5FDD-FBD1-4881-9CA9-55A0728E3C1F}" presName="tx1" presStyleLbl="revTx" presStyleIdx="2" presStyleCnt="9"/>
      <dgm:spPr/>
    </dgm:pt>
    <dgm:pt modelId="{2EA12CBD-F856-4D7B-A52F-AFDB2C59C625}" type="pres">
      <dgm:prSet presAssocID="{3B6C5FDD-FBD1-4881-9CA9-55A0728E3C1F}" presName="vert1" presStyleCnt="0"/>
      <dgm:spPr/>
    </dgm:pt>
    <dgm:pt modelId="{F6FD3855-B251-4A74-B48E-DC66883DA204}" type="pres">
      <dgm:prSet presAssocID="{58EE8060-AD6E-42EB-B12F-487862DC2B95}" presName="thickLine" presStyleLbl="alignNode1" presStyleIdx="3" presStyleCnt="9"/>
      <dgm:spPr/>
    </dgm:pt>
    <dgm:pt modelId="{64CCF24C-6BCD-49D9-B465-133BA94DB046}" type="pres">
      <dgm:prSet presAssocID="{58EE8060-AD6E-42EB-B12F-487862DC2B95}" presName="horz1" presStyleCnt="0"/>
      <dgm:spPr/>
    </dgm:pt>
    <dgm:pt modelId="{E83ABCF7-A02A-4D59-BEC4-3A8112E15E92}" type="pres">
      <dgm:prSet presAssocID="{58EE8060-AD6E-42EB-B12F-487862DC2B95}" presName="tx1" presStyleLbl="revTx" presStyleIdx="3" presStyleCnt="9"/>
      <dgm:spPr/>
    </dgm:pt>
    <dgm:pt modelId="{DCD78F47-6FDB-4EC0-A5E8-793E47ED81AC}" type="pres">
      <dgm:prSet presAssocID="{58EE8060-AD6E-42EB-B12F-487862DC2B95}" presName="vert1" presStyleCnt="0"/>
      <dgm:spPr/>
    </dgm:pt>
    <dgm:pt modelId="{30367ECC-AA7E-432D-865F-85D78D540238}" type="pres">
      <dgm:prSet presAssocID="{4AF43BF1-CF4B-4C00-B350-5415AEBEA08C}" presName="thickLine" presStyleLbl="alignNode1" presStyleIdx="4" presStyleCnt="9"/>
      <dgm:spPr/>
    </dgm:pt>
    <dgm:pt modelId="{B3E1D589-FC34-4F25-AA74-DAFF94E3EDC7}" type="pres">
      <dgm:prSet presAssocID="{4AF43BF1-CF4B-4C00-B350-5415AEBEA08C}" presName="horz1" presStyleCnt="0"/>
      <dgm:spPr/>
    </dgm:pt>
    <dgm:pt modelId="{8FC287AB-732A-4348-83D6-6CD364BC28C4}" type="pres">
      <dgm:prSet presAssocID="{4AF43BF1-CF4B-4C00-B350-5415AEBEA08C}" presName="tx1" presStyleLbl="revTx" presStyleIdx="4" presStyleCnt="9"/>
      <dgm:spPr/>
    </dgm:pt>
    <dgm:pt modelId="{C025B697-4FFA-4666-918A-1542AFEA67F5}" type="pres">
      <dgm:prSet presAssocID="{4AF43BF1-CF4B-4C00-B350-5415AEBEA08C}" presName="vert1" presStyleCnt="0"/>
      <dgm:spPr/>
    </dgm:pt>
    <dgm:pt modelId="{EDC25D97-2A93-479E-BB3D-BA48B06F9E58}" type="pres">
      <dgm:prSet presAssocID="{EBEB5E9A-1FD4-4637-98E3-171A11553466}" presName="thickLine" presStyleLbl="alignNode1" presStyleIdx="5" presStyleCnt="9"/>
      <dgm:spPr/>
    </dgm:pt>
    <dgm:pt modelId="{9734E5FD-27A1-4C63-B2A9-2F782330CE06}" type="pres">
      <dgm:prSet presAssocID="{EBEB5E9A-1FD4-4637-98E3-171A11553466}" presName="horz1" presStyleCnt="0"/>
      <dgm:spPr/>
    </dgm:pt>
    <dgm:pt modelId="{7A3DBEDC-1653-4FB8-A299-8FC6D1A5AEDE}" type="pres">
      <dgm:prSet presAssocID="{EBEB5E9A-1FD4-4637-98E3-171A11553466}" presName="tx1" presStyleLbl="revTx" presStyleIdx="5" presStyleCnt="9"/>
      <dgm:spPr/>
    </dgm:pt>
    <dgm:pt modelId="{81D40F24-E3F1-4F83-BB28-62271D019995}" type="pres">
      <dgm:prSet presAssocID="{EBEB5E9A-1FD4-4637-98E3-171A11553466}" presName="vert1" presStyleCnt="0"/>
      <dgm:spPr/>
    </dgm:pt>
    <dgm:pt modelId="{D8597FE8-F017-40AE-A3FA-CC1E2E774A85}" type="pres">
      <dgm:prSet presAssocID="{D50686E0-3404-42D5-9CB4-89E046444722}" presName="thickLine" presStyleLbl="alignNode1" presStyleIdx="6" presStyleCnt="9"/>
      <dgm:spPr/>
    </dgm:pt>
    <dgm:pt modelId="{2902CF7F-939D-4AFA-945A-87A90F2A260A}" type="pres">
      <dgm:prSet presAssocID="{D50686E0-3404-42D5-9CB4-89E046444722}" presName="horz1" presStyleCnt="0"/>
      <dgm:spPr/>
    </dgm:pt>
    <dgm:pt modelId="{B424A716-E6EE-4A10-B52A-F25FB5574A36}" type="pres">
      <dgm:prSet presAssocID="{D50686E0-3404-42D5-9CB4-89E046444722}" presName="tx1" presStyleLbl="revTx" presStyleIdx="6" presStyleCnt="9"/>
      <dgm:spPr/>
    </dgm:pt>
    <dgm:pt modelId="{C201E7A1-9D05-402C-93A8-A1826CEB8DE2}" type="pres">
      <dgm:prSet presAssocID="{D50686E0-3404-42D5-9CB4-89E046444722}" presName="vert1" presStyleCnt="0"/>
      <dgm:spPr/>
    </dgm:pt>
    <dgm:pt modelId="{29F17F38-140A-4685-BAC8-C5547BCB684C}" type="pres">
      <dgm:prSet presAssocID="{A604070B-AA87-4053-B90E-069B797373E1}" presName="thickLine" presStyleLbl="alignNode1" presStyleIdx="7" presStyleCnt="9"/>
      <dgm:spPr/>
    </dgm:pt>
    <dgm:pt modelId="{893A4E7F-8848-45C1-9920-83640B103E22}" type="pres">
      <dgm:prSet presAssocID="{A604070B-AA87-4053-B90E-069B797373E1}" presName="horz1" presStyleCnt="0"/>
      <dgm:spPr/>
    </dgm:pt>
    <dgm:pt modelId="{ACE04A14-A5E5-4B96-BB1C-F49F68553629}" type="pres">
      <dgm:prSet presAssocID="{A604070B-AA87-4053-B90E-069B797373E1}" presName="tx1" presStyleLbl="revTx" presStyleIdx="7" presStyleCnt="9"/>
      <dgm:spPr/>
    </dgm:pt>
    <dgm:pt modelId="{539B8445-FBC5-4D7F-9B75-B522106000FA}" type="pres">
      <dgm:prSet presAssocID="{A604070B-AA87-4053-B90E-069B797373E1}" presName="vert1" presStyleCnt="0"/>
      <dgm:spPr/>
    </dgm:pt>
    <dgm:pt modelId="{AD70B9A5-EE65-4D4C-991B-DBB63E626781}" type="pres">
      <dgm:prSet presAssocID="{CA3E0681-8ECB-4615-9834-184AA318FF6F}" presName="thickLine" presStyleLbl="alignNode1" presStyleIdx="8" presStyleCnt="9"/>
      <dgm:spPr/>
    </dgm:pt>
    <dgm:pt modelId="{B52D60D5-70FA-4001-8252-E1C6B69C4418}" type="pres">
      <dgm:prSet presAssocID="{CA3E0681-8ECB-4615-9834-184AA318FF6F}" presName="horz1" presStyleCnt="0"/>
      <dgm:spPr/>
    </dgm:pt>
    <dgm:pt modelId="{AB2F6D48-51DA-49A0-875E-37BDC3A7C16B}" type="pres">
      <dgm:prSet presAssocID="{CA3E0681-8ECB-4615-9834-184AA318FF6F}" presName="tx1" presStyleLbl="revTx" presStyleIdx="8" presStyleCnt="9"/>
      <dgm:spPr/>
    </dgm:pt>
    <dgm:pt modelId="{D36B679C-1ADD-4998-BAD8-3E92715F8C32}" type="pres">
      <dgm:prSet presAssocID="{CA3E0681-8ECB-4615-9834-184AA318FF6F}" presName="vert1" presStyleCnt="0"/>
      <dgm:spPr/>
    </dgm:pt>
  </dgm:ptLst>
  <dgm:cxnLst>
    <dgm:cxn modelId="{0CBF7102-4726-4832-BE40-662C47903A34}" type="presOf" srcId="{58EE8060-AD6E-42EB-B12F-487862DC2B95}" destId="{E83ABCF7-A02A-4D59-BEC4-3A8112E15E92}" srcOrd="0" destOrd="0" presId="urn:microsoft.com/office/officeart/2008/layout/LinedList"/>
    <dgm:cxn modelId="{79BD4703-7BD6-4618-AE04-80CE0CBFCC51}" srcId="{1AC434C0-6F09-432C-B34A-B12A9E707E3A}" destId="{EBEB5E9A-1FD4-4637-98E3-171A11553466}" srcOrd="5" destOrd="0" parTransId="{3CAB8387-55B4-4538-B511-F05E710D58C7}" sibTransId="{AD4CB267-4C25-49B9-8FD7-30F1E3303D1C}"/>
    <dgm:cxn modelId="{8CB07B0E-8A60-49E3-B80E-7A266323D27C}" srcId="{1AC434C0-6F09-432C-B34A-B12A9E707E3A}" destId="{CA3E0681-8ECB-4615-9834-184AA318FF6F}" srcOrd="8" destOrd="0" parTransId="{7A9572E2-5E2F-49C5-95F9-ECF8E7EED21E}" sibTransId="{1AC16635-D631-4699-AAC7-40EA36D21E9C}"/>
    <dgm:cxn modelId="{A572EE1D-3B1F-4234-A96E-E0CA43E0B139}" type="presOf" srcId="{E44B5F6C-A437-478B-A5E3-4F6D09E97269}" destId="{F1C63443-B652-4491-A673-A3B64D5E1E63}" srcOrd="0" destOrd="0" presId="urn:microsoft.com/office/officeart/2008/layout/LinedList"/>
    <dgm:cxn modelId="{F87C0D43-48F2-4AF1-BC6B-929A7BB75C73}" srcId="{1AC434C0-6F09-432C-B34A-B12A9E707E3A}" destId="{E44B5F6C-A437-478B-A5E3-4F6D09E97269}" srcOrd="1" destOrd="0" parTransId="{1CC39DED-B04E-482D-9B30-FBD3377B27D6}" sibTransId="{85FC1EC1-0714-45AA-87C2-1DDEC9338356}"/>
    <dgm:cxn modelId="{DF121A76-E086-4042-BDD0-47B645E8A84B}" srcId="{1AC434C0-6F09-432C-B34A-B12A9E707E3A}" destId="{A604070B-AA87-4053-B90E-069B797373E1}" srcOrd="7" destOrd="0" parTransId="{1A1613CB-CA8A-4734-99D2-26F597339394}" sibTransId="{A4118DDD-A3FC-4F35-94D3-0E8013222B5A}"/>
    <dgm:cxn modelId="{DB25D458-2852-4245-B290-108482317AC3}" type="presOf" srcId="{D50686E0-3404-42D5-9CB4-89E046444722}" destId="{B424A716-E6EE-4A10-B52A-F25FB5574A36}" srcOrd="0" destOrd="0" presId="urn:microsoft.com/office/officeart/2008/layout/LinedList"/>
    <dgm:cxn modelId="{F2D99659-48FF-4A24-8117-3A1EED3F6A88}" type="presOf" srcId="{4AF43BF1-CF4B-4C00-B350-5415AEBEA08C}" destId="{8FC287AB-732A-4348-83D6-6CD364BC28C4}" srcOrd="0" destOrd="0" presId="urn:microsoft.com/office/officeart/2008/layout/LinedList"/>
    <dgm:cxn modelId="{A1610483-4025-4962-ADBE-A2C89325C098}" type="presOf" srcId="{CA3E0681-8ECB-4615-9834-184AA318FF6F}" destId="{AB2F6D48-51DA-49A0-875E-37BDC3A7C16B}" srcOrd="0" destOrd="0" presId="urn:microsoft.com/office/officeart/2008/layout/LinedList"/>
    <dgm:cxn modelId="{30906790-8EB7-414A-BA12-DF9860DA42C5}" srcId="{1AC434C0-6F09-432C-B34A-B12A9E707E3A}" destId="{4AF43BF1-CF4B-4C00-B350-5415AEBEA08C}" srcOrd="4" destOrd="0" parTransId="{8CA077DD-A116-4E60-9503-C3818872715C}" sibTransId="{F69E36D6-B1A3-4573-84E0-47E1070DB03B}"/>
    <dgm:cxn modelId="{B3915698-652B-4549-897D-9B70B9D5A9AB}" type="presOf" srcId="{1AC434C0-6F09-432C-B34A-B12A9E707E3A}" destId="{FEB789B7-BC4F-4C5F-AD60-9C9CD6874CD9}" srcOrd="0" destOrd="0" presId="urn:microsoft.com/office/officeart/2008/layout/LinedList"/>
    <dgm:cxn modelId="{7E7EF3AD-C6B9-4EC3-A060-FC348B544556}" type="presOf" srcId="{A604070B-AA87-4053-B90E-069B797373E1}" destId="{ACE04A14-A5E5-4B96-BB1C-F49F68553629}" srcOrd="0" destOrd="0" presId="urn:microsoft.com/office/officeart/2008/layout/LinedList"/>
    <dgm:cxn modelId="{CC8402CE-FEDC-447A-A1CA-193D8542B2B7}" type="presOf" srcId="{197D4046-96C5-4915-8540-AB6D2F94CC82}" destId="{9CAC223F-1080-492D-BDD7-82D73B47CDE0}" srcOrd="0" destOrd="0" presId="urn:microsoft.com/office/officeart/2008/layout/LinedList"/>
    <dgm:cxn modelId="{5F8F54D0-4701-48E3-9C75-11A533A244BE}" type="presOf" srcId="{EBEB5E9A-1FD4-4637-98E3-171A11553466}" destId="{7A3DBEDC-1653-4FB8-A299-8FC6D1A5AEDE}" srcOrd="0" destOrd="0" presId="urn:microsoft.com/office/officeart/2008/layout/LinedList"/>
    <dgm:cxn modelId="{97E435D6-5385-402F-9920-FF4B8A42CF7D}" type="presOf" srcId="{3B6C5FDD-FBD1-4881-9CA9-55A0728E3C1F}" destId="{3D667D8F-DD16-44CE-9822-3032F61CAB48}" srcOrd="0" destOrd="0" presId="urn:microsoft.com/office/officeart/2008/layout/LinedList"/>
    <dgm:cxn modelId="{5BDA29E0-CB42-4B1A-86BD-CD400A9E0359}" srcId="{1AC434C0-6F09-432C-B34A-B12A9E707E3A}" destId="{3B6C5FDD-FBD1-4881-9CA9-55A0728E3C1F}" srcOrd="2" destOrd="0" parTransId="{A15069DA-6B3A-49AD-A84E-2DB3715DDCE5}" sibTransId="{60601613-1156-458F-A953-9AE46B50D29F}"/>
    <dgm:cxn modelId="{9AD7DDE3-0634-444B-8C28-CFF1607C69F7}" srcId="{1AC434C0-6F09-432C-B34A-B12A9E707E3A}" destId="{D50686E0-3404-42D5-9CB4-89E046444722}" srcOrd="6" destOrd="0" parTransId="{8611AE8F-BEDC-4E89-9183-47828C932D3A}" sibTransId="{C86273EE-20A6-4AC8-B427-B3723C01A3DC}"/>
    <dgm:cxn modelId="{60189CF6-ED20-4F08-B952-8C375ACF8416}" srcId="{1AC434C0-6F09-432C-B34A-B12A9E707E3A}" destId="{58EE8060-AD6E-42EB-B12F-487862DC2B95}" srcOrd="3" destOrd="0" parTransId="{80DC5564-4A05-4AB8-972A-A763E99F0209}" sibTransId="{37277465-EA14-4176-A243-4F8DD606EE9F}"/>
    <dgm:cxn modelId="{4EB534FA-83CF-4172-9FBF-6D27DAB770CA}" srcId="{1AC434C0-6F09-432C-B34A-B12A9E707E3A}" destId="{197D4046-96C5-4915-8540-AB6D2F94CC82}" srcOrd="0" destOrd="0" parTransId="{BB384829-6FCA-432A-B710-6F4B9A875F95}" sibTransId="{73C3537C-650A-4CC0-88F6-58668E8DB7AC}"/>
    <dgm:cxn modelId="{1EEB36B1-1057-4D81-89CF-D3BF2883C6A1}" type="presParOf" srcId="{FEB789B7-BC4F-4C5F-AD60-9C9CD6874CD9}" destId="{36070FE9-64EF-4C62-9C0C-EA0968705565}" srcOrd="0" destOrd="0" presId="urn:microsoft.com/office/officeart/2008/layout/LinedList"/>
    <dgm:cxn modelId="{8EC81843-C767-40E3-AC09-0A2CE4AC885C}" type="presParOf" srcId="{FEB789B7-BC4F-4C5F-AD60-9C9CD6874CD9}" destId="{F7AB3592-B31B-46E8-B057-B19BAA2E4570}" srcOrd="1" destOrd="0" presId="urn:microsoft.com/office/officeart/2008/layout/LinedList"/>
    <dgm:cxn modelId="{E78DA4A5-A9F4-4904-BB0A-1C3BC1B6597E}" type="presParOf" srcId="{F7AB3592-B31B-46E8-B057-B19BAA2E4570}" destId="{9CAC223F-1080-492D-BDD7-82D73B47CDE0}" srcOrd="0" destOrd="0" presId="urn:microsoft.com/office/officeart/2008/layout/LinedList"/>
    <dgm:cxn modelId="{27A1789A-AD67-4F7B-9059-FCF5593162DD}" type="presParOf" srcId="{F7AB3592-B31B-46E8-B057-B19BAA2E4570}" destId="{97BE9008-D665-4B7B-B223-1D2F34F262D3}" srcOrd="1" destOrd="0" presId="urn:microsoft.com/office/officeart/2008/layout/LinedList"/>
    <dgm:cxn modelId="{4660A6F0-EE61-4FD6-A3B7-3FEFFB019538}" type="presParOf" srcId="{FEB789B7-BC4F-4C5F-AD60-9C9CD6874CD9}" destId="{5ADC2C02-A52C-4C8C-86CB-1F0691431DE0}" srcOrd="2" destOrd="0" presId="urn:microsoft.com/office/officeart/2008/layout/LinedList"/>
    <dgm:cxn modelId="{4D862F2E-DD10-410A-8E3E-1B89F0C4B4A2}" type="presParOf" srcId="{FEB789B7-BC4F-4C5F-AD60-9C9CD6874CD9}" destId="{BC3A4531-16CE-4C28-BEE6-D6610002959B}" srcOrd="3" destOrd="0" presId="urn:microsoft.com/office/officeart/2008/layout/LinedList"/>
    <dgm:cxn modelId="{5F50042C-BD45-4A11-BB1C-A6A07BC05855}" type="presParOf" srcId="{BC3A4531-16CE-4C28-BEE6-D6610002959B}" destId="{F1C63443-B652-4491-A673-A3B64D5E1E63}" srcOrd="0" destOrd="0" presId="urn:microsoft.com/office/officeart/2008/layout/LinedList"/>
    <dgm:cxn modelId="{ECAF5273-DE51-4870-A41F-70B08F1E5662}" type="presParOf" srcId="{BC3A4531-16CE-4C28-BEE6-D6610002959B}" destId="{B042F345-0BC3-4AB8-9381-4C71BB6FE928}" srcOrd="1" destOrd="0" presId="urn:microsoft.com/office/officeart/2008/layout/LinedList"/>
    <dgm:cxn modelId="{1A74DD1B-9735-4BC8-813F-A2F634D33332}" type="presParOf" srcId="{FEB789B7-BC4F-4C5F-AD60-9C9CD6874CD9}" destId="{5C8113F7-7EB5-4DF2-B99E-983A5A845302}" srcOrd="4" destOrd="0" presId="urn:microsoft.com/office/officeart/2008/layout/LinedList"/>
    <dgm:cxn modelId="{476F0661-B9B1-4CE2-9915-02AC71FF2874}" type="presParOf" srcId="{FEB789B7-BC4F-4C5F-AD60-9C9CD6874CD9}" destId="{5AF92CE2-6845-4539-8754-96C50B2307ED}" srcOrd="5" destOrd="0" presId="urn:microsoft.com/office/officeart/2008/layout/LinedList"/>
    <dgm:cxn modelId="{5904BC06-AFED-47B7-939B-D482156FE1B8}" type="presParOf" srcId="{5AF92CE2-6845-4539-8754-96C50B2307ED}" destId="{3D667D8F-DD16-44CE-9822-3032F61CAB48}" srcOrd="0" destOrd="0" presId="urn:microsoft.com/office/officeart/2008/layout/LinedList"/>
    <dgm:cxn modelId="{6CB3FDD1-2C11-4AD5-A0A3-627B2218DFD0}" type="presParOf" srcId="{5AF92CE2-6845-4539-8754-96C50B2307ED}" destId="{2EA12CBD-F856-4D7B-A52F-AFDB2C59C625}" srcOrd="1" destOrd="0" presId="urn:microsoft.com/office/officeart/2008/layout/LinedList"/>
    <dgm:cxn modelId="{17F40ACF-EA85-4750-BB12-05863F868E1C}" type="presParOf" srcId="{FEB789B7-BC4F-4C5F-AD60-9C9CD6874CD9}" destId="{F6FD3855-B251-4A74-B48E-DC66883DA204}" srcOrd="6" destOrd="0" presId="urn:microsoft.com/office/officeart/2008/layout/LinedList"/>
    <dgm:cxn modelId="{716EEDDB-A577-4222-BCDC-6F94AAF37A7A}" type="presParOf" srcId="{FEB789B7-BC4F-4C5F-AD60-9C9CD6874CD9}" destId="{64CCF24C-6BCD-49D9-B465-133BA94DB046}" srcOrd="7" destOrd="0" presId="urn:microsoft.com/office/officeart/2008/layout/LinedList"/>
    <dgm:cxn modelId="{E5DB02A8-B9C4-45D7-B8D3-C7745C23230E}" type="presParOf" srcId="{64CCF24C-6BCD-49D9-B465-133BA94DB046}" destId="{E83ABCF7-A02A-4D59-BEC4-3A8112E15E92}" srcOrd="0" destOrd="0" presId="urn:microsoft.com/office/officeart/2008/layout/LinedList"/>
    <dgm:cxn modelId="{1FF6F3EB-DC24-4599-A3AF-68FDAABAB75C}" type="presParOf" srcId="{64CCF24C-6BCD-49D9-B465-133BA94DB046}" destId="{DCD78F47-6FDB-4EC0-A5E8-793E47ED81AC}" srcOrd="1" destOrd="0" presId="urn:microsoft.com/office/officeart/2008/layout/LinedList"/>
    <dgm:cxn modelId="{F186461B-0780-41BE-A52E-A47D2E330B3E}" type="presParOf" srcId="{FEB789B7-BC4F-4C5F-AD60-9C9CD6874CD9}" destId="{30367ECC-AA7E-432D-865F-85D78D540238}" srcOrd="8" destOrd="0" presId="urn:microsoft.com/office/officeart/2008/layout/LinedList"/>
    <dgm:cxn modelId="{CD96F2DA-1C8B-4FA4-B97F-92555362777E}" type="presParOf" srcId="{FEB789B7-BC4F-4C5F-AD60-9C9CD6874CD9}" destId="{B3E1D589-FC34-4F25-AA74-DAFF94E3EDC7}" srcOrd="9" destOrd="0" presId="urn:microsoft.com/office/officeart/2008/layout/LinedList"/>
    <dgm:cxn modelId="{29FABA26-671D-4A5B-83E1-7DF7D33697B0}" type="presParOf" srcId="{B3E1D589-FC34-4F25-AA74-DAFF94E3EDC7}" destId="{8FC287AB-732A-4348-83D6-6CD364BC28C4}" srcOrd="0" destOrd="0" presId="urn:microsoft.com/office/officeart/2008/layout/LinedList"/>
    <dgm:cxn modelId="{3FC74626-6003-4C48-AE12-ED08DF901558}" type="presParOf" srcId="{B3E1D589-FC34-4F25-AA74-DAFF94E3EDC7}" destId="{C025B697-4FFA-4666-918A-1542AFEA67F5}" srcOrd="1" destOrd="0" presId="urn:microsoft.com/office/officeart/2008/layout/LinedList"/>
    <dgm:cxn modelId="{5D5D381E-A5C9-43E2-8957-78FA595E5A34}" type="presParOf" srcId="{FEB789B7-BC4F-4C5F-AD60-9C9CD6874CD9}" destId="{EDC25D97-2A93-479E-BB3D-BA48B06F9E58}" srcOrd="10" destOrd="0" presId="urn:microsoft.com/office/officeart/2008/layout/LinedList"/>
    <dgm:cxn modelId="{045FA8AC-1460-492B-8B23-828F93AAC38F}" type="presParOf" srcId="{FEB789B7-BC4F-4C5F-AD60-9C9CD6874CD9}" destId="{9734E5FD-27A1-4C63-B2A9-2F782330CE06}" srcOrd="11" destOrd="0" presId="urn:microsoft.com/office/officeart/2008/layout/LinedList"/>
    <dgm:cxn modelId="{178D4B01-081A-43C6-9281-5EC819ED6D2A}" type="presParOf" srcId="{9734E5FD-27A1-4C63-B2A9-2F782330CE06}" destId="{7A3DBEDC-1653-4FB8-A299-8FC6D1A5AEDE}" srcOrd="0" destOrd="0" presId="urn:microsoft.com/office/officeart/2008/layout/LinedList"/>
    <dgm:cxn modelId="{BE1AE2AA-C5CC-4312-801F-44305C20BE30}" type="presParOf" srcId="{9734E5FD-27A1-4C63-B2A9-2F782330CE06}" destId="{81D40F24-E3F1-4F83-BB28-62271D019995}" srcOrd="1" destOrd="0" presId="urn:microsoft.com/office/officeart/2008/layout/LinedList"/>
    <dgm:cxn modelId="{F8DA9A9C-1F6E-48EA-AD07-B871C6F57AEB}" type="presParOf" srcId="{FEB789B7-BC4F-4C5F-AD60-9C9CD6874CD9}" destId="{D8597FE8-F017-40AE-A3FA-CC1E2E774A85}" srcOrd="12" destOrd="0" presId="urn:microsoft.com/office/officeart/2008/layout/LinedList"/>
    <dgm:cxn modelId="{F4F505E5-D3A9-46BA-830C-74C3C41A865B}" type="presParOf" srcId="{FEB789B7-BC4F-4C5F-AD60-9C9CD6874CD9}" destId="{2902CF7F-939D-4AFA-945A-87A90F2A260A}" srcOrd="13" destOrd="0" presId="urn:microsoft.com/office/officeart/2008/layout/LinedList"/>
    <dgm:cxn modelId="{37011D63-B0EE-4D16-8B20-4AAA4E166DA4}" type="presParOf" srcId="{2902CF7F-939D-4AFA-945A-87A90F2A260A}" destId="{B424A716-E6EE-4A10-B52A-F25FB5574A36}" srcOrd="0" destOrd="0" presId="urn:microsoft.com/office/officeart/2008/layout/LinedList"/>
    <dgm:cxn modelId="{1577527A-D0E2-47FC-8A74-011972E5D773}" type="presParOf" srcId="{2902CF7F-939D-4AFA-945A-87A90F2A260A}" destId="{C201E7A1-9D05-402C-93A8-A1826CEB8DE2}" srcOrd="1" destOrd="0" presId="urn:microsoft.com/office/officeart/2008/layout/LinedList"/>
    <dgm:cxn modelId="{F379754A-7AED-47E2-9710-ADA745E1A369}" type="presParOf" srcId="{FEB789B7-BC4F-4C5F-AD60-9C9CD6874CD9}" destId="{29F17F38-140A-4685-BAC8-C5547BCB684C}" srcOrd="14" destOrd="0" presId="urn:microsoft.com/office/officeart/2008/layout/LinedList"/>
    <dgm:cxn modelId="{81D7BFC2-5D94-4D3F-B9D9-676D7BD368B3}" type="presParOf" srcId="{FEB789B7-BC4F-4C5F-AD60-9C9CD6874CD9}" destId="{893A4E7F-8848-45C1-9920-83640B103E22}" srcOrd="15" destOrd="0" presId="urn:microsoft.com/office/officeart/2008/layout/LinedList"/>
    <dgm:cxn modelId="{B3C6A797-5FC4-4E58-9F9D-DAEA2DBBA8EC}" type="presParOf" srcId="{893A4E7F-8848-45C1-9920-83640B103E22}" destId="{ACE04A14-A5E5-4B96-BB1C-F49F68553629}" srcOrd="0" destOrd="0" presId="urn:microsoft.com/office/officeart/2008/layout/LinedList"/>
    <dgm:cxn modelId="{BE91802F-61B0-4C17-B759-947CAAFE3ACC}" type="presParOf" srcId="{893A4E7F-8848-45C1-9920-83640B103E22}" destId="{539B8445-FBC5-4D7F-9B75-B522106000FA}" srcOrd="1" destOrd="0" presId="urn:microsoft.com/office/officeart/2008/layout/LinedList"/>
    <dgm:cxn modelId="{CBB17B2C-68E5-49C8-8079-D5C5F3003068}" type="presParOf" srcId="{FEB789B7-BC4F-4C5F-AD60-9C9CD6874CD9}" destId="{AD70B9A5-EE65-4D4C-991B-DBB63E626781}" srcOrd="16" destOrd="0" presId="urn:microsoft.com/office/officeart/2008/layout/LinedList"/>
    <dgm:cxn modelId="{A25E8939-185C-43F7-AB40-ECCF383CC86A}" type="presParOf" srcId="{FEB789B7-BC4F-4C5F-AD60-9C9CD6874CD9}" destId="{B52D60D5-70FA-4001-8252-E1C6B69C4418}" srcOrd="17" destOrd="0" presId="urn:microsoft.com/office/officeart/2008/layout/LinedList"/>
    <dgm:cxn modelId="{D20E21EC-82F7-45AD-B0B9-2E32047963F9}" type="presParOf" srcId="{B52D60D5-70FA-4001-8252-E1C6B69C4418}" destId="{AB2F6D48-51DA-49A0-875E-37BDC3A7C16B}" srcOrd="0" destOrd="0" presId="urn:microsoft.com/office/officeart/2008/layout/LinedList"/>
    <dgm:cxn modelId="{17D4D131-1F8A-4126-89D4-6EA5044B82B9}" type="presParOf" srcId="{B52D60D5-70FA-4001-8252-E1C6B69C4418}" destId="{D36B679C-1ADD-4998-BAD8-3E92715F8C3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25B159-0809-44E1-A294-328C7AFCB49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03121F2-18C7-47DE-BAD2-BF8DA9CDF0A5}">
      <dgm:prSet/>
      <dgm:spPr/>
      <dgm:t>
        <a:bodyPr/>
        <a:lstStyle/>
        <a:p>
          <a:r>
            <a:rPr lang="en-US" dirty="0"/>
            <a:t>Must deposit within five business banking days, unless otherwise agreed by parties to transaction</a:t>
          </a:r>
        </a:p>
      </dgm:t>
    </dgm:pt>
    <dgm:pt modelId="{07D4DFD9-5748-4B4B-8CDE-DDE6D2294F33}" type="parTrans" cxnId="{2F56D5B1-18D0-4705-A71C-6D0BCBEF9360}">
      <dgm:prSet/>
      <dgm:spPr/>
      <dgm:t>
        <a:bodyPr/>
        <a:lstStyle/>
        <a:p>
          <a:endParaRPr lang="en-US"/>
        </a:p>
      </dgm:t>
    </dgm:pt>
    <dgm:pt modelId="{1033BEA3-632E-4488-B637-AA89A3E736C8}" type="sibTrans" cxnId="{2F56D5B1-18D0-4705-A71C-6D0BCBEF9360}">
      <dgm:prSet/>
      <dgm:spPr/>
      <dgm:t>
        <a:bodyPr/>
        <a:lstStyle/>
        <a:p>
          <a:endParaRPr lang="en-US"/>
        </a:p>
      </dgm:t>
    </dgm:pt>
    <dgm:pt modelId="{787C62F8-E494-4E73-9FE0-A709160D82C5}">
      <dgm:prSet/>
      <dgm:spPr/>
      <dgm:t>
        <a:bodyPr/>
        <a:lstStyle/>
        <a:p>
          <a:r>
            <a:rPr lang="en-US" dirty="0"/>
            <a:t>Security Deposit shall remain in account, u</a:t>
          </a:r>
          <a:r>
            <a:rPr lang="en-US" b="0" i="0" dirty="0"/>
            <a:t>nless the landlord has otherwise become entitled to receive the deposit or a portion, or tenant agrees in writing</a:t>
          </a:r>
        </a:p>
      </dgm:t>
    </dgm:pt>
    <dgm:pt modelId="{547AB4C5-6422-4B57-8F79-F6F0A9E63374}" type="parTrans" cxnId="{AA3E4CF6-B06A-4AF8-A55D-6006D5FAB37E}">
      <dgm:prSet/>
      <dgm:spPr/>
      <dgm:t>
        <a:bodyPr/>
        <a:lstStyle/>
        <a:p>
          <a:endParaRPr lang="en-US"/>
        </a:p>
      </dgm:t>
    </dgm:pt>
    <dgm:pt modelId="{6481E606-F0E6-4741-9D06-4E08848E016A}" type="sibTrans" cxnId="{AA3E4CF6-B06A-4AF8-A55D-6006D5FAB37E}">
      <dgm:prSet/>
      <dgm:spPr/>
      <dgm:t>
        <a:bodyPr/>
        <a:lstStyle/>
        <a:p>
          <a:endParaRPr lang="en-US"/>
        </a:p>
      </dgm:t>
    </dgm:pt>
    <dgm:pt modelId="{FD6792B9-A002-4751-9EA9-98B37AFCB3DC}">
      <dgm:prSet/>
      <dgm:spPr/>
      <dgm:t>
        <a:bodyPr/>
        <a:lstStyle/>
        <a:p>
          <a:r>
            <a:rPr lang="en-US" dirty="0"/>
            <a:t>New Law 2022 – If EMD will not be held by firm,  but received by licensee, must ensure delivery to escrow agent named in the contract by the end of the fifth business banking day following receipt</a:t>
          </a:r>
        </a:p>
      </dgm:t>
    </dgm:pt>
    <dgm:pt modelId="{90FA3D26-0FC8-47E6-9632-43C5A9FBFB2B}" type="parTrans" cxnId="{843A3F0A-ADC6-431A-BADF-21BA280E897B}">
      <dgm:prSet/>
      <dgm:spPr/>
      <dgm:t>
        <a:bodyPr/>
        <a:lstStyle/>
        <a:p>
          <a:endParaRPr lang="en-US"/>
        </a:p>
      </dgm:t>
    </dgm:pt>
    <dgm:pt modelId="{B335B882-393C-4551-8788-B984B43A035F}" type="sibTrans" cxnId="{843A3F0A-ADC6-431A-BADF-21BA280E897B}">
      <dgm:prSet/>
      <dgm:spPr/>
      <dgm:t>
        <a:bodyPr/>
        <a:lstStyle/>
        <a:p>
          <a:endParaRPr lang="en-US"/>
        </a:p>
      </dgm:t>
    </dgm:pt>
    <dgm:pt modelId="{892D5DA9-A890-4936-BBB4-B482F66A0E0F}">
      <dgm:prSet/>
      <dgm:spPr/>
      <dgm:t>
        <a:bodyPr/>
        <a:lstStyle/>
        <a:p>
          <a:r>
            <a:rPr lang="en-US" b="0" i="0"/>
            <a:t>EMD </a:t>
          </a:r>
          <a:r>
            <a:rPr lang="en-US" b="0" i="0" dirty="0"/>
            <a:t>shall remain in that account until the transaction has been consummated or terminated</a:t>
          </a:r>
          <a:endParaRPr lang="en-US" dirty="0"/>
        </a:p>
      </dgm:t>
    </dgm:pt>
    <dgm:pt modelId="{4A39B19F-4B19-4B7F-8F22-4F4C8B430338}" type="parTrans" cxnId="{CF1191FF-61AB-47C4-8229-2828BFCF2462}">
      <dgm:prSet/>
      <dgm:spPr/>
      <dgm:t>
        <a:bodyPr/>
        <a:lstStyle/>
        <a:p>
          <a:endParaRPr lang="en-US"/>
        </a:p>
      </dgm:t>
    </dgm:pt>
    <dgm:pt modelId="{51340CFA-CBED-42B0-8F5D-E3C44889C2E6}" type="sibTrans" cxnId="{CF1191FF-61AB-47C4-8229-2828BFCF2462}">
      <dgm:prSet/>
      <dgm:spPr/>
      <dgm:t>
        <a:bodyPr/>
        <a:lstStyle/>
        <a:p>
          <a:endParaRPr lang="en-US"/>
        </a:p>
      </dgm:t>
    </dgm:pt>
    <dgm:pt modelId="{5512BB1A-6DF6-4DFE-A961-B63763BF8F8F}" type="pres">
      <dgm:prSet presAssocID="{EC25B159-0809-44E1-A294-328C7AFCB497}" presName="vert0" presStyleCnt="0">
        <dgm:presLayoutVars>
          <dgm:dir/>
          <dgm:animOne val="branch"/>
          <dgm:animLvl val="lvl"/>
        </dgm:presLayoutVars>
      </dgm:prSet>
      <dgm:spPr/>
    </dgm:pt>
    <dgm:pt modelId="{B21985C0-1D22-42A5-A1B4-2715A677B442}" type="pres">
      <dgm:prSet presAssocID="{A03121F2-18C7-47DE-BAD2-BF8DA9CDF0A5}" presName="thickLine" presStyleLbl="alignNode1" presStyleIdx="0" presStyleCnt="4"/>
      <dgm:spPr/>
    </dgm:pt>
    <dgm:pt modelId="{9C158F82-081C-4CFE-8B1D-C256D867F5F8}" type="pres">
      <dgm:prSet presAssocID="{A03121F2-18C7-47DE-BAD2-BF8DA9CDF0A5}" presName="horz1" presStyleCnt="0"/>
      <dgm:spPr/>
    </dgm:pt>
    <dgm:pt modelId="{ED4B5C50-CC82-4BBB-87A4-E299E23CF8D4}" type="pres">
      <dgm:prSet presAssocID="{A03121F2-18C7-47DE-BAD2-BF8DA9CDF0A5}" presName="tx1" presStyleLbl="revTx" presStyleIdx="0" presStyleCnt="4"/>
      <dgm:spPr/>
    </dgm:pt>
    <dgm:pt modelId="{8B393C2D-145F-48E5-8678-109C8042FD7D}" type="pres">
      <dgm:prSet presAssocID="{A03121F2-18C7-47DE-BAD2-BF8DA9CDF0A5}" presName="vert1" presStyleCnt="0"/>
      <dgm:spPr/>
    </dgm:pt>
    <dgm:pt modelId="{702C5B1C-3788-4B4E-B8FC-D6BFED0886C4}" type="pres">
      <dgm:prSet presAssocID="{FD6792B9-A002-4751-9EA9-98B37AFCB3DC}" presName="thickLine" presStyleLbl="alignNode1" presStyleIdx="1" presStyleCnt="4"/>
      <dgm:spPr/>
    </dgm:pt>
    <dgm:pt modelId="{B598EA05-3B14-4727-9FDE-41669CC967FF}" type="pres">
      <dgm:prSet presAssocID="{FD6792B9-A002-4751-9EA9-98B37AFCB3DC}" presName="horz1" presStyleCnt="0"/>
      <dgm:spPr/>
    </dgm:pt>
    <dgm:pt modelId="{B4F29B55-FD48-4778-8155-58EDE26FAFB3}" type="pres">
      <dgm:prSet presAssocID="{FD6792B9-A002-4751-9EA9-98B37AFCB3DC}" presName="tx1" presStyleLbl="revTx" presStyleIdx="1" presStyleCnt="4"/>
      <dgm:spPr/>
    </dgm:pt>
    <dgm:pt modelId="{7B0CC613-186F-4A19-9E0A-BD8D519EC778}" type="pres">
      <dgm:prSet presAssocID="{FD6792B9-A002-4751-9EA9-98B37AFCB3DC}" presName="vert1" presStyleCnt="0"/>
      <dgm:spPr/>
    </dgm:pt>
    <dgm:pt modelId="{43DE2062-D940-4D71-8BEA-1BFB8D70BCAB}" type="pres">
      <dgm:prSet presAssocID="{892D5DA9-A890-4936-BBB4-B482F66A0E0F}" presName="thickLine" presStyleLbl="alignNode1" presStyleIdx="2" presStyleCnt="4"/>
      <dgm:spPr/>
    </dgm:pt>
    <dgm:pt modelId="{973613ED-1CC7-4957-B638-426EC2ACB5DD}" type="pres">
      <dgm:prSet presAssocID="{892D5DA9-A890-4936-BBB4-B482F66A0E0F}" presName="horz1" presStyleCnt="0"/>
      <dgm:spPr/>
    </dgm:pt>
    <dgm:pt modelId="{6E597568-3193-46E8-A48C-C0525512CBD4}" type="pres">
      <dgm:prSet presAssocID="{892D5DA9-A890-4936-BBB4-B482F66A0E0F}" presName="tx1" presStyleLbl="revTx" presStyleIdx="2" presStyleCnt="4"/>
      <dgm:spPr/>
    </dgm:pt>
    <dgm:pt modelId="{7041BEE1-882E-4160-8736-8B82D8A509D2}" type="pres">
      <dgm:prSet presAssocID="{892D5DA9-A890-4936-BBB4-B482F66A0E0F}" presName="vert1" presStyleCnt="0"/>
      <dgm:spPr/>
    </dgm:pt>
    <dgm:pt modelId="{538AFBF6-B98F-443E-93A2-5B338D77EB57}" type="pres">
      <dgm:prSet presAssocID="{787C62F8-E494-4E73-9FE0-A709160D82C5}" presName="thickLine" presStyleLbl="alignNode1" presStyleIdx="3" presStyleCnt="4"/>
      <dgm:spPr/>
    </dgm:pt>
    <dgm:pt modelId="{621D3503-FB44-4225-BD0F-1FF54A97D220}" type="pres">
      <dgm:prSet presAssocID="{787C62F8-E494-4E73-9FE0-A709160D82C5}" presName="horz1" presStyleCnt="0"/>
      <dgm:spPr/>
    </dgm:pt>
    <dgm:pt modelId="{F539D963-EF6F-40A8-ACDA-284F6776968C}" type="pres">
      <dgm:prSet presAssocID="{787C62F8-E494-4E73-9FE0-A709160D82C5}" presName="tx1" presStyleLbl="revTx" presStyleIdx="3" presStyleCnt="4"/>
      <dgm:spPr/>
    </dgm:pt>
    <dgm:pt modelId="{3ACCD9A3-2C95-4DB8-B299-1C88BB5884E6}" type="pres">
      <dgm:prSet presAssocID="{787C62F8-E494-4E73-9FE0-A709160D82C5}" presName="vert1" presStyleCnt="0"/>
      <dgm:spPr/>
    </dgm:pt>
  </dgm:ptLst>
  <dgm:cxnLst>
    <dgm:cxn modelId="{843A3F0A-ADC6-431A-BADF-21BA280E897B}" srcId="{EC25B159-0809-44E1-A294-328C7AFCB497}" destId="{FD6792B9-A002-4751-9EA9-98B37AFCB3DC}" srcOrd="1" destOrd="0" parTransId="{90FA3D26-0FC8-47E6-9632-43C5A9FBFB2B}" sibTransId="{B335B882-393C-4551-8788-B984B43A035F}"/>
    <dgm:cxn modelId="{8D4F2059-13A2-4CDC-A93B-E371E6E3176C}" type="presOf" srcId="{A03121F2-18C7-47DE-BAD2-BF8DA9CDF0A5}" destId="{ED4B5C50-CC82-4BBB-87A4-E299E23CF8D4}" srcOrd="0" destOrd="0" presId="urn:microsoft.com/office/officeart/2008/layout/LinedList"/>
    <dgm:cxn modelId="{1CFA8E92-60C8-4F90-9707-A94A26B10E8A}" type="presOf" srcId="{FD6792B9-A002-4751-9EA9-98B37AFCB3DC}" destId="{B4F29B55-FD48-4778-8155-58EDE26FAFB3}" srcOrd="0" destOrd="0" presId="urn:microsoft.com/office/officeart/2008/layout/LinedList"/>
    <dgm:cxn modelId="{2F56D5B1-18D0-4705-A71C-6D0BCBEF9360}" srcId="{EC25B159-0809-44E1-A294-328C7AFCB497}" destId="{A03121F2-18C7-47DE-BAD2-BF8DA9CDF0A5}" srcOrd="0" destOrd="0" parTransId="{07D4DFD9-5748-4B4B-8CDE-DDE6D2294F33}" sibTransId="{1033BEA3-632E-4488-B637-AA89A3E736C8}"/>
    <dgm:cxn modelId="{C3CF59C8-1B03-460D-A8A8-E8BE440E519C}" type="presOf" srcId="{EC25B159-0809-44E1-A294-328C7AFCB497}" destId="{5512BB1A-6DF6-4DFE-A961-B63763BF8F8F}" srcOrd="0" destOrd="0" presId="urn:microsoft.com/office/officeart/2008/layout/LinedList"/>
    <dgm:cxn modelId="{7BEE18DB-ED5A-49A3-A1D4-821B7DC8CF49}" type="presOf" srcId="{892D5DA9-A890-4936-BBB4-B482F66A0E0F}" destId="{6E597568-3193-46E8-A48C-C0525512CBD4}" srcOrd="0" destOrd="0" presId="urn:microsoft.com/office/officeart/2008/layout/LinedList"/>
    <dgm:cxn modelId="{9DCB7CF2-B1D2-41C1-990F-6EBCAE4BDD1E}" type="presOf" srcId="{787C62F8-E494-4E73-9FE0-A709160D82C5}" destId="{F539D963-EF6F-40A8-ACDA-284F6776968C}" srcOrd="0" destOrd="0" presId="urn:microsoft.com/office/officeart/2008/layout/LinedList"/>
    <dgm:cxn modelId="{AA3E4CF6-B06A-4AF8-A55D-6006D5FAB37E}" srcId="{EC25B159-0809-44E1-A294-328C7AFCB497}" destId="{787C62F8-E494-4E73-9FE0-A709160D82C5}" srcOrd="3" destOrd="0" parTransId="{547AB4C5-6422-4B57-8F79-F6F0A9E63374}" sibTransId="{6481E606-F0E6-4741-9D06-4E08848E016A}"/>
    <dgm:cxn modelId="{CF1191FF-61AB-47C4-8229-2828BFCF2462}" srcId="{EC25B159-0809-44E1-A294-328C7AFCB497}" destId="{892D5DA9-A890-4936-BBB4-B482F66A0E0F}" srcOrd="2" destOrd="0" parTransId="{4A39B19F-4B19-4B7F-8F22-4F4C8B430338}" sibTransId="{51340CFA-CBED-42B0-8F5D-E3C44889C2E6}"/>
    <dgm:cxn modelId="{9B540E94-5C67-43C6-8D91-EA374E7282C9}" type="presParOf" srcId="{5512BB1A-6DF6-4DFE-A961-B63763BF8F8F}" destId="{B21985C0-1D22-42A5-A1B4-2715A677B442}" srcOrd="0" destOrd="0" presId="urn:microsoft.com/office/officeart/2008/layout/LinedList"/>
    <dgm:cxn modelId="{3B406D72-46D2-4E36-85A3-C07E8BA212D7}" type="presParOf" srcId="{5512BB1A-6DF6-4DFE-A961-B63763BF8F8F}" destId="{9C158F82-081C-4CFE-8B1D-C256D867F5F8}" srcOrd="1" destOrd="0" presId="urn:microsoft.com/office/officeart/2008/layout/LinedList"/>
    <dgm:cxn modelId="{1F3CA388-A037-4160-906D-9612AD1621CA}" type="presParOf" srcId="{9C158F82-081C-4CFE-8B1D-C256D867F5F8}" destId="{ED4B5C50-CC82-4BBB-87A4-E299E23CF8D4}" srcOrd="0" destOrd="0" presId="urn:microsoft.com/office/officeart/2008/layout/LinedList"/>
    <dgm:cxn modelId="{8BC8E331-DD38-4DB0-93ED-A7C6662026A2}" type="presParOf" srcId="{9C158F82-081C-4CFE-8B1D-C256D867F5F8}" destId="{8B393C2D-145F-48E5-8678-109C8042FD7D}" srcOrd="1" destOrd="0" presId="urn:microsoft.com/office/officeart/2008/layout/LinedList"/>
    <dgm:cxn modelId="{2DE77067-6202-446D-B0E5-F532FC22338A}" type="presParOf" srcId="{5512BB1A-6DF6-4DFE-A961-B63763BF8F8F}" destId="{702C5B1C-3788-4B4E-B8FC-D6BFED0886C4}" srcOrd="2" destOrd="0" presId="urn:microsoft.com/office/officeart/2008/layout/LinedList"/>
    <dgm:cxn modelId="{24E833E0-6A17-4089-B777-7663C2620EFB}" type="presParOf" srcId="{5512BB1A-6DF6-4DFE-A961-B63763BF8F8F}" destId="{B598EA05-3B14-4727-9FDE-41669CC967FF}" srcOrd="3" destOrd="0" presId="urn:microsoft.com/office/officeart/2008/layout/LinedList"/>
    <dgm:cxn modelId="{4246320A-81E0-4430-BA51-68898D8D70BE}" type="presParOf" srcId="{B598EA05-3B14-4727-9FDE-41669CC967FF}" destId="{B4F29B55-FD48-4778-8155-58EDE26FAFB3}" srcOrd="0" destOrd="0" presId="urn:microsoft.com/office/officeart/2008/layout/LinedList"/>
    <dgm:cxn modelId="{FC8E3951-C28C-49AE-88B3-F281E7E05F01}" type="presParOf" srcId="{B598EA05-3B14-4727-9FDE-41669CC967FF}" destId="{7B0CC613-186F-4A19-9E0A-BD8D519EC778}" srcOrd="1" destOrd="0" presId="urn:microsoft.com/office/officeart/2008/layout/LinedList"/>
    <dgm:cxn modelId="{55895795-3605-4F87-A2C5-2DBEC844759F}" type="presParOf" srcId="{5512BB1A-6DF6-4DFE-A961-B63763BF8F8F}" destId="{43DE2062-D940-4D71-8BEA-1BFB8D70BCAB}" srcOrd="4" destOrd="0" presId="urn:microsoft.com/office/officeart/2008/layout/LinedList"/>
    <dgm:cxn modelId="{D929663B-3C1E-4365-A76C-B2C4857F8B8C}" type="presParOf" srcId="{5512BB1A-6DF6-4DFE-A961-B63763BF8F8F}" destId="{973613ED-1CC7-4957-B638-426EC2ACB5DD}" srcOrd="5" destOrd="0" presId="urn:microsoft.com/office/officeart/2008/layout/LinedList"/>
    <dgm:cxn modelId="{D7A5EDFF-5373-4B15-AFBC-6D16181ECDC7}" type="presParOf" srcId="{973613ED-1CC7-4957-B638-426EC2ACB5DD}" destId="{6E597568-3193-46E8-A48C-C0525512CBD4}" srcOrd="0" destOrd="0" presId="urn:microsoft.com/office/officeart/2008/layout/LinedList"/>
    <dgm:cxn modelId="{1104DE08-2CBE-4A32-B73C-E5229029AB3F}" type="presParOf" srcId="{973613ED-1CC7-4957-B638-426EC2ACB5DD}" destId="{7041BEE1-882E-4160-8736-8B82D8A509D2}" srcOrd="1" destOrd="0" presId="urn:microsoft.com/office/officeart/2008/layout/LinedList"/>
    <dgm:cxn modelId="{34FBDA4C-2E6A-4950-960E-7F218DCDBA14}" type="presParOf" srcId="{5512BB1A-6DF6-4DFE-A961-B63763BF8F8F}" destId="{538AFBF6-B98F-443E-93A2-5B338D77EB57}" srcOrd="6" destOrd="0" presId="urn:microsoft.com/office/officeart/2008/layout/LinedList"/>
    <dgm:cxn modelId="{252C2D44-2088-4085-9008-18FFF0719B02}" type="presParOf" srcId="{5512BB1A-6DF6-4DFE-A961-B63763BF8F8F}" destId="{621D3503-FB44-4225-BD0F-1FF54A97D220}" srcOrd="7" destOrd="0" presId="urn:microsoft.com/office/officeart/2008/layout/LinedList"/>
    <dgm:cxn modelId="{FC35CB83-C0E6-4E28-A7BC-893BA90BD21B}" type="presParOf" srcId="{621D3503-FB44-4225-BD0F-1FF54A97D220}" destId="{F539D963-EF6F-40A8-ACDA-284F6776968C}" srcOrd="0" destOrd="0" presId="urn:microsoft.com/office/officeart/2008/layout/LinedList"/>
    <dgm:cxn modelId="{063713B7-B9A4-4FF8-A799-F3DEC260CD58}" type="presParOf" srcId="{621D3503-FB44-4225-BD0F-1FF54A97D220}" destId="{3ACCD9A3-2C95-4DB8-B299-1C88BB5884E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E89C35-C90D-437F-A7B9-3B08C7DB94C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18D8E5F-E533-4BE2-ABDC-36CBDF067BA6}">
      <dgm:prSet/>
      <dgm:spPr/>
      <dgm:t>
        <a:bodyPr/>
        <a:lstStyle/>
        <a:p>
          <a:r>
            <a:rPr lang="en-US" b="1" i="0"/>
            <a:t>At the option of a broker, </a:t>
          </a:r>
          <a:r>
            <a:rPr lang="en-US" b="0" i="0"/>
            <a:t>written notice may be sent by the broker that release of such funds shall be made unless a written protest is received from the principal who is not receiving the funds by such broker within 15 calendar days of the date of such notice. </a:t>
          </a:r>
          <a:endParaRPr lang="en-US"/>
        </a:p>
      </dgm:t>
    </dgm:pt>
    <dgm:pt modelId="{9019DDA0-F021-48A5-90D6-1C48DC4213A2}" type="parTrans" cxnId="{05831EBF-8A78-4D70-9344-A9D57A62B8D7}">
      <dgm:prSet/>
      <dgm:spPr/>
      <dgm:t>
        <a:bodyPr/>
        <a:lstStyle/>
        <a:p>
          <a:endParaRPr lang="en-US"/>
        </a:p>
      </dgm:t>
    </dgm:pt>
    <dgm:pt modelId="{1DE7255B-EF0F-4BC6-8992-7EC7F4BB1EC8}" type="sibTrans" cxnId="{05831EBF-8A78-4D70-9344-A9D57A62B8D7}">
      <dgm:prSet/>
      <dgm:spPr/>
      <dgm:t>
        <a:bodyPr/>
        <a:lstStyle/>
        <a:p>
          <a:endParaRPr lang="en-US"/>
        </a:p>
      </dgm:t>
    </dgm:pt>
    <dgm:pt modelId="{05532C7C-FB04-4F2A-BCC5-A2CD5AD2913E}">
      <dgm:prSet/>
      <dgm:spPr/>
      <dgm:t>
        <a:bodyPr/>
        <a:lstStyle/>
        <a:p>
          <a:r>
            <a:rPr lang="en-US" b="0" i="0"/>
            <a:t>Except as provided in the clear and explicit terms of the contract, no broker shall be required to make a determination as to the party entitled to receive the earnest money deposit. A broker who complies with this section shall be immune from liability to any of the parties to the contract.</a:t>
          </a:r>
          <a:endParaRPr lang="en-US"/>
        </a:p>
      </dgm:t>
    </dgm:pt>
    <dgm:pt modelId="{8E50370C-E111-480B-A8AC-5B8062CC2E33}" type="parTrans" cxnId="{AEC25B66-4983-4E65-9012-64295B3BE2FD}">
      <dgm:prSet/>
      <dgm:spPr/>
      <dgm:t>
        <a:bodyPr/>
        <a:lstStyle/>
        <a:p>
          <a:endParaRPr lang="en-US"/>
        </a:p>
      </dgm:t>
    </dgm:pt>
    <dgm:pt modelId="{A00FE1AC-157E-411A-AD97-15F35B63FAE4}" type="sibTrans" cxnId="{AEC25B66-4983-4E65-9012-64295B3BE2FD}">
      <dgm:prSet/>
      <dgm:spPr/>
      <dgm:t>
        <a:bodyPr/>
        <a:lstStyle/>
        <a:p>
          <a:endParaRPr lang="en-US"/>
        </a:p>
      </dgm:t>
    </dgm:pt>
    <dgm:pt modelId="{4EFBE850-E6DF-4A05-BA78-7B13714C3CD7}" type="pres">
      <dgm:prSet presAssocID="{72E89C35-C90D-437F-A7B9-3B08C7DB94C7}" presName="linear" presStyleCnt="0">
        <dgm:presLayoutVars>
          <dgm:animLvl val="lvl"/>
          <dgm:resizeHandles val="exact"/>
        </dgm:presLayoutVars>
      </dgm:prSet>
      <dgm:spPr/>
    </dgm:pt>
    <dgm:pt modelId="{078AB4B3-FD4F-4A08-AA93-44FC801EDA6C}" type="pres">
      <dgm:prSet presAssocID="{118D8E5F-E533-4BE2-ABDC-36CBDF067BA6}" presName="parentText" presStyleLbl="node1" presStyleIdx="0" presStyleCnt="2">
        <dgm:presLayoutVars>
          <dgm:chMax val="0"/>
          <dgm:bulletEnabled val="1"/>
        </dgm:presLayoutVars>
      </dgm:prSet>
      <dgm:spPr/>
    </dgm:pt>
    <dgm:pt modelId="{31619218-4246-4AA5-9CD2-FEEAA46E3F68}" type="pres">
      <dgm:prSet presAssocID="{1DE7255B-EF0F-4BC6-8992-7EC7F4BB1EC8}" presName="spacer" presStyleCnt="0"/>
      <dgm:spPr/>
    </dgm:pt>
    <dgm:pt modelId="{553C4FCF-E6B2-492F-8741-5A7E48F8C11B}" type="pres">
      <dgm:prSet presAssocID="{05532C7C-FB04-4F2A-BCC5-A2CD5AD2913E}" presName="parentText" presStyleLbl="node1" presStyleIdx="1" presStyleCnt="2">
        <dgm:presLayoutVars>
          <dgm:chMax val="0"/>
          <dgm:bulletEnabled val="1"/>
        </dgm:presLayoutVars>
      </dgm:prSet>
      <dgm:spPr/>
    </dgm:pt>
  </dgm:ptLst>
  <dgm:cxnLst>
    <dgm:cxn modelId="{997BF060-618E-4C64-B25A-ED1592511FBE}" type="presOf" srcId="{72E89C35-C90D-437F-A7B9-3B08C7DB94C7}" destId="{4EFBE850-E6DF-4A05-BA78-7B13714C3CD7}" srcOrd="0" destOrd="0" presId="urn:microsoft.com/office/officeart/2005/8/layout/vList2"/>
    <dgm:cxn modelId="{AEC25B66-4983-4E65-9012-64295B3BE2FD}" srcId="{72E89C35-C90D-437F-A7B9-3B08C7DB94C7}" destId="{05532C7C-FB04-4F2A-BCC5-A2CD5AD2913E}" srcOrd="1" destOrd="0" parTransId="{8E50370C-E111-480B-A8AC-5B8062CC2E33}" sibTransId="{A00FE1AC-157E-411A-AD97-15F35B63FAE4}"/>
    <dgm:cxn modelId="{039A9167-A83C-4ECF-99D1-4BCA960641EB}" type="presOf" srcId="{118D8E5F-E533-4BE2-ABDC-36CBDF067BA6}" destId="{078AB4B3-FD4F-4A08-AA93-44FC801EDA6C}" srcOrd="0" destOrd="0" presId="urn:microsoft.com/office/officeart/2005/8/layout/vList2"/>
    <dgm:cxn modelId="{05831EBF-8A78-4D70-9344-A9D57A62B8D7}" srcId="{72E89C35-C90D-437F-A7B9-3B08C7DB94C7}" destId="{118D8E5F-E533-4BE2-ABDC-36CBDF067BA6}" srcOrd="0" destOrd="0" parTransId="{9019DDA0-F021-48A5-90D6-1C48DC4213A2}" sibTransId="{1DE7255B-EF0F-4BC6-8992-7EC7F4BB1EC8}"/>
    <dgm:cxn modelId="{6A2A06ED-6EC5-471E-A383-035816680941}" type="presOf" srcId="{05532C7C-FB04-4F2A-BCC5-A2CD5AD2913E}" destId="{553C4FCF-E6B2-492F-8741-5A7E48F8C11B}" srcOrd="0" destOrd="0" presId="urn:microsoft.com/office/officeart/2005/8/layout/vList2"/>
    <dgm:cxn modelId="{523FDAFA-E455-4DF2-8646-80E84AAEEB9B}" type="presParOf" srcId="{4EFBE850-E6DF-4A05-BA78-7B13714C3CD7}" destId="{078AB4B3-FD4F-4A08-AA93-44FC801EDA6C}" srcOrd="0" destOrd="0" presId="urn:microsoft.com/office/officeart/2005/8/layout/vList2"/>
    <dgm:cxn modelId="{A8F1042B-7CEC-456D-833E-8C6E8E6B34D1}" type="presParOf" srcId="{4EFBE850-E6DF-4A05-BA78-7B13714C3CD7}" destId="{31619218-4246-4AA5-9CD2-FEEAA46E3F68}" srcOrd="1" destOrd="0" presId="urn:microsoft.com/office/officeart/2005/8/layout/vList2"/>
    <dgm:cxn modelId="{F3BB1542-33D4-4881-B295-F897EAB3D8A9}" type="presParOf" srcId="{4EFBE850-E6DF-4A05-BA78-7B13714C3CD7}" destId="{553C4FCF-E6B2-492F-8741-5A7E48F8C11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09AFCA-AF8E-4EB8-BC4C-621E6D692C14}"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FFFB7BF0-363C-40DF-8922-70FE22009FAA}">
      <dgm:prSet/>
      <dgm:spPr/>
      <dgm:t>
        <a:bodyPr/>
        <a:lstStyle/>
        <a:p>
          <a:pPr>
            <a:lnSpc>
              <a:spcPct val="100000"/>
            </a:lnSpc>
            <a:defRPr b="1"/>
          </a:pPr>
          <a:r>
            <a:rPr lang="en-US" b="0" i="0" dirty="0"/>
            <a:t>A broker holding escrow funds for a principal to the transaction may seek to have a court of competent jurisdiction take custody of disputed or unclaimed escrow funds via an interpleader action</a:t>
          </a:r>
          <a:endParaRPr lang="en-US" dirty="0"/>
        </a:p>
      </dgm:t>
    </dgm:pt>
    <dgm:pt modelId="{DD6BF6E9-EBAA-49FD-B5DB-1DB881466F39}" type="parTrans" cxnId="{181430B6-A1E6-46C3-AD41-41984FE30438}">
      <dgm:prSet/>
      <dgm:spPr/>
      <dgm:t>
        <a:bodyPr/>
        <a:lstStyle/>
        <a:p>
          <a:endParaRPr lang="en-US"/>
        </a:p>
      </dgm:t>
    </dgm:pt>
    <dgm:pt modelId="{418702D4-4DA5-4A87-A735-A98FFFB70B87}" type="sibTrans" cxnId="{181430B6-A1E6-46C3-AD41-41984FE30438}">
      <dgm:prSet/>
      <dgm:spPr/>
      <dgm:t>
        <a:bodyPr/>
        <a:lstStyle/>
        <a:p>
          <a:endParaRPr lang="en-US"/>
        </a:p>
      </dgm:t>
    </dgm:pt>
    <dgm:pt modelId="{27140CD8-9875-4663-8C5A-5AD21816BBF1}">
      <dgm:prSet/>
      <dgm:spPr/>
      <dgm:t>
        <a:bodyPr/>
        <a:lstStyle/>
        <a:p>
          <a:pPr>
            <a:lnSpc>
              <a:spcPct val="100000"/>
            </a:lnSpc>
          </a:pPr>
          <a:r>
            <a:rPr lang="en-US" dirty="0"/>
            <a:t>In General District Court – check with court for correct form </a:t>
          </a:r>
        </a:p>
      </dgm:t>
    </dgm:pt>
    <dgm:pt modelId="{158AFEA0-3CFB-44C6-A0AA-8529B8E4373E}" type="parTrans" cxnId="{F96F6ACC-5AD3-42AB-9B0B-5EA92626C6D8}">
      <dgm:prSet/>
      <dgm:spPr/>
      <dgm:t>
        <a:bodyPr/>
        <a:lstStyle/>
        <a:p>
          <a:endParaRPr lang="en-US"/>
        </a:p>
      </dgm:t>
    </dgm:pt>
    <dgm:pt modelId="{69F0FD5C-A403-4B0C-95FA-547C8FE4EFBE}" type="sibTrans" cxnId="{F96F6ACC-5AD3-42AB-9B0B-5EA92626C6D8}">
      <dgm:prSet/>
      <dgm:spPr/>
      <dgm:t>
        <a:bodyPr/>
        <a:lstStyle/>
        <a:p>
          <a:endParaRPr lang="en-US"/>
        </a:p>
      </dgm:t>
    </dgm:pt>
    <dgm:pt modelId="{8DA45FCD-A2FF-4115-8594-8C8E98D7B4F1}">
      <dgm:prSet/>
      <dgm:spPr/>
      <dgm:t>
        <a:bodyPr/>
        <a:lstStyle/>
        <a:p>
          <a:pPr>
            <a:lnSpc>
              <a:spcPct val="100000"/>
            </a:lnSpc>
          </a:pPr>
          <a:r>
            <a:rPr lang="en-US" dirty="0"/>
            <a:t>The initial pleading shall briefly set forth the circumstances of the claim and shall name as defendant all parties in interest</a:t>
          </a:r>
        </a:p>
      </dgm:t>
    </dgm:pt>
    <dgm:pt modelId="{5128AD2D-C383-4464-BAAB-E0B7CB60EB01}" type="parTrans" cxnId="{606D9480-9B8B-451F-8B2E-77BFBA4A9CA4}">
      <dgm:prSet/>
      <dgm:spPr/>
      <dgm:t>
        <a:bodyPr/>
        <a:lstStyle/>
        <a:p>
          <a:endParaRPr lang="en-US"/>
        </a:p>
      </dgm:t>
    </dgm:pt>
    <dgm:pt modelId="{3AA128A7-EFA5-4498-9DF7-2F53219F0084}" type="sibTrans" cxnId="{606D9480-9B8B-451F-8B2E-77BFBA4A9CA4}">
      <dgm:prSet/>
      <dgm:spPr/>
      <dgm:t>
        <a:bodyPr/>
        <a:lstStyle/>
        <a:p>
          <a:endParaRPr lang="en-US"/>
        </a:p>
      </dgm:t>
    </dgm:pt>
    <dgm:pt modelId="{4ADC002D-BF0D-490A-8AED-BA4995811CA5}">
      <dgm:prSet/>
      <dgm:spPr/>
      <dgm:t>
        <a:bodyPr/>
        <a:lstStyle/>
        <a:p>
          <a:pPr>
            <a:lnSpc>
              <a:spcPct val="100000"/>
            </a:lnSpc>
          </a:pPr>
          <a:r>
            <a:rPr lang="en-US" dirty="0"/>
            <a:t>Broker may pay the escrow funds to the court</a:t>
          </a:r>
        </a:p>
      </dgm:t>
    </dgm:pt>
    <dgm:pt modelId="{8B201718-19C7-4C6B-9CB6-2D0396D273F9}" type="parTrans" cxnId="{45937D31-E61F-4AED-A205-59FB0A0945FF}">
      <dgm:prSet/>
      <dgm:spPr/>
      <dgm:t>
        <a:bodyPr/>
        <a:lstStyle/>
        <a:p>
          <a:endParaRPr lang="en-US"/>
        </a:p>
      </dgm:t>
    </dgm:pt>
    <dgm:pt modelId="{40F7CA4C-F942-4A13-B998-2A708C24A2C4}" type="sibTrans" cxnId="{45937D31-E61F-4AED-A205-59FB0A0945FF}">
      <dgm:prSet/>
      <dgm:spPr/>
      <dgm:t>
        <a:bodyPr/>
        <a:lstStyle/>
        <a:p>
          <a:endParaRPr lang="en-US"/>
        </a:p>
      </dgm:t>
    </dgm:pt>
    <dgm:pt modelId="{1C2C1DF9-841A-41EB-BE82-78470D0246DE}">
      <dgm:prSet/>
      <dgm:spPr/>
      <dgm:t>
        <a:bodyPr/>
        <a:lstStyle/>
        <a:p>
          <a:pPr>
            <a:lnSpc>
              <a:spcPct val="100000"/>
            </a:lnSpc>
            <a:defRPr b="1"/>
          </a:pPr>
          <a:r>
            <a:rPr lang="en-US" b="0" i="0"/>
            <a:t>If a licensee is holding escrow funds for the owner of real property and such property is foreclosed upon by a lender, the licensee shall have the right to file an interpleader action (not required and not appropriate for all circumstances).</a:t>
          </a:r>
          <a:endParaRPr lang="en-US"/>
        </a:p>
      </dgm:t>
    </dgm:pt>
    <dgm:pt modelId="{F1DB9B3A-EB2C-472E-BB45-9119F6D4677E}" type="parTrans" cxnId="{142A4C72-E002-4384-9D63-90A0FD80231F}">
      <dgm:prSet/>
      <dgm:spPr/>
      <dgm:t>
        <a:bodyPr/>
        <a:lstStyle/>
        <a:p>
          <a:endParaRPr lang="en-US"/>
        </a:p>
      </dgm:t>
    </dgm:pt>
    <dgm:pt modelId="{C126A2EE-3902-4C71-AC60-C6228932EAEB}" type="sibTrans" cxnId="{142A4C72-E002-4384-9D63-90A0FD80231F}">
      <dgm:prSet/>
      <dgm:spPr/>
      <dgm:t>
        <a:bodyPr/>
        <a:lstStyle/>
        <a:p>
          <a:endParaRPr lang="en-US"/>
        </a:p>
      </dgm:t>
    </dgm:pt>
    <dgm:pt modelId="{ECC5B807-1ADB-40B3-8A04-4A99FC2FDFCC}" type="pres">
      <dgm:prSet presAssocID="{EA09AFCA-AF8E-4EB8-BC4C-621E6D692C14}" presName="root" presStyleCnt="0">
        <dgm:presLayoutVars>
          <dgm:dir/>
          <dgm:resizeHandles val="exact"/>
        </dgm:presLayoutVars>
      </dgm:prSet>
      <dgm:spPr/>
    </dgm:pt>
    <dgm:pt modelId="{8E58ED92-4996-494C-A908-E2A66F303E70}" type="pres">
      <dgm:prSet presAssocID="{FFFB7BF0-363C-40DF-8922-70FE22009FAA}" presName="compNode" presStyleCnt="0"/>
      <dgm:spPr/>
    </dgm:pt>
    <dgm:pt modelId="{4E9D2350-01AC-40FB-B3E9-F7FD660EB719}" type="pres">
      <dgm:prSet presAssocID="{FFFB7BF0-363C-40DF-8922-70FE22009FA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6A3F18FB-B79B-4A3A-9B15-781E6528C876}" type="pres">
      <dgm:prSet presAssocID="{FFFB7BF0-363C-40DF-8922-70FE22009FAA}" presName="iconSpace" presStyleCnt="0"/>
      <dgm:spPr/>
    </dgm:pt>
    <dgm:pt modelId="{0BC94187-44D2-496B-BDBA-D3E4FC2F06AB}" type="pres">
      <dgm:prSet presAssocID="{FFFB7BF0-363C-40DF-8922-70FE22009FAA}" presName="parTx" presStyleLbl="revTx" presStyleIdx="0" presStyleCnt="4">
        <dgm:presLayoutVars>
          <dgm:chMax val="0"/>
          <dgm:chPref val="0"/>
        </dgm:presLayoutVars>
      </dgm:prSet>
      <dgm:spPr/>
    </dgm:pt>
    <dgm:pt modelId="{7D937576-08E3-4658-B012-C5163728AFCC}" type="pres">
      <dgm:prSet presAssocID="{FFFB7BF0-363C-40DF-8922-70FE22009FAA}" presName="txSpace" presStyleCnt="0"/>
      <dgm:spPr/>
    </dgm:pt>
    <dgm:pt modelId="{C6D2815D-F7E5-49B8-B49B-9BAC2A1450EE}" type="pres">
      <dgm:prSet presAssocID="{FFFB7BF0-363C-40DF-8922-70FE22009FAA}" presName="desTx" presStyleLbl="revTx" presStyleIdx="1" presStyleCnt="4">
        <dgm:presLayoutVars/>
      </dgm:prSet>
      <dgm:spPr/>
    </dgm:pt>
    <dgm:pt modelId="{CC9D0B6C-5A5A-4838-9D1D-84F03B149A7C}" type="pres">
      <dgm:prSet presAssocID="{418702D4-4DA5-4A87-A735-A98FFFB70B87}" presName="sibTrans" presStyleCnt="0"/>
      <dgm:spPr/>
    </dgm:pt>
    <dgm:pt modelId="{79039626-6D2F-4CBA-9357-74041173A903}" type="pres">
      <dgm:prSet presAssocID="{1C2C1DF9-841A-41EB-BE82-78470D0246DE}" presName="compNode" presStyleCnt="0"/>
      <dgm:spPr/>
    </dgm:pt>
    <dgm:pt modelId="{43A50572-8FE0-4CDB-BE4A-E8CEA25EA524}" type="pres">
      <dgm:prSet presAssocID="{1C2C1DF9-841A-41EB-BE82-78470D0246D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use"/>
        </a:ext>
      </dgm:extLst>
    </dgm:pt>
    <dgm:pt modelId="{E879A141-9665-42A7-9F2A-79789E191331}" type="pres">
      <dgm:prSet presAssocID="{1C2C1DF9-841A-41EB-BE82-78470D0246DE}" presName="iconSpace" presStyleCnt="0"/>
      <dgm:spPr/>
    </dgm:pt>
    <dgm:pt modelId="{53CC4C06-B43E-40BE-8F33-1A64E02D0501}" type="pres">
      <dgm:prSet presAssocID="{1C2C1DF9-841A-41EB-BE82-78470D0246DE}" presName="parTx" presStyleLbl="revTx" presStyleIdx="2" presStyleCnt="4">
        <dgm:presLayoutVars>
          <dgm:chMax val="0"/>
          <dgm:chPref val="0"/>
        </dgm:presLayoutVars>
      </dgm:prSet>
      <dgm:spPr/>
    </dgm:pt>
    <dgm:pt modelId="{94F58F0E-5F5E-42A5-A808-44FAF87C6B18}" type="pres">
      <dgm:prSet presAssocID="{1C2C1DF9-841A-41EB-BE82-78470D0246DE}" presName="txSpace" presStyleCnt="0"/>
      <dgm:spPr/>
    </dgm:pt>
    <dgm:pt modelId="{FBA64593-F7A6-4577-972F-6CB39AC45580}" type="pres">
      <dgm:prSet presAssocID="{1C2C1DF9-841A-41EB-BE82-78470D0246DE}" presName="desTx" presStyleLbl="revTx" presStyleIdx="3" presStyleCnt="4">
        <dgm:presLayoutVars/>
      </dgm:prSet>
      <dgm:spPr/>
    </dgm:pt>
  </dgm:ptLst>
  <dgm:cxnLst>
    <dgm:cxn modelId="{45937D31-E61F-4AED-A205-59FB0A0945FF}" srcId="{FFFB7BF0-363C-40DF-8922-70FE22009FAA}" destId="{4ADC002D-BF0D-490A-8AED-BA4995811CA5}" srcOrd="2" destOrd="0" parTransId="{8B201718-19C7-4C6B-9CB6-2D0396D273F9}" sibTransId="{40F7CA4C-F942-4A13-B998-2A708C24A2C4}"/>
    <dgm:cxn modelId="{142A4C72-E002-4384-9D63-90A0FD80231F}" srcId="{EA09AFCA-AF8E-4EB8-BC4C-621E6D692C14}" destId="{1C2C1DF9-841A-41EB-BE82-78470D0246DE}" srcOrd="1" destOrd="0" parTransId="{F1DB9B3A-EB2C-472E-BB45-9119F6D4677E}" sibTransId="{C126A2EE-3902-4C71-AC60-C6228932EAEB}"/>
    <dgm:cxn modelId="{3EB14158-854C-4C51-A5F3-32EC16CE3D50}" type="presOf" srcId="{EA09AFCA-AF8E-4EB8-BC4C-621E6D692C14}" destId="{ECC5B807-1ADB-40B3-8A04-4A99FC2FDFCC}" srcOrd="0" destOrd="0" presId="urn:microsoft.com/office/officeart/2018/2/layout/IconLabelDescriptionList"/>
    <dgm:cxn modelId="{1A7D4B7B-A7A6-491B-8535-E8DDB9EC5E93}" type="presOf" srcId="{1C2C1DF9-841A-41EB-BE82-78470D0246DE}" destId="{53CC4C06-B43E-40BE-8F33-1A64E02D0501}" srcOrd="0" destOrd="0" presId="urn:microsoft.com/office/officeart/2018/2/layout/IconLabelDescriptionList"/>
    <dgm:cxn modelId="{606D9480-9B8B-451F-8B2E-77BFBA4A9CA4}" srcId="{FFFB7BF0-363C-40DF-8922-70FE22009FAA}" destId="{8DA45FCD-A2FF-4115-8594-8C8E98D7B4F1}" srcOrd="1" destOrd="0" parTransId="{5128AD2D-C383-4464-BAAB-E0B7CB60EB01}" sibTransId="{3AA128A7-EFA5-4498-9DF7-2F53219F0084}"/>
    <dgm:cxn modelId="{82B27E96-4F1C-4CAC-8C40-75B6B3FFF5BC}" type="presOf" srcId="{4ADC002D-BF0D-490A-8AED-BA4995811CA5}" destId="{C6D2815D-F7E5-49B8-B49B-9BAC2A1450EE}" srcOrd="0" destOrd="2" presId="urn:microsoft.com/office/officeart/2018/2/layout/IconLabelDescriptionList"/>
    <dgm:cxn modelId="{181430B6-A1E6-46C3-AD41-41984FE30438}" srcId="{EA09AFCA-AF8E-4EB8-BC4C-621E6D692C14}" destId="{FFFB7BF0-363C-40DF-8922-70FE22009FAA}" srcOrd="0" destOrd="0" parTransId="{DD6BF6E9-EBAA-49FD-B5DB-1DB881466F39}" sibTransId="{418702D4-4DA5-4A87-A735-A98FFFB70B87}"/>
    <dgm:cxn modelId="{B9DEAAC5-1113-4560-9C52-0251195CFCDA}" type="presOf" srcId="{FFFB7BF0-363C-40DF-8922-70FE22009FAA}" destId="{0BC94187-44D2-496B-BDBA-D3E4FC2F06AB}" srcOrd="0" destOrd="0" presId="urn:microsoft.com/office/officeart/2018/2/layout/IconLabelDescriptionList"/>
    <dgm:cxn modelId="{F96F6ACC-5AD3-42AB-9B0B-5EA92626C6D8}" srcId="{FFFB7BF0-363C-40DF-8922-70FE22009FAA}" destId="{27140CD8-9875-4663-8C5A-5AD21816BBF1}" srcOrd="0" destOrd="0" parTransId="{158AFEA0-3CFB-44C6-A0AA-8529B8E4373E}" sibTransId="{69F0FD5C-A403-4B0C-95FA-547C8FE4EFBE}"/>
    <dgm:cxn modelId="{3EEC5AE1-DDFE-423D-8F74-71B04A1EF2FB}" type="presOf" srcId="{8DA45FCD-A2FF-4115-8594-8C8E98D7B4F1}" destId="{C6D2815D-F7E5-49B8-B49B-9BAC2A1450EE}" srcOrd="0" destOrd="1" presId="urn:microsoft.com/office/officeart/2018/2/layout/IconLabelDescriptionList"/>
    <dgm:cxn modelId="{1CB58AE9-9BCC-46E3-894C-781527649E8E}" type="presOf" srcId="{27140CD8-9875-4663-8C5A-5AD21816BBF1}" destId="{C6D2815D-F7E5-49B8-B49B-9BAC2A1450EE}" srcOrd="0" destOrd="0" presId="urn:microsoft.com/office/officeart/2018/2/layout/IconLabelDescriptionList"/>
    <dgm:cxn modelId="{3EA326C4-3ADE-458A-811C-D915A4E980FB}" type="presParOf" srcId="{ECC5B807-1ADB-40B3-8A04-4A99FC2FDFCC}" destId="{8E58ED92-4996-494C-A908-E2A66F303E70}" srcOrd="0" destOrd="0" presId="urn:microsoft.com/office/officeart/2018/2/layout/IconLabelDescriptionList"/>
    <dgm:cxn modelId="{12BCD8E4-5730-48F0-BDDB-3D5E0F2B3C43}" type="presParOf" srcId="{8E58ED92-4996-494C-A908-E2A66F303E70}" destId="{4E9D2350-01AC-40FB-B3E9-F7FD660EB719}" srcOrd="0" destOrd="0" presId="urn:microsoft.com/office/officeart/2018/2/layout/IconLabelDescriptionList"/>
    <dgm:cxn modelId="{34C97706-89F5-45D2-97E1-F84D1E51B4F7}" type="presParOf" srcId="{8E58ED92-4996-494C-A908-E2A66F303E70}" destId="{6A3F18FB-B79B-4A3A-9B15-781E6528C876}" srcOrd="1" destOrd="0" presId="urn:microsoft.com/office/officeart/2018/2/layout/IconLabelDescriptionList"/>
    <dgm:cxn modelId="{D01FF96B-3F93-47E0-ABEA-644A037821AF}" type="presParOf" srcId="{8E58ED92-4996-494C-A908-E2A66F303E70}" destId="{0BC94187-44D2-496B-BDBA-D3E4FC2F06AB}" srcOrd="2" destOrd="0" presId="urn:microsoft.com/office/officeart/2018/2/layout/IconLabelDescriptionList"/>
    <dgm:cxn modelId="{D26B0012-A44D-45FF-9CD1-DFD0A2C42720}" type="presParOf" srcId="{8E58ED92-4996-494C-A908-E2A66F303E70}" destId="{7D937576-08E3-4658-B012-C5163728AFCC}" srcOrd="3" destOrd="0" presId="urn:microsoft.com/office/officeart/2018/2/layout/IconLabelDescriptionList"/>
    <dgm:cxn modelId="{4A347265-B7A1-437D-910D-53CF8B7315C5}" type="presParOf" srcId="{8E58ED92-4996-494C-A908-E2A66F303E70}" destId="{C6D2815D-F7E5-49B8-B49B-9BAC2A1450EE}" srcOrd="4" destOrd="0" presId="urn:microsoft.com/office/officeart/2018/2/layout/IconLabelDescriptionList"/>
    <dgm:cxn modelId="{C3A7C1BA-0ECE-481B-8BF1-151E18C72079}" type="presParOf" srcId="{ECC5B807-1ADB-40B3-8A04-4A99FC2FDFCC}" destId="{CC9D0B6C-5A5A-4838-9D1D-84F03B149A7C}" srcOrd="1" destOrd="0" presId="urn:microsoft.com/office/officeart/2018/2/layout/IconLabelDescriptionList"/>
    <dgm:cxn modelId="{951B71B8-7A69-42F0-9D04-2BCE54D10593}" type="presParOf" srcId="{ECC5B807-1ADB-40B3-8A04-4A99FC2FDFCC}" destId="{79039626-6D2F-4CBA-9357-74041173A903}" srcOrd="2" destOrd="0" presId="urn:microsoft.com/office/officeart/2018/2/layout/IconLabelDescriptionList"/>
    <dgm:cxn modelId="{BE462254-8F1A-4E76-85FE-05B2ECCEFB08}" type="presParOf" srcId="{79039626-6D2F-4CBA-9357-74041173A903}" destId="{43A50572-8FE0-4CDB-BE4A-E8CEA25EA524}" srcOrd="0" destOrd="0" presId="urn:microsoft.com/office/officeart/2018/2/layout/IconLabelDescriptionList"/>
    <dgm:cxn modelId="{09C6D722-46CF-42A6-865F-1B7F8F1A6D3C}" type="presParOf" srcId="{79039626-6D2F-4CBA-9357-74041173A903}" destId="{E879A141-9665-42A7-9F2A-79789E191331}" srcOrd="1" destOrd="0" presId="urn:microsoft.com/office/officeart/2018/2/layout/IconLabelDescriptionList"/>
    <dgm:cxn modelId="{A55D3105-09EF-4FA6-825B-F79735EF66BD}" type="presParOf" srcId="{79039626-6D2F-4CBA-9357-74041173A903}" destId="{53CC4C06-B43E-40BE-8F33-1A64E02D0501}" srcOrd="2" destOrd="0" presId="urn:microsoft.com/office/officeart/2018/2/layout/IconLabelDescriptionList"/>
    <dgm:cxn modelId="{FC669AB8-6B95-4787-91C9-F02D2CF54646}" type="presParOf" srcId="{79039626-6D2F-4CBA-9357-74041173A903}" destId="{94F58F0E-5F5E-42A5-A808-44FAF87C6B18}" srcOrd="3" destOrd="0" presId="urn:microsoft.com/office/officeart/2018/2/layout/IconLabelDescriptionList"/>
    <dgm:cxn modelId="{80E42818-B1E9-491A-AFC2-E4579D614706}" type="presParOf" srcId="{79039626-6D2F-4CBA-9357-74041173A903}" destId="{FBA64593-F7A6-4577-972F-6CB39AC45580}"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C05171-DFF2-48F3-9531-D4A535D81F4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A52BEE4-9125-49D9-A908-E18602D188C9}">
      <dgm:prSet/>
      <dgm:spPr/>
      <dgm:t>
        <a:bodyPr/>
        <a:lstStyle/>
        <a:p>
          <a:r>
            <a:rPr lang="en-US" dirty="0"/>
            <a:t>1. F</a:t>
          </a:r>
          <a:r>
            <a:rPr lang="en-US" b="0" i="0" dirty="0"/>
            <a:t>ailing to submit to the broker in a timely manner, all earnest money deposits.</a:t>
          </a:r>
          <a:endParaRPr lang="en-US" dirty="0"/>
        </a:p>
      </dgm:t>
    </dgm:pt>
    <dgm:pt modelId="{C46D6F4B-D9F1-4E3A-A950-2EA2E007C770}" type="parTrans" cxnId="{93705CB8-F570-45A4-B5D7-2D26398B9A46}">
      <dgm:prSet/>
      <dgm:spPr/>
      <dgm:t>
        <a:bodyPr/>
        <a:lstStyle/>
        <a:p>
          <a:endParaRPr lang="en-US"/>
        </a:p>
      </dgm:t>
    </dgm:pt>
    <dgm:pt modelId="{94FED42E-67EE-443C-AEA1-825C9ED9D002}" type="sibTrans" cxnId="{93705CB8-F570-45A4-B5D7-2D26398B9A46}">
      <dgm:prSet/>
      <dgm:spPr/>
      <dgm:t>
        <a:bodyPr/>
        <a:lstStyle/>
        <a:p>
          <a:endParaRPr lang="en-US"/>
        </a:p>
      </dgm:t>
    </dgm:pt>
    <dgm:pt modelId="{84D29721-B251-4A25-A928-7045791E8781}">
      <dgm:prSet/>
      <dgm:spPr/>
      <dgm:t>
        <a:bodyPr/>
        <a:lstStyle/>
        <a:p>
          <a:r>
            <a:rPr lang="en-US" dirty="0"/>
            <a:t>2. K</a:t>
          </a:r>
          <a:r>
            <a:rPr lang="en-US" b="0" i="0" dirty="0"/>
            <a:t>nowingly providing the broker with an earnest money deposit check from an account with insufficient funds;</a:t>
          </a:r>
          <a:endParaRPr lang="en-US" dirty="0"/>
        </a:p>
      </dgm:t>
    </dgm:pt>
    <dgm:pt modelId="{8FB68950-9C6F-42D3-95CE-C1340B484DAF}" type="parTrans" cxnId="{D6509C76-788E-4D44-9C3C-9110F760F6DE}">
      <dgm:prSet/>
      <dgm:spPr/>
      <dgm:t>
        <a:bodyPr/>
        <a:lstStyle/>
        <a:p>
          <a:endParaRPr lang="en-US"/>
        </a:p>
      </dgm:t>
    </dgm:pt>
    <dgm:pt modelId="{B76E0734-843C-41EE-8B96-7F9DCC7BF1A6}" type="sibTrans" cxnId="{D6509C76-788E-4D44-9C3C-9110F760F6DE}">
      <dgm:prSet/>
      <dgm:spPr/>
      <dgm:t>
        <a:bodyPr/>
        <a:lstStyle/>
        <a:p>
          <a:endParaRPr lang="en-US"/>
        </a:p>
      </dgm:t>
    </dgm:pt>
    <dgm:pt modelId="{A95582FA-C5F1-4A29-B290-FA1902DA18EB}">
      <dgm:prSet/>
      <dgm:spPr/>
      <dgm:t>
        <a:bodyPr/>
        <a:lstStyle/>
        <a:p>
          <a:r>
            <a:rPr lang="en-US" dirty="0"/>
            <a:t>3. M</a:t>
          </a:r>
          <a:r>
            <a:rPr lang="en-US" b="0" i="0" dirty="0"/>
            <a:t>aking an earnest money deposit payable to himself or negotiating the check without written authority;</a:t>
          </a:r>
          <a:endParaRPr lang="en-US" dirty="0"/>
        </a:p>
      </dgm:t>
    </dgm:pt>
    <dgm:pt modelId="{F5B4494C-ACCC-46CD-B4CB-A55ED24DC7B5}" type="parTrans" cxnId="{850C80FF-1463-45E3-B1EB-928855671363}">
      <dgm:prSet/>
      <dgm:spPr/>
      <dgm:t>
        <a:bodyPr/>
        <a:lstStyle/>
        <a:p>
          <a:endParaRPr lang="en-US"/>
        </a:p>
      </dgm:t>
    </dgm:pt>
    <dgm:pt modelId="{790FC6A5-7E8E-4A7B-A8A2-652CF1C89329}" type="sibTrans" cxnId="{850C80FF-1463-45E3-B1EB-928855671363}">
      <dgm:prSet/>
      <dgm:spPr/>
      <dgm:t>
        <a:bodyPr/>
        <a:lstStyle/>
        <a:p>
          <a:endParaRPr lang="en-US"/>
        </a:p>
      </dgm:t>
    </dgm:pt>
    <dgm:pt modelId="{1F50B558-A224-42DF-8A9C-B83E7FCD04FA}">
      <dgm:prSet/>
      <dgm:spPr/>
      <dgm:t>
        <a:bodyPr/>
        <a:lstStyle/>
        <a:p>
          <a:r>
            <a:rPr lang="en-US" dirty="0"/>
            <a:t>4. S</a:t>
          </a:r>
          <a:r>
            <a:rPr lang="en-US" b="0" i="0" dirty="0"/>
            <a:t>ubmitting copies of the same earnest money deposit check for inclusion with multiple offers;</a:t>
          </a:r>
          <a:endParaRPr lang="en-US" dirty="0"/>
        </a:p>
      </dgm:t>
    </dgm:pt>
    <dgm:pt modelId="{B8E20B70-FE4E-4903-9A5D-3F93D88C3CEA}" type="parTrans" cxnId="{4317C72D-076F-46DE-B013-756B171E085A}">
      <dgm:prSet/>
      <dgm:spPr/>
      <dgm:t>
        <a:bodyPr/>
        <a:lstStyle/>
        <a:p>
          <a:endParaRPr lang="en-US"/>
        </a:p>
      </dgm:t>
    </dgm:pt>
    <dgm:pt modelId="{A5C77B8C-2D68-47BA-BD2F-E6045D8CD037}" type="sibTrans" cxnId="{4317C72D-076F-46DE-B013-756B171E085A}">
      <dgm:prSet/>
      <dgm:spPr/>
      <dgm:t>
        <a:bodyPr/>
        <a:lstStyle/>
        <a:p>
          <a:endParaRPr lang="en-US"/>
        </a:p>
      </dgm:t>
    </dgm:pt>
    <dgm:pt modelId="{2AD2B744-6981-45EB-A50E-86CB18F63042}">
      <dgm:prSet/>
      <dgm:spPr/>
      <dgm:t>
        <a:bodyPr/>
        <a:lstStyle/>
        <a:p>
          <a:r>
            <a:rPr lang="en-US" dirty="0"/>
            <a:t>5. R</a:t>
          </a:r>
          <a:r>
            <a:rPr lang="en-US" b="0" i="0" dirty="0"/>
            <a:t>epresenting in offers he received the earnest money deposit when he has not or he knows the check is worthless; </a:t>
          </a:r>
          <a:endParaRPr lang="en-US" dirty="0"/>
        </a:p>
      </dgm:t>
    </dgm:pt>
    <dgm:pt modelId="{2E51F871-E6CB-40D1-913F-DD8FF4EA8C7D}" type="parTrans" cxnId="{29615B81-2685-4377-BF14-CFD3EDD90D9A}">
      <dgm:prSet/>
      <dgm:spPr/>
      <dgm:t>
        <a:bodyPr/>
        <a:lstStyle/>
        <a:p>
          <a:endParaRPr lang="en-US"/>
        </a:p>
      </dgm:t>
    </dgm:pt>
    <dgm:pt modelId="{69293340-C9AB-4E55-BAD1-3FFFF460FB4C}" type="sibTrans" cxnId="{29615B81-2685-4377-BF14-CFD3EDD90D9A}">
      <dgm:prSet/>
      <dgm:spPr/>
      <dgm:t>
        <a:bodyPr/>
        <a:lstStyle/>
        <a:p>
          <a:endParaRPr lang="en-US"/>
        </a:p>
      </dgm:t>
    </dgm:pt>
    <dgm:pt modelId="{B42A0C22-17D7-4DDD-96A2-A3B027247B5E}">
      <dgm:prSet/>
      <dgm:spPr/>
      <dgm:t>
        <a:bodyPr/>
        <a:lstStyle/>
        <a:p>
          <a:r>
            <a:rPr lang="en-US" dirty="0"/>
            <a:t>6. M</a:t>
          </a:r>
          <a:r>
            <a:rPr lang="en-US" b="0" i="0" dirty="0"/>
            <a:t>isrepresenting who is holding the earnest money deposit.</a:t>
          </a:r>
          <a:endParaRPr lang="en-US" dirty="0"/>
        </a:p>
      </dgm:t>
    </dgm:pt>
    <dgm:pt modelId="{49258F27-D2DC-45C9-A8CF-F10B607DDEC9}" type="parTrans" cxnId="{0944CC7C-083E-4675-B6D2-5F42548CE6F2}">
      <dgm:prSet/>
      <dgm:spPr/>
      <dgm:t>
        <a:bodyPr/>
        <a:lstStyle/>
        <a:p>
          <a:endParaRPr lang="en-US"/>
        </a:p>
      </dgm:t>
    </dgm:pt>
    <dgm:pt modelId="{E80E4F55-A42E-4336-BAE7-1F8CF7FAF649}" type="sibTrans" cxnId="{0944CC7C-083E-4675-B6D2-5F42548CE6F2}">
      <dgm:prSet/>
      <dgm:spPr/>
      <dgm:t>
        <a:bodyPr/>
        <a:lstStyle/>
        <a:p>
          <a:endParaRPr lang="en-US"/>
        </a:p>
      </dgm:t>
    </dgm:pt>
    <dgm:pt modelId="{AD543B13-1EA4-495C-ABBF-8C2E3E401B07}" type="pres">
      <dgm:prSet presAssocID="{F7C05171-DFF2-48F3-9531-D4A535D81F44}" presName="linear" presStyleCnt="0">
        <dgm:presLayoutVars>
          <dgm:animLvl val="lvl"/>
          <dgm:resizeHandles val="exact"/>
        </dgm:presLayoutVars>
      </dgm:prSet>
      <dgm:spPr/>
    </dgm:pt>
    <dgm:pt modelId="{5AF387AC-46CD-4A3A-97B9-951EC8CEAC58}" type="pres">
      <dgm:prSet presAssocID="{0A52BEE4-9125-49D9-A908-E18602D188C9}" presName="parentText" presStyleLbl="node1" presStyleIdx="0" presStyleCnt="6">
        <dgm:presLayoutVars>
          <dgm:chMax val="0"/>
          <dgm:bulletEnabled val="1"/>
        </dgm:presLayoutVars>
      </dgm:prSet>
      <dgm:spPr/>
    </dgm:pt>
    <dgm:pt modelId="{ED1472C1-5CE1-4936-BE38-835F65FA1A40}" type="pres">
      <dgm:prSet presAssocID="{94FED42E-67EE-443C-AEA1-825C9ED9D002}" presName="spacer" presStyleCnt="0"/>
      <dgm:spPr/>
    </dgm:pt>
    <dgm:pt modelId="{DA859FFD-6F98-4464-9041-2BF243C24C82}" type="pres">
      <dgm:prSet presAssocID="{84D29721-B251-4A25-A928-7045791E8781}" presName="parentText" presStyleLbl="node1" presStyleIdx="1" presStyleCnt="6">
        <dgm:presLayoutVars>
          <dgm:chMax val="0"/>
          <dgm:bulletEnabled val="1"/>
        </dgm:presLayoutVars>
      </dgm:prSet>
      <dgm:spPr/>
    </dgm:pt>
    <dgm:pt modelId="{05490061-3581-487A-AF01-502DBC73E438}" type="pres">
      <dgm:prSet presAssocID="{B76E0734-843C-41EE-8B96-7F9DCC7BF1A6}" presName="spacer" presStyleCnt="0"/>
      <dgm:spPr/>
    </dgm:pt>
    <dgm:pt modelId="{8ED09420-408C-4EFC-8273-5CFDA26BD92B}" type="pres">
      <dgm:prSet presAssocID="{A95582FA-C5F1-4A29-B290-FA1902DA18EB}" presName="parentText" presStyleLbl="node1" presStyleIdx="2" presStyleCnt="6">
        <dgm:presLayoutVars>
          <dgm:chMax val="0"/>
          <dgm:bulletEnabled val="1"/>
        </dgm:presLayoutVars>
      </dgm:prSet>
      <dgm:spPr/>
    </dgm:pt>
    <dgm:pt modelId="{235EA4E7-F5C1-432B-88D2-F40076361E72}" type="pres">
      <dgm:prSet presAssocID="{790FC6A5-7E8E-4A7B-A8A2-652CF1C89329}" presName="spacer" presStyleCnt="0"/>
      <dgm:spPr/>
    </dgm:pt>
    <dgm:pt modelId="{6C70FDC5-1494-4C61-900A-F4500FC437BE}" type="pres">
      <dgm:prSet presAssocID="{1F50B558-A224-42DF-8A9C-B83E7FCD04FA}" presName="parentText" presStyleLbl="node1" presStyleIdx="3" presStyleCnt="6">
        <dgm:presLayoutVars>
          <dgm:chMax val="0"/>
          <dgm:bulletEnabled val="1"/>
        </dgm:presLayoutVars>
      </dgm:prSet>
      <dgm:spPr/>
    </dgm:pt>
    <dgm:pt modelId="{A6241232-28D6-482C-88D8-27A274094AC5}" type="pres">
      <dgm:prSet presAssocID="{A5C77B8C-2D68-47BA-BD2F-E6045D8CD037}" presName="spacer" presStyleCnt="0"/>
      <dgm:spPr/>
    </dgm:pt>
    <dgm:pt modelId="{43DB7686-FF1A-47AB-BD03-91AACADA97EB}" type="pres">
      <dgm:prSet presAssocID="{2AD2B744-6981-45EB-A50E-86CB18F63042}" presName="parentText" presStyleLbl="node1" presStyleIdx="4" presStyleCnt="6">
        <dgm:presLayoutVars>
          <dgm:chMax val="0"/>
          <dgm:bulletEnabled val="1"/>
        </dgm:presLayoutVars>
      </dgm:prSet>
      <dgm:spPr/>
    </dgm:pt>
    <dgm:pt modelId="{74BDB78E-A511-4809-BEB1-1C5F318F153C}" type="pres">
      <dgm:prSet presAssocID="{69293340-C9AB-4E55-BAD1-3FFFF460FB4C}" presName="spacer" presStyleCnt="0"/>
      <dgm:spPr/>
    </dgm:pt>
    <dgm:pt modelId="{F1274B40-31CE-4564-B4C9-C841A2F0C4EC}" type="pres">
      <dgm:prSet presAssocID="{B42A0C22-17D7-4DDD-96A2-A3B027247B5E}" presName="parentText" presStyleLbl="node1" presStyleIdx="5" presStyleCnt="6">
        <dgm:presLayoutVars>
          <dgm:chMax val="0"/>
          <dgm:bulletEnabled val="1"/>
        </dgm:presLayoutVars>
      </dgm:prSet>
      <dgm:spPr/>
    </dgm:pt>
  </dgm:ptLst>
  <dgm:cxnLst>
    <dgm:cxn modelId="{73B93B0A-6331-4B8B-937C-6BC63F3F0111}" type="presOf" srcId="{B42A0C22-17D7-4DDD-96A2-A3B027247B5E}" destId="{F1274B40-31CE-4564-B4C9-C841A2F0C4EC}" srcOrd="0" destOrd="0" presId="urn:microsoft.com/office/officeart/2005/8/layout/vList2"/>
    <dgm:cxn modelId="{9BF53F2B-238A-426D-88DA-A127B7BA66E4}" type="presOf" srcId="{84D29721-B251-4A25-A928-7045791E8781}" destId="{DA859FFD-6F98-4464-9041-2BF243C24C82}" srcOrd="0" destOrd="0" presId="urn:microsoft.com/office/officeart/2005/8/layout/vList2"/>
    <dgm:cxn modelId="{7276AB2B-AB41-4375-9F5B-7065729A5500}" type="presOf" srcId="{A95582FA-C5F1-4A29-B290-FA1902DA18EB}" destId="{8ED09420-408C-4EFC-8273-5CFDA26BD92B}" srcOrd="0" destOrd="0" presId="urn:microsoft.com/office/officeart/2005/8/layout/vList2"/>
    <dgm:cxn modelId="{4317C72D-076F-46DE-B013-756B171E085A}" srcId="{F7C05171-DFF2-48F3-9531-D4A535D81F44}" destId="{1F50B558-A224-42DF-8A9C-B83E7FCD04FA}" srcOrd="3" destOrd="0" parTransId="{B8E20B70-FE4E-4903-9A5D-3F93D88C3CEA}" sibTransId="{A5C77B8C-2D68-47BA-BD2F-E6045D8CD037}"/>
    <dgm:cxn modelId="{70C4413F-4E20-4F0E-B154-804EC8F78B79}" type="presOf" srcId="{1F50B558-A224-42DF-8A9C-B83E7FCD04FA}" destId="{6C70FDC5-1494-4C61-900A-F4500FC437BE}" srcOrd="0" destOrd="0" presId="urn:microsoft.com/office/officeart/2005/8/layout/vList2"/>
    <dgm:cxn modelId="{A1D3114B-7D8F-42D7-B424-E1E2816DE8F9}" type="presOf" srcId="{0A52BEE4-9125-49D9-A908-E18602D188C9}" destId="{5AF387AC-46CD-4A3A-97B9-951EC8CEAC58}" srcOrd="0" destOrd="0" presId="urn:microsoft.com/office/officeart/2005/8/layout/vList2"/>
    <dgm:cxn modelId="{BAF37F6B-3F73-478A-BFE0-51B29B73E6B6}" type="presOf" srcId="{F7C05171-DFF2-48F3-9531-D4A535D81F44}" destId="{AD543B13-1EA4-495C-ABBF-8C2E3E401B07}" srcOrd="0" destOrd="0" presId="urn:microsoft.com/office/officeart/2005/8/layout/vList2"/>
    <dgm:cxn modelId="{D6509C76-788E-4D44-9C3C-9110F760F6DE}" srcId="{F7C05171-DFF2-48F3-9531-D4A535D81F44}" destId="{84D29721-B251-4A25-A928-7045791E8781}" srcOrd="1" destOrd="0" parTransId="{8FB68950-9C6F-42D3-95CE-C1340B484DAF}" sibTransId="{B76E0734-843C-41EE-8B96-7F9DCC7BF1A6}"/>
    <dgm:cxn modelId="{0944CC7C-083E-4675-B6D2-5F42548CE6F2}" srcId="{F7C05171-DFF2-48F3-9531-D4A535D81F44}" destId="{B42A0C22-17D7-4DDD-96A2-A3B027247B5E}" srcOrd="5" destOrd="0" parTransId="{49258F27-D2DC-45C9-A8CF-F10B607DDEC9}" sibTransId="{E80E4F55-A42E-4336-BAE7-1F8CF7FAF649}"/>
    <dgm:cxn modelId="{29615B81-2685-4377-BF14-CFD3EDD90D9A}" srcId="{F7C05171-DFF2-48F3-9531-D4A535D81F44}" destId="{2AD2B744-6981-45EB-A50E-86CB18F63042}" srcOrd="4" destOrd="0" parTransId="{2E51F871-E6CB-40D1-913F-DD8FF4EA8C7D}" sibTransId="{69293340-C9AB-4E55-BAD1-3FFFF460FB4C}"/>
    <dgm:cxn modelId="{A53CE197-6C2F-4F64-905C-E89D69F4B198}" type="presOf" srcId="{2AD2B744-6981-45EB-A50E-86CB18F63042}" destId="{43DB7686-FF1A-47AB-BD03-91AACADA97EB}" srcOrd="0" destOrd="0" presId="urn:microsoft.com/office/officeart/2005/8/layout/vList2"/>
    <dgm:cxn modelId="{93705CB8-F570-45A4-B5D7-2D26398B9A46}" srcId="{F7C05171-DFF2-48F3-9531-D4A535D81F44}" destId="{0A52BEE4-9125-49D9-A908-E18602D188C9}" srcOrd="0" destOrd="0" parTransId="{C46D6F4B-D9F1-4E3A-A950-2EA2E007C770}" sibTransId="{94FED42E-67EE-443C-AEA1-825C9ED9D002}"/>
    <dgm:cxn modelId="{850C80FF-1463-45E3-B1EB-928855671363}" srcId="{F7C05171-DFF2-48F3-9531-D4A535D81F44}" destId="{A95582FA-C5F1-4A29-B290-FA1902DA18EB}" srcOrd="2" destOrd="0" parTransId="{F5B4494C-ACCC-46CD-B4CB-A55ED24DC7B5}" sibTransId="{790FC6A5-7E8E-4A7B-A8A2-652CF1C89329}"/>
    <dgm:cxn modelId="{CCCDA919-D251-42C4-95BE-355ED5C1D8C3}" type="presParOf" srcId="{AD543B13-1EA4-495C-ABBF-8C2E3E401B07}" destId="{5AF387AC-46CD-4A3A-97B9-951EC8CEAC58}" srcOrd="0" destOrd="0" presId="urn:microsoft.com/office/officeart/2005/8/layout/vList2"/>
    <dgm:cxn modelId="{5FCEBC12-978A-4AFC-9A23-A1483FEC8C02}" type="presParOf" srcId="{AD543B13-1EA4-495C-ABBF-8C2E3E401B07}" destId="{ED1472C1-5CE1-4936-BE38-835F65FA1A40}" srcOrd="1" destOrd="0" presId="urn:microsoft.com/office/officeart/2005/8/layout/vList2"/>
    <dgm:cxn modelId="{0821E220-D2EF-4CDC-934D-9EFB4C9EF4A0}" type="presParOf" srcId="{AD543B13-1EA4-495C-ABBF-8C2E3E401B07}" destId="{DA859FFD-6F98-4464-9041-2BF243C24C82}" srcOrd="2" destOrd="0" presId="urn:microsoft.com/office/officeart/2005/8/layout/vList2"/>
    <dgm:cxn modelId="{51316DBC-74C7-4B12-8ABF-514F868ECE2A}" type="presParOf" srcId="{AD543B13-1EA4-495C-ABBF-8C2E3E401B07}" destId="{05490061-3581-487A-AF01-502DBC73E438}" srcOrd="3" destOrd="0" presId="urn:microsoft.com/office/officeart/2005/8/layout/vList2"/>
    <dgm:cxn modelId="{7B428804-5A0B-416F-A234-21255EF5B8D8}" type="presParOf" srcId="{AD543B13-1EA4-495C-ABBF-8C2E3E401B07}" destId="{8ED09420-408C-4EFC-8273-5CFDA26BD92B}" srcOrd="4" destOrd="0" presId="urn:microsoft.com/office/officeart/2005/8/layout/vList2"/>
    <dgm:cxn modelId="{2ED6A7C0-7863-4767-8EE7-ACA04FB83F86}" type="presParOf" srcId="{AD543B13-1EA4-495C-ABBF-8C2E3E401B07}" destId="{235EA4E7-F5C1-432B-88D2-F40076361E72}" srcOrd="5" destOrd="0" presId="urn:microsoft.com/office/officeart/2005/8/layout/vList2"/>
    <dgm:cxn modelId="{B1E9144F-2A81-4910-AFAE-63B448C4F050}" type="presParOf" srcId="{AD543B13-1EA4-495C-ABBF-8C2E3E401B07}" destId="{6C70FDC5-1494-4C61-900A-F4500FC437BE}" srcOrd="6" destOrd="0" presId="urn:microsoft.com/office/officeart/2005/8/layout/vList2"/>
    <dgm:cxn modelId="{5D372721-FE86-49F8-89A5-13BAE241728E}" type="presParOf" srcId="{AD543B13-1EA4-495C-ABBF-8C2E3E401B07}" destId="{A6241232-28D6-482C-88D8-27A274094AC5}" srcOrd="7" destOrd="0" presId="urn:microsoft.com/office/officeart/2005/8/layout/vList2"/>
    <dgm:cxn modelId="{B248E763-AD2C-45E1-A526-CA27614943CC}" type="presParOf" srcId="{AD543B13-1EA4-495C-ABBF-8C2E3E401B07}" destId="{43DB7686-FF1A-47AB-BD03-91AACADA97EB}" srcOrd="8" destOrd="0" presId="urn:microsoft.com/office/officeart/2005/8/layout/vList2"/>
    <dgm:cxn modelId="{B886C0F4-C1D8-4C93-A45E-534C01AD2075}" type="presParOf" srcId="{AD543B13-1EA4-495C-ABBF-8C2E3E401B07}" destId="{74BDB78E-A511-4809-BEB1-1C5F318F153C}" srcOrd="9" destOrd="0" presId="urn:microsoft.com/office/officeart/2005/8/layout/vList2"/>
    <dgm:cxn modelId="{44CA63FE-E646-4D4E-8766-A5562CC17794}" type="presParOf" srcId="{AD543B13-1EA4-495C-ABBF-8C2E3E401B07}" destId="{F1274B40-31CE-4564-B4C9-C841A2F0C4E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C05171-DFF2-48F3-9531-D4A535D81F4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A52BEE4-9125-49D9-A908-E18602D188C9}">
      <dgm:prSet/>
      <dgm:spPr/>
      <dgm:t>
        <a:bodyPr/>
        <a:lstStyle/>
        <a:p>
          <a:r>
            <a:rPr lang="en-US"/>
            <a:t>1. Accepting any note, nonnegotiable instrument, or anything of value not readily negotiable, as a deposit on a contract, offer to purchase, or lease without acknowledging its acceptance in the agreement;</a:t>
          </a:r>
        </a:p>
      </dgm:t>
    </dgm:pt>
    <dgm:pt modelId="{C46D6F4B-D9F1-4E3A-A950-2EA2E007C770}" type="parTrans" cxnId="{93705CB8-F570-45A4-B5D7-2D26398B9A46}">
      <dgm:prSet/>
      <dgm:spPr/>
      <dgm:t>
        <a:bodyPr/>
        <a:lstStyle/>
        <a:p>
          <a:endParaRPr lang="en-US"/>
        </a:p>
      </dgm:t>
    </dgm:pt>
    <dgm:pt modelId="{94FED42E-67EE-443C-AEA1-825C9ED9D002}" type="sibTrans" cxnId="{93705CB8-F570-45A4-B5D7-2D26398B9A46}">
      <dgm:prSet/>
      <dgm:spPr/>
      <dgm:t>
        <a:bodyPr/>
        <a:lstStyle/>
        <a:p>
          <a:endParaRPr lang="en-US"/>
        </a:p>
      </dgm:t>
    </dgm:pt>
    <dgm:pt modelId="{84D29721-B251-4A25-A928-7045791E8781}">
      <dgm:prSet/>
      <dgm:spPr/>
      <dgm:t>
        <a:bodyPr/>
        <a:lstStyle/>
        <a:p>
          <a:r>
            <a:rPr lang="en-US"/>
            <a:t>2. Commingling the funds of any person by a principal or supervising broker or his employees or associates or any licensee with his own funds, or those of his corporation, firm, or association;</a:t>
          </a:r>
        </a:p>
      </dgm:t>
    </dgm:pt>
    <dgm:pt modelId="{8FB68950-9C6F-42D3-95CE-C1340B484DAF}" type="parTrans" cxnId="{D6509C76-788E-4D44-9C3C-9110F760F6DE}">
      <dgm:prSet/>
      <dgm:spPr/>
      <dgm:t>
        <a:bodyPr/>
        <a:lstStyle/>
        <a:p>
          <a:endParaRPr lang="en-US"/>
        </a:p>
      </dgm:t>
    </dgm:pt>
    <dgm:pt modelId="{B76E0734-843C-41EE-8B96-7F9DCC7BF1A6}" type="sibTrans" cxnId="{D6509C76-788E-4D44-9C3C-9110F760F6DE}">
      <dgm:prSet/>
      <dgm:spPr/>
      <dgm:t>
        <a:bodyPr/>
        <a:lstStyle/>
        <a:p>
          <a:endParaRPr lang="en-US"/>
        </a:p>
      </dgm:t>
    </dgm:pt>
    <dgm:pt modelId="{A95582FA-C5F1-4A29-B290-FA1902DA18EB}">
      <dgm:prSet/>
      <dgm:spPr/>
      <dgm:t>
        <a:bodyPr/>
        <a:lstStyle/>
        <a:p>
          <a:r>
            <a:rPr lang="en-US" dirty="0"/>
            <a:t>3. Failure to deposit escrow funds in an account designated to receive such funds</a:t>
          </a:r>
        </a:p>
      </dgm:t>
    </dgm:pt>
    <dgm:pt modelId="{F5B4494C-ACCC-46CD-B4CB-A55ED24DC7B5}" type="parTrans" cxnId="{850C80FF-1463-45E3-B1EB-928855671363}">
      <dgm:prSet/>
      <dgm:spPr/>
      <dgm:t>
        <a:bodyPr/>
        <a:lstStyle/>
        <a:p>
          <a:endParaRPr lang="en-US"/>
        </a:p>
      </dgm:t>
    </dgm:pt>
    <dgm:pt modelId="{790FC6A5-7E8E-4A7B-A8A2-652CF1C89329}" type="sibTrans" cxnId="{850C80FF-1463-45E3-B1EB-928855671363}">
      <dgm:prSet/>
      <dgm:spPr/>
      <dgm:t>
        <a:bodyPr/>
        <a:lstStyle/>
        <a:p>
          <a:endParaRPr lang="en-US"/>
        </a:p>
      </dgm:t>
    </dgm:pt>
    <dgm:pt modelId="{1F50B558-A224-42DF-8A9C-B83E7FCD04FA}">
      <dgm:prSet/>
      <dgm:spPr/>
      <dgm:t>
        <a:bodyPr/>
        <a:lstStyle/>
        <a:p>
          <a:r>
            <a:rPr lang="en-US"/>
            <a:t>4. Failure to have sufficient balances in an escrow account at all times for all funds that are designated to be held by the firm or sole proprietorship as required by this chapter; and</a:t>
          </a:r>
        </a:p>
      </dgm:t>
    </dgm:pt>
    <dgm:pt modelId="{B8E20B70-FE4E-4903-9A5D-3F93D88C3CEA}" type="parTrans" cxnId="{4317C72D-076F-46DE-B013-756B171E085A}">
      <dgm:prSet/>
      <dgm:spPr/>
      <dgm:t>
        <a:bodyPr/>
        <a:lstStyle/>
        <a:p>
          <a:endParaRPr lang="en-US"/>
        </a:p>
      </dgm:t>
    </dgm:pt>
    <dgm:pt modelId="{A5C77B8C-2D68-47BA-BD2F-E6045D8CD037}" type="sibTrans" cxnId="{4317C72D-076F-46DE-B013-756B171E085A}">
      <dgm:prSet/>
      <dgm:spPr/>
      <dgm:t>
        <a:bodyPr/>
        <a:lstStyle/>
        <a:p>
          <a:endParaRPr lang="en-US"/>
        </a:p>
      </dgm:t>
    </dgm:pt>
    <dgm:pt modelId="{2AD2B744-6981-45EB-A50E-86CB18F63042}">
      <dgm:prSet/>
      <dgm:spPr/>
      <dgm:t>
        <a:bodyPr/>
        <a:lstStyle/>
        <a:p>
          <a:r>
            <a:rPr lang="en-US" dirty="0"/>
            <a:t>5. Failing as principal broker to report to the board within three business days instances where the principal broker reasonably believes the improper conduct of a licensee, independent contractor, or employee has caused noncompliance with this section.</a:t>
          </a:r>
        </a:p>
      </dgm:t>
    </dgm:pt>
    <dgm:pt modelId="{2E51F871-E6CB-40D1-913F-DD8FF4EA8C7D}" type="parTrans" cxnId="{29615B81-2685-4377-BF14-CFD3EDD90D9A}">
      <dgm:prSet/>
      <dgm:spPr/>
      <dgm:t>
        <a:bodyPr/>
        <a:lstStyle/>
        <a:p>
          <a:endParaRPr lang="en-US"/>
        </a:p>
      </dgm:t>
    </dgm:pt>
    <dgm:pt modelId="{69293340-C9AB-4E55-BAD1-3FFFF460FB4C}" type="sibTrans" cxnId="{29615B81-2685-4377-BF14-CFD3EDD90D9A}">
      <dgm:prSet/>
      <dgm:spPr/>
      <dgm:t>
        <a:bodyPr/>
        <a:lstStyle/>
        <a:p>
          <a:endParaRPr lang="en-US"/>
        </a:p>
      </dgm:t>
    </dgm:pt>
    <dgm:pt modelId="{AD543B13-1EA4-495C-ABBF-8C2E3E401B07}" type="pres">
      <dgm:prSet presAssocID="{F7C05171-DFF2-48F3-9531-D4A535D81F44}" presName="linear" presStyleCnt="0">
        <dgm:presLayoutVars>
          <dgm:animLvl val="lvl"/>
          <dgm:resizeHandles val="exact"/>
        </dgm:presLayoutVars>
      </dgm:prSet>
      <dgm:spPr/>
    </dgm:pt>
    <dgm:pt modelId="{5AF387AC-46CD-4A3A-97B9-951EC8CEAC58}" type="pres">
      <dgm:prSet presAssocID="{0A52BEE4-9125-49D9-A908-E18602D188C9}" presName="parentText" presStyleLbl="node1" presStyleIdx="0" presStyleCnt="5">
        <dgm:presLayoutVars>
          <dgm:chMax val="0"/>
          <dgm:bulletEnabled val="1"/>
        </dgm:presLayoutVars>
      </dgm:prSet>
      <dgm:spPr/>
    </dgm:pt>
    <dgm:pt modelId="{ED1472C1-5CE1-4936-BE38-835F65FA1A40}" type="pres">
      <dgm:prSet presAssocID="{94FED42E-67EE-443C-AEA1-825C9ED9D002}" presName="spacer" presStyleCnt="0"/>
      <dgm:spPr/>
    </dgm:pt>
    <dgm:pt modelId="{DA859FFD-6F98-4464-9041-2BF243C24C82}" type="pres">
      <dgm:prSet presAssocID="{84D29721-B251-4A25-A928-7045791E8781}" presName="parentText" presStyleLbl="node1" presStyleIdx="1" presStyleCnt="5">
        <dgm:presLayoutVars>
          <dgm:chMax val="0"/>
          <dgm:bulletEnabled val="1"/>
        </dgm:presLayoutVars>
      </dgm:prSet>
      <dgm:spPr/>
    </dgm:pt>
    <dgm:pt modelId="{05490061-3581-487A-AF01-502DBC73E438}" type="pres">
      <dgm:prSet presAssocID="{B76E0734-843C-41EE-8B96-7F9DCC7BF1A6}" presName="spacer" presStyleCnt="0"/>
      <dgm:spPr/>
    </dgm:pt>
    <dgm:pt modelId="{8ED09420-408C-4EFC-8273-5CFDA26BD92B}" type="pres">
      <dgm:prSet presAssocID="{A95582FA-C5F1-4A29-B290-FA1902DA18EB}" presName="parentText" presStyleLbl="node1" presStyleIdx="2" presStyleCnt="5">
        <dgm:presLayoutVars>
          <dgm:chMax val="0"/>
          <dgm:bulletEnabled val="1"/>
        </dgm:presLayoutVars>
      </dgm:prSet>
      <dgm:spPr/>
    </dgm:pt>
    <dgm:pt modelId="{235EA4E7-F5C1-432B-88D2-F40076361E72}" type="pres">
      <dgm:prSet presAssocID="{790FC6A5-7E8E-4A7B-A8A2-652CF1C89329}" presName="spacer" presStyleCnt="0"/>
      <dgm:spPr/>
    </dgm:pt>
    <dgm:pt modelId="{6C70FDC5-1494-4C61-900A-F4500FC437BE}" type="pres">
      <dgm:prSet presAssocID="{1F50B558-A224-42DF-8A9C-B83E7FCD04FA}" presName="parentText" presStyleLbl="node1" presStyleIdx="3" presStyleCnt="5">
        <dgm:presLayoutVars>
          <dgm:chMax val="0"/>
          <dgm:bulletEnabled val="1"/>
        </dgm:presLayoutVars>
      </dgm:prSet>
      <dgm:spPr/>
    </dgm:pt>
    <dgm:pt modelId="{A6241232-28D6-482C-88D8-27A274094AC5}" type="pres">
      <dgm:prSet presAssocID="{A5C77B8C-2D68-47BA-BD2F-E6045D8CD037}" presName="spacer" presStyleCnt="0"/>
      <dgm:spPr/>
    </dgm:pt>
    <dgm:pt modelId="{43DB7686-FF1A-47AB-BD03-91AACADA97EB}" type="pres">
      <dgm:prSet presAssocID="{2AD2B744-6981-45EB-A50E-86CB18F63042}" presName="parentText" presStyleLbl="node1" presStyleIdx="4" presStyleCnt="5">
        <dgm:presLayoutVars>
          <dgm:chMax val="0"/>
          <dgm:bulletEnabled val="1"/>
        </dgm:presLayoutVars>
      </dgm:prSet>
      <dgm:spPr/>
    </dgm:pt>
  </dgm:ptLst>
  <dgm:cxnLst>
    <dgm:cxn modelId="{9BF53F2B-238A-426D-88DA-A127B7BA66E4}" type="presOf" srcId="{84D29721-B251-4A25-A928-7045791E8781}" destId="{DA859FFD-6F98-4464-9041-2BF243C24C82}" srcOrd="0" destOrd="0" presId="urn:microsoft.com/office/officeart/2005/8/layout/vList2"/>
    <dgm:cxn modelId="{7276AB2B-AB41-4375-9F5B-7065729A5500}" type="presOf" srcId="{A95582FA-C5F1-4A29-B290-FA1902DA18EB}" destId="{8ED09420-408C-4EFC-8273-5CFDA26BD92B}" srcOrd="0" destOrd="0" presId="urn:microsoft.com/office/officeart/2005/8/layout/vList2"/>
    <dgm:cxn modelId="{4317C72D-076F-46DE-B013-756B171E085A}" srcId="{F7C05171-DFF2-48F3-9531-D4A535D81F44}" destId="{1F50B558-A224-42DF-8A9C-B83E7FCD04FA}" srcOrd="3" destOrd="0" parTransId="{B8E20B70-FE4E-4903-9A5D-3F93D88C3CEA}" sibTransId="{A5C77B8C-2D68-47BA-BD2F-E6045D8CD037}"/>
    <dgm:cxn modelId="{70C4413F-4E20-4F0E-B154-804EC8F78B79}" type="presOf" srcId="{1F50B558-A224-42DF-8A9C-B83E7FCD04FA}" destId="{6C70FDC5-1494-4C61-900A-F4500FC437BE}" srcOrd="0" destOrd="0" presId="urn:microsoft.com/office/officeart/2005/8/layout/vList2"/>
    <dgm:cxn modelId="{A1D3114B-7D8F-42D7-B424-E1E2816DE8F9}" type="presOf" srcId="{0A52BEE4-9125-49D9-A908-E18602D188C9}" destId="{5AF387AC-46CD-4A3A-97B9-951EC8CEAC58}" srcOrd="0" destOrd="0" presId="urn:microsoft.com/office/officeart/2005/8/layout/vList2"/>
    <dgm:cxn modelId="{BAF37F6B-3F73-478A-BFE0-51B29B73E6B6}" type="presOf" srcId="{F7C05171-DFF2-48F3-9531-D4A535D81F44}" destId="{AD543B13-1EA4-495C-ABBF-8C2E3E401B07}" srcOrd="0" destOrd="0" presId="urn:microsoft.com/office/officeart/2005/8/layout/vList2"/>
    <dgm:cxn modelId="{D6509C76-788E-4D44-9C3C-9110F760F6DE}" srcId="{F7C05171-DFF2-48F3-9531-D4A535D81F44}" destId="{84D29721-B251-4A25-A928-7045791E8781}" srcOrd="1" destOrd="0" parTransId="{8FB68950-9C6F-42D3-95CE-C1340B484DAF}" sibTransId="{B76E0734-843C-41EE-8B96-7F9DCC7BF1A6}"/>
    <dgm:cxn modelId="{29615B81-2685-4377-BF14-CFD3EDD90D9A}" srcId="{F7C05171-DFF2-48F3-9531-D4A535D81F44}" destId="{2AD2B744-6981-45EB-A50E-86CB18F63042}" srcOrd="4" destOrd="0" parTransId="{2E51F871-E6CB-40D1-913F-DD8FF4EA8C7D}" sibTransId="{69293340-C9AB-4E55-BAD1-3FFFF460FB4C}"/>
    <dgm:cxn modelId="{A53CE197-6C2F-4F64-905C-E89D69F4B198}" type="presOf" srcId="{2AD2B744-6981-45EB-A50E-86CB18F63042}" destId="{43DB7686-FF1A-47AB-BD03-91AACADA97EB}" srcOrd="0" destOrd="0" presId="urn:microsoft.com/office/officeart/2005/8/layout/vList2"/>
    <dgm:cxn modelId="{93705CB8-F570-45A4-B5D7-2D26398B9A46}" srcId="{F7C05171-DFF2-48F3-9531-D4A535D81F44}" destId="{0A52BEE4-9125-49D9-A908-E18602D188C9}" srcOrd="0" destOrd="0" parTransId="{C46D6F4B-D9F1-4E3A-A950-2EA2E007C770}" sibTransId="{94FED42E-67EE-443C-AEA1-825C9ED9D002}"/>
    <dgm:cxn modelId="{850C80FF-1463-45E3-B1EB-928855671363}" srcId="{F7C05171-DFF2-48F3-9531-D4A535D81F44}" destId="{A95582FA-C5F1-4A29-B290-FA1902DA18EB}" srcOrd="2" destOrd="0" parTransId="{F5B4494C-ACCC-46CD-B4CB-A55ED24DC7B5}" sibTransId="{790FC6A5-7E8E-4A7B-A8A2-652CF1C89329}"/>
    <dgm:cxn modelId="{CCCDA919-D251-42C4-95BE-355ED5C1D8C3}" type="presParOf" srcId="{AD543B13-1EA4-495C-ABBF-8C2E3E401B07}" destId="{5AF387AC-46CD-4A3A-97B9-951EC8CEAC58}" srcOrd="0" destOrd="0" presId="urn:microsoft.com/office/officeart/2005/8/layout/vList2"/>
    <dgm:cxn modelId="{5FCEBC12-978A-4AFC-9A23-A1483FEC8C02}" type="presParOf" srcId="{AD543B13-1EA4-495C-ABBF-8C2E3E401B07}" destId="{ED1472C1-5CE1-4936-BE38-835F65FA1A40}" srcOrd="1" destOrd="0" presId="urn:microsoft.com/office/officeart/2005/8/layout/vList2"/>
    <dgm:cxn modelId="{0821E220-D2EF-4CDC-934D-9EFB4C9EF4A0}" type="presParOf" srcId="{AD543B13-1EA4-495C-ABBF-8C2E3E401B07}" destId="{DA859FFD-6F98-4464-9041-2BF243C24C82}" srcOrd="2" destOrd="0" presId="urn:microsoft.com/office/officeart/2005/8/layout/vList2"/>
    <dgm:cxn modelId="{51316DBC-74C7-4B12-8ABF-514F868ECE2A}" type="presParOf" srcId="{AD543B13-1EA4-495C-ABBF-8C2E3E401B07}" destId="{05490061-3581-487A-AF01-502DBC73E438}" srcOrd="3" destOrd="0" presId="urn:microsoft.com/office/officeart/2005/8/layout/vList2"/>
    <dgm:cxn modelId="{7B428804-5A0B-416F-A234-21255EF5B8D8}" type="presParOf" srcId="{AD543B13-1EA4-495C-ABBF-8C2E3E401B07}" destId="{8ED09420-408C-4EFC-8273-5CFDA26BD92B}" srcOrd="4" destOrd="0" presId="urn:microsoft.com/office/officeart/2005/8/layout/vList2"/>
    <dgm:cxn modelId="{2ED6A7C0-7863-4767-8EE7-ACA04FB83F86}" type="presParOf" srcId="{AD543B13-1EA4-495C-ABBF-8C2E3E401B07}" destId="{235EA4E7-F5C1-432B-88D2-F40076361E72}" srcOrd="5" destOrd="0" presId="urn:microsoft.com/office/officeart/2005/8/layout/vList2"/>
    <dgm:cxn modelId="{B1E9144F-2A81-4910-AFAE-63B448C4F050}" type="presParOf" srcId="{AD543B13-1EA4-495C-ABBF-8C2E3E401B07}" destId="{6C70FDC5-1494-4C61-900A-F4500FC437BE}" srcOrd="6" destOrd="0" presId="urn:microsoft.com/office/officeart/2005/8/layout/vList2"/>
    <dgm:cxn modelId="{5D372721-FE86-49F8-89A5-13BAE241728E}" type="presParOf" srcId="{AD543B13-1EA4-495C-ABBF-8C2E3E401B07}" destId="{A6241232-28D6-482C-88D8-27A274094AC5}" srcOrd="7" destOrd="0" presId="urn:microsoft.com/office/officeart/2005/8/layout/vList2"/>
    <dgm:cxn modelId="{B248E763-AD2C-45E1-A526-CA27614943CC}" type="presParOf" srcId="{AD543B13-1EA4-495C-ABBF-8C2E3E401B07}" destId="{43DB7686-FF1A-47AB-BD03-91AACADA97E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0E644A-DCC3-4A37-8E76-2BA93BEFAC99}" type="doc">
      <dgm:prSet loTypeId="urn:microsoft.com/office/officeart/2005/8/layout/hierarchy1" loCatId="hierarchy" qsTypeId="urn:microsoft.com/office/officeart/2005/8/quickstyle/simple2" qsCatId="simple" csTypeId="urn:microsoft.com/office/officeart/2005/8/colors/colorful2" csCatId="colorful"/>
      <dgm:spPr/>
      <dgm:t>
        <a:bodyPr/>
        <a:lstStyle/>
        <a:p>
          <a:endParaRPr lang="en-US"/>
        </a:p>
      </dgm:t>
    </dgm:pt>
    <dgm:pt modelId="{ED83D945-F8E1-40F4-B959-D30D7FDB02BA}">
      <dgm:prSet custT="1"/>
      <dgm:spPr/>
      <dgm:t>
        <a:bodyPr/>
        <a:lstStyle/>
        <a:p>
          <a:r>
            <a:rPr lang="en-US" sz="3000" dirty="0"/>
            <a:t>Q</a:t>
          </a:r>
          <a:r>
            <a:rPr lang="en-US" sz="1900" dirty="0"/>
            <a:t> – If the contract says that the EMD will be paid “upon ratification,” and the client does not give us the funds, or is late getting us the funds, are we in violation of the regulations?</a:t>
          </a:r>
        </a:p>
      </dgm:t>
    </dgm:pt>
    <dgm:pt modelId="{66F41C5E-597A-4CDD-B27F-901D9815D4A1}" type="parTrans" cxnId="{1D970D7F-EB58-4400-AA01-BCD8EC6602A6}">
      <dgm:prSet/>
      <dgm:spPr/>
      <dgm:t>
        <a:bodyPr/>
        <a:lstStyle/>
        <a:p>
          <a:endParaRPr lang="en-US"/>
        </a:p>
      </dgm:t>
    </dgm:pt>
    <dgm:pt modelId="{3169618F-BFAF-4DC7-9D68-F699D5AAD63E}" type="sibTrans" cxnId="{1D970D7F-EB58-4400-AA01-BCD8EC6602A6}">
      <dgm:prSet/>
      <dgm:spPr/>
      <dgm:t>
        <a:bodyPr/>
        <a:lstStyle/>
        <a:p>
          <a:endParaRPr lang="en-US"/>
        </a:p>
      </dgm:t>
    </dgm:pt>
    <dgm:pt modelId="{D0C4B0EB-0C80-43BE-B024-2AB5DAC05711}">
      <dgm:prSet custT="1"/>
      <dgm:spPr/>
      <dgm:t>
        <a:bodyPr/>
        <a:lstStyle/>
        <a:p>
          <a:r>
            <a:rPr lang="en-US" sz="3000" dirty="0"/>
            <a:t>A</a:t>
          </a:r>
          <a:r>
            <a:rPr lang="en-US" sz="1900" dirty="0"/>
            <a:t> – If the contract says the buyer has made a deposit that is being held by the escrow agent, then there is a material misrepresentation in the contract if they haven’t or it’s delayed. Instead, put in the contract that it will be deposited “upon receipt.”</a:t>
          </a:r>
        </a:p>
      </dgm:t>
    </dgm:pt>
    <dgm:pt modelId="{C547A666-E29E-4AAF-806F-5FAA86C77897}" type="parTrans" cxnId="{881B20DC-2A94-4DCA-B546-47D54A3BFBB3}">
      <dgm:prSet/>
      <dgm:spPr/>
      <dgm:t>
        <a:bodyPr/>
        <a:lstStyle/>
        <a:p>
          <a:endParaRPr lang="en-US"/>
        </a:p>
      </dgm:t>
    </dgm:pt>
    <dgm:pt modelId="{36022582-2911-4D86-A0E5-5D918031F1F8}" type="sibTrans" cxnId="{881B20DC-2A94-4DCA-B546-47D54A3BFBB3}">
      <dgm:prSet/>
      <dgm:spPr/>
      <dgm:t>
        <a:bodyPr/>
        <a:lstStyle/>
        <a:p>
          <a:endParaRPr lang="en-US"/>
        </a:p>
      </dgm:t>
    </dgm:pt>
    <dgm:pt modelId="{C6E484EB-FA3C-41C6-A1D5-836FF8A559D2}" type="pres">
      <dgm:prSet presAssocID="{3A0E644A-DCC3-4A37-8E76-2BA93BEFAC99}" presName="hierChild1" presStyleCnt="0">
        <dgm:presLayoutVars>
          <dgm:chPref val="1"/>
          <dgm:dir/>
          <dgm:animOne val="branch"/>
          <dgm:animLvl val="lvl"/>
          <dgm:resizeHandles/>
        </dgm:presLayoutVars>
      </dgm:prSet>
      <dgm:spPr/>
    </dgm:pt>
    <dgm:pt modelId="{E9441569-DC1B-4A38-8745-A62CDCFDB2AA}" type="pres">
      <dgm:prSet presAssocID="{ED83D945-F8E1-40F4-B959-D30D7FDB02BA}" presName="hierRoot1" presStyleCnt="0"/>
      <dgm:spPr/>
    </dgm:pt>
    <dgm:pt modelId="{01A0B7E7-66FE-4546-B1D5-F5EA78E9AEA6}" type="pres">
      <dgm:prSet presAssocID="{ED83D945-F8E1-40F4-B959-D30D7FDB02BA}" presName="composite" presStyleCnt="0"/>
      <dgm:spPr/>
    </dgm:pt>
    <dgm:pt modelId="{88A9855A-E83D-4C52-AD46-DDFB10D3B9B1}" type="pres">
      <dgm:prSet presAssocID="{ED83D945-F8E1-40F4-B959-D30D7FDB02BA}" presName="background" presStyleLbl="node0" presStyleIdx="0" presStyleCnt="2"/>
      <dgm:spPr/>
    </dgm:pt>
    <dgm:pt modelId="{0FD7F607-3FD7-438F-8AC3-1A3CD6F37B67}" type="pres">
      <dgm:prSet presAssocID="{ED83D945-F8E1-40F4-B959-D30D7FDB02BA}" presName="text" presStyleLbl="fgAcc0" presStyleIdx="0" presStyleCnt="2">
        <dgm:presLayoutVars>
          <dgm:chPref val="3"/>
        </dgm:presLayoutVars>
      </dgm:prSet>
      <dgm:spPr/>
    </dgm:pt>
    <dgm:pt modelId="{C788B3DB-31D7-4333-A917-47004AFFC3CB}" type="pres">
      <dgm:prSet presAssocID="{ED83D945-F8E1-40F4-B959-D30D7FDB02BA}" presName="hierChild2" presStyleCnt="0"/>
      <dgm:spPr/>
    </dgm:pt>
    <dgm:pt modelId="{CF1C826F-93C1-4402-A21F-F29CC834C00E}" type="pres">
      <dgm:prSet presAssocID="{D0C4B0EB-0C80-43BE-B024-2AB5DAC05711}" presName="hierRoot1" presStyleCnt="0"/>
      <dgm:spPr/>
    </dgm:pt>
    <dgm:pt modelId="{D206CC42-3A4C-4139-A621-229A839E386E}" type="pres">
      <dgm:prSet presAssocID="{D0C4B0EB-0C80-43BE-B024-2AB5DAC05711}" presName="composite" presStyleCnt="0"/>
      <dgm:spPr/>
    </dgm:pt>
    <dgm:pt modelId="{953378E3-5A75-46A7-9984-FAB5307BC487}" type="pres">
      <dgm:prSet presAssocID="{D0C4B0EB-0C80-43BE-B024-2AB5DAC05711}" presName="background" presStyleLbl="node0" presStyleIdx="1" presStyleCnt="2"/>
      <dgm:spPr/>
    </dgm:pt>
    <dgm:pt modelId="{EE099A67-4564-45D5-BD1A-ED5029C2FADB}" type="pres">
      <dgm:prSet presAssocID="{D0C4B0EB-0C80-43BE-B024-2AB5DAC05711}" presName="text" presStyleLbl="fgAcc0" presStyleIdx="1" presStyleCnt="2">
        <dgm:presLayoutVars>
          <dgm:chPref val="3"/>
        </dgm:presLayoutVars>
      </dgm:prSet>
      <dgm:spPr/>
    </dgm:pt>
    <dgm:pt modelId="{EB7F3E2A-A07B-4214-B1A4-329B2B2A989A}" type="pres">
      <dgm:prSet presAssocID="{D0C4B0EB-0C80-43BE-B024-2AB5DAC05711}" presName="hierChild2" presStyleCnt="0"/>
      <dgm:spPr/>
    </dgm:pt>
  </dgm:ptLst>
  <dgm:cxnLst>
    <dgm:cxn modelId="{4FA21724-0671-4260-A843-A3D52579FAD7}" type="presOf" srcId="{ED83D945-F8E1-40F4-B959-D30D7FDB02BA}" destId="{0FD7F607-3FD7-438F-8AC3-1A3CD6F37B67}" srcOrd="0" destOrd="0" presId="urn:microsoft.com/office/officeart/2005/8/layout/hierarchy1"/>
    <dgm:cxn modelId="{1D970D7F-EB58-4400-AA01-BCD8EC6602A6}" srcId="{3A0E644A-DCC3-4A37-8E76-2BA93BEFAC99}" destId="{ED83D945-F8E1-40F4-B959-D30D7FDB02BA}" srcOrd="0" destOrd="0" parTransId="{66F41C5E-597A-4CDD-B27F-901D9815D4A1}" sibTransId="{3169618F-BFAF-4DC7-9D68-F699D5AAD63E}"/>
    <dgm:cxn modelId="{F30712D6-7693-4960-AA90-DDF90A0EC995}" type="presOf" srcId="{D0C4B0EB-0C80-43BE-B024-2AB5DAC05711}" destId="{EE099A67-4564-45D5-BD1A-ED5029C2FADB}" srcOrd="0" destOrd="0" presId="urn:microsoft.com/office/officeart/2005/8/layout/hierarchy1"/>
    <dgm:cxn modelId="{881B20DC-2A94-4DCA-B546-47D54A3BFBB3}" srcId="{3A0E644A-DCC3-4A37-8E76-2BA93BEFAC99}" destId="{D0C4B0EB-0C80-43BE-B024-2AB5DAC05711}" srcOrd="1" destOrd="0" parTransId="{C547A666-E29E-4AAF-806F-5FAA86C77897}" sibTransId="{36022582-2911-4D86-A0E5-5D918031F1F8}"/>
    <dgm:cxn modelId="{793655E5-27FF-44C6-A022-FB4ED3071745}" type="presOf" srcId="{3A0E644A-DCC3-4A37-8E76-2BA93BEFAC99}" destId="{C6E484EB-FA3C-41C6-A1D5-836FF8A559D2}" srcOrd="0" destOrd="0" presId="urn:microsoft.com/office/officeart/2005/8/layout/hierarchy1"/>
    <dgm:cxn modelId="{61FE0E48-C582-4494-A205-437935282E7E}" type="presParOf" srcId="{C6E484EB-FA3C-41C6-A1D5-836FF8A559D2}" destId="{E9441569-DC1B-4A38-8745-A62CDCFDB2AA}" srcOrd="0" destOrd="0" presId="urn:microsoft.com/office/officeart/2005/8/layout/hierarchy1"/>
    <dgm:cxn modelId="{376CF897-67CC-4F3B-9BD6-B777BBFC6B87}" type="presParOf" srcId="{E9441569-DC1B-4A38-8745-A62CDCFDB2AA}" destId="{01A0B7E7-66FE-4546-B1D5-F5EA78E9AEA6}" srcOrd="0" destOrd="0" presId="urn:microsoft.com/office/officeart/2005/8/layout/hierarchy1"/>
    <dgm:cxn modelId="{590F5A57-82B8-4026-B8DC-A160EF2AFFAB}" type="presParOf" srcId="{01A0B7E7-66FE-4546-B1D5-F5EA78E9AEA6}" destId="{88A9855A-E83D-4C52-AD46-DDFB10D3B9B1}" srcOrd="0" destOrd="0" presId="urn:microsoft.com/office/officeart/2005/8/layout/hierarchy1"/>
    <dgm:cxn modelId="{E7856B29-9E97-4626-A825-24AB1A1E8B94}" type="presParOf" srcId="{01A0B7E7-66FE-4546-B1D5-F5EA78E9AEA6}" destId="{0FD7F607-3FD7-438F-8AC3-1A3CD6F37B67}" srcOrd="1" destOrd="0" presId="urn:microsoft.com/office/officeart/2005/8/layout/hierarchy1"/>
    <dgm:cxn modelId="{77109B39-BE7F-4418-85D9-893509A7B23C}" type="presParOf" srcId="{E9441569-DC1B-4A38-8745-A62CDCFDB2AA}" destId="{C788B3DB-31D7-4333-A917-47004AFFC3CB}" srcOrd="1" destOrd="0" presId="urn:microsoft.com/office/officeart/2005/8/layout/hierarchy1"/>
    <dgm:cxn modelId="{7A77D7DE-5EF0-41FF-B4C7-6E6F0C676BCB}" type="presParOf" srcId="{C6E484EB-FA3C-41C6-A1D5-836FF8A559D2}" destId="{CF1C826F-93C1-4402-A21F-F29CC834C00E}" srcOrd="1" destOrd="0" presId="urn:microsoft.com/office/officeart/2005/8/layout/hierarchy1"/>
    <dgm:cxn modelId="{687881B3-327F-4224-A7FC-4E16F3F5FE16}" type="presParOf" srcId="{CF1C826F-93C1-4402-A21F-F29CC834C00E}" destId="{D206CC42-3A4C-4139-A621-229A839E386E}" srcOrd="0" destOrd="0" presId="urn:microsoft.com/office/officeart/2005/8/layout/hierarchy1"/>
    <dgm:cxn modelId="{ED3D1884-E173-4189-83C4-726F46300665}" type="presParOf" srcId="{D206CC42-3A4C-4139-A621-229A839E386E}" destId="{953378E3-5A75-46A7-9984-FAB5307BC487}" srcOrd="0" destOrd="0" presId="urn:microsoft.com/office/officeart/2005/8/layout/hierarchy1"/>
    <dgm:cxn modelId="{85D5D6AF-2908-4B0E-8FBF-735BA3BFD1AC}" type="presParOf" srcId="{D206CC42-3A4C-4139-A621-229A839E386E}" destId="{EE099A67-4564-45D5-BD1A-ED5029C2FADB}" srcOrd="1" destOrd="0" presId="urn:microsoft.com/office/officeart/2005/8/layout/hierarchy1"/>
    <dgm:cxn modelId="{35B15D06-667A-40FE-A8D5-B7E69D231AB9}" type="presParOf" srcId="{CF1C826F-93C1-4402-A21F-F29CC834C00E}" destId="{EB7F3E2A-A07B-4214-B1A4-329B2B2A989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9ABD5-7E7A-426B-B722-307677534D52}">
      <dsp:nvSpPr>
        <dsp:cNvPr id="0" name=""/>
        <dsp:cNvSpPr/>
      </dsp:nvSpPr>
      <dsp:spPr>
        <a:xfrm>
          <a:off x="0" y="638"/>
          <a:ext cx="5906181" cy="14941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C3EC26-FBE2-4470-A99A-7249E2323E8F}">
      <dsp:nvSpPr>
        <dsp:cNvPr id="0" name=""/>
        <dsp:cNvSpPr/>
      </dsp:nvSpPr>
      <dsp:spPr>
        <a:xfrm>
          <a:off x="451973" y="336816"/>
          <a:ext cx="821769" cy="821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37EED7-D296-4772-B733-3D1FFF1E4C88}">
      <dsp:nvSpPr>
        <dsp:cNvPr id="0" name=""/>
        <dsp:cNvSpPr/>
      </dsp:nvSpPr>
      <dsp:spPr>
        <a:xfrm>
          <a:off x="1725715" y="638"/>
          <a:ext cx="2657781"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1111250">
            <a:lnSpc>
              <a:spcPct val="100000"/>
            </a:lnSpc>
            <a:spcBef>
              <a:spcPct val="0"/>
            </a:spcBef>
            <a:spcAft>
              <a:spcPct val="35000"/>
            </a:spcAft>
            <a:buNone/>
          </a:pPr>
          <a:r>
            <a:rPr lang="en-US" sz="2500" kern="1200"/>
            <a:t>Account Requirements</a:t>
          </a:r>
          <a:endParaRPr lang="en-US" sz="2500" kern="1200" dirty="0"/>
        </a:p>
      </dsp:txBody>
      <dsp:txXfrm>
        <a:off x="1725715" y="638"/>
        <a:ext cx="2657781" cy="1494125"/>
      </dsp:txXfrm>
    </dsp:sp>
    <dsp:sp modelId="{2E231B23-212D-42EA-8802-B5E7C040C708}">
      <dsp:nvSpPr>
        <dsp:cNvPr id="0" name=""/>
        <dsp:cNvSpPr/>
      </dsp:nvSpPr>
      <dsp:spPr>
        <a:xfrm>
          <a:off x="4383496" y="638"/>
          <a:ext cx="1522684"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800100">
            <a:lnSpc>
              <a:spcPct val="100000"/>
            </a:lnSpc>
            <a:spcBef>
              <a:spcPct val="0"/>
            </a:spcBef>
            <a:spcAft>
              <a:spcPct val="35000"/>
            </a:spcAft>
            <a:buNone/>
          </a:pPr>
          <a:endParaRPr lang="en-US" sz="1800" kern="1200" dirty="0"/>
        </a:p>
      </dsp:txBody>
      <dsp:txXfrm>
        <a:off x="4383496" y="638"/>
        <a:ext cx="1522684" cy="1494125"/>
      </dsp:txXfrm>
    </dsp:sp>
    <dsp:sp modelId="{58030A78-44E2-41A1-8F44-E4D928035AAD}">
      <dsp:nvSpPr>
        <dsp:cNvPr id="0" name=""/>
        <dsp:cNvSpPr/>
      </dsp:nvSpPr>
      <dsp:spPr>
        <a:xfrm>
          <a:off x="0" y="1868296"/>
          <a:ext cx="5906181" cy="14941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FE4C9-9CC9-4232-8E97-80AD563FF59F}">
      <dsp:nvSpPr>
        <dsp:cNvPr id="0" name=""/>
        <dsp:cNvSpPr/>
      </dsp:nvSpPr>
      <dsp:spPr>
        <a:xfrm>
          <a:off x="451973" y="2204474"/>
          <a:ext cx="821769" cy="821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6747D2-9F75-4975-9A9D-63FAF8109658}">
      <dsp:nvSpPr>
        <dsp:cNvPr id="0" name=""/>
        <dsp:cNvSpPr/>
      </dsp:nvSpPr>
      <dsp:spPr>
        <a:xfrm>
          <a:off x="1725715" y="1868296"/>
          <a:ext cx="2657781"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1111250">
            <a:lnSpc>
              <a:spcPct val="100000"/>
            </a:lnSpc>
            <a:spcBef>
              <a:spcPct val="0"/>
            </a:spcBef>
            <a:spcAft>
              <a:spcPct val="35000"/>
            </a:spcAft>
            <a:buNone/>
          </a:pPr>
          <a:r>
            <a:rPr lang="en-US" sz="2500" kern="1200"/>
            <a:t>What to Deposit</a:t>
          </a:r>
          <a:endParaRPr lang="en-US" sz="2500" kern="1200" dirty="0"/>
        </a:p>
      </dsp:txBody>
      <dsp:txXfrm>
        <a:off x="1725715" y="1868296"/>
        <a:ext cx="2657781" cy="1494125"/>
      </dsp:txXfrm>
    </dsp:sp>
    <dsp:sp modelId="{E1454008-A5AF-498C-84D6-739CBEEE5165}">
      <dsp:nvSpPr>
        <dsp:cNvPr id="0" name=""/>
        <dsp:cNvSpPr/>
      </dsp:nvSpPr>
      <dsp:spPr>
        <a:xfrm>
          <a:off x="4383496" y="1868296"/>
          <a:ext cx="1522684"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800100">
            <a:lnSpc>
              <a:spcPct val="100000"/>
            </a:lnSpc>
            <a:spcBef>
              <a:spcPct val="0"/>
            </a:spcBef>
            <a:spcAft>
              <a:spcPct val="35000"/>
            </a:spcAft>
            <a:buNone/>
          </a:pPr>
          <a:endParaRPr lang="en-US" sz="1800" kern="1200" dirty="0"/>
        </a:p>
      </dsp:txBody>
      <dsp:txXfrm>
        <a:off x="4383496" y="1868296"/>
        <a:ext cx="1522684" cy="1494125"/>
      </dsp:txXfrm>
    </dsp:sp>
    <dsp:sp modelId="{2DB947B1-7F9F-4907-B901-59AA00E812A3}">
      <dsp:nvSpPr>
        <dsp:cNvPr id="0" name=""/>
        <dsp:cNvSpPr/>
      </dsp:nvSpPr>
      <dsp:spPr>
        <a:xfrm>
          <a:off x="0" y="3735953"/>
          <a:ext cx="5906181" cy="14941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566890-9B11-4578-A5C2-75A3195577AF}">
      <dsp:nvSpPr>
        <dsp:cNvPr id="0" name=""/>
        <dsp:cNvSpPr/>
      </dsp:nvSpPr>
      <dsp:spPr>
        <a:xfrm>
          <a:off x="451973" y="4072131"/>
          <a:ext cx="821769" cy="8217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69D1F2-FA31-4163-A9C9-FA6A66481E76}">
      <dsp:nvSpPr>
        <dsp:cNvPr id="0" name=""/>
        <dsp:cNvSpPr/>
      </dsp:nvSpPr>
      <dsp:spPr>
        <a:xfrm>
          <a:off x="1725715" y="3735953"/>
          <a:ext cx="2657781"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1111250">
            <a:lnSpc>
              <a:spcPct val="100000"/>
            </a:lnSpc>
            <a:spcBef>
              <a:spcPct val="0"/>
            </a:spcBef>
            <a:spcAft>
              <a:spcPct val="35000"/>
            </a:spcAft>
            <a:buNone/>
          </a:pPr>
          <a:r>
            <a:rPr lang="en-US" sz="2500" kern="1200"/>
            <a:t>How to Disburse</a:t>
          </a:r>
          <a:endParaRPr lang="en-US" sz="2500" kern="1200" dirty="0"/>
        </a:p>
      </dsp:txBody>
      <dsp:txXfrm>
        <a:off x="1725715" y="3735953"/>
        <a:ext cx="2657781" cy="1494125"/>
      </dsp:txXfrm>
    </dsp:sp>
    <dsp:sp modelId="{3F8BCE17-1F88-4BCF-B1E7-EE9917BD9775}">
      <dsp:nvSpPr>
        <dsp:cNvPr id="0" name=""/>
        <dsp:cNvSpPr/>
      </dsp:nvSpPr>
      <dsp:spPr>
        <a:xfrm>
          <a:off x="4383496" y="3735953"/>
          <a:ext cx="1522684"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800100">
            <a:lnSpc>
              <a:spcPct val="100000"/>
            </a:lnSpc>
            <a:spcBef>
              <a:spcPct val="0"/>
            </a:spcBef>
            <a:spcAft>
              <a:spcPct val="35000"/>
            </a:spcAft>
            <a:buNone/>
          </a:pPr>
          <a:endParaRPr lang="en-US" sz="1800" kern="1200" dirty="0"/>
        </a:p>
      </dsp:txBody>
      <dsp:txXfrm>
        <a:off x="4383496" y="3735953"/>
        <a:ext cx="1522684" cy="1494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5A642-4526-48C2-9BC5-5470696CB6CE}">
      <dsp:nvSpPr>
        <dsp:cNvPr id="0" name=""/>
        <dsp:cNvSpPr/>
      </dsp:nvSpPr>
      <dsp:spPr>
        <a:xfrm>
          <a:off x="196453" y="2656"/>
          <a:ext cx="3020466" cy="18122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Must be labeled and designated with bank as an escrow account, federally insured</a:t>
          </a:r>
        </a:p>
      </dsp:txBody>
      <dsp:txXfrm>
        <a:off x="196453" y="2656"/>
        <a:ext cx="3020466" cy="1812280"/>
      </dsp:txXfrm>
    </dsp:sp>
    <dsp:sp modelId="{0B8FC297-C107-4B69-8841-A958F200D97B}">
      <dsp:nvSpPr>
        <dsp:cNvPr id="0" name=""/>
        <dsp:cNvSpPr/>
      </dsp:nvSpPr>
      <dsp:spPr>
        <a:xfrm>
          <a:off x="3518966" y="2656"/>
          <a:ext cx="3020466" cy="18122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Must be in the name of the firm or sole proprietorship</a:t>
          </a:r>
        </a:p>
      </dsp:txBody>
      <dsp:txXfrm>
        <a:off x="3518966" y="2656"/>
        <a:ext cx="3020466" cy="1812280"/>
      </dsp:txXfrm>
    </dsp:sp>
    <dsp:sp modelId="{D2CDD85B-84E9-4C40-B831-695C884F6B13}">
      <dsp:nvSpPr>
        <dsp:cNvPr id="0" name=""/>
        <dsp:cNvSpPr/>
      </dsp:nvSpPr>
      <dsp:spPr>
        <a:xfrm>
          <a:off x="6841480" y="2656"/>
          <a:ext cx="3020466" cy="18122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All required funds must be deposited directly into the escrow account (unless all principals to transaction agree in writing)</a:t>
          </a:r>
        </a:p>
      </dsp:txBody>
      <dsp:txXfrm>
        <a:off x="6841480" y="2656"/>
        <a:ext cx="3020466" cy="1812280"/>
      </dsp:txXfrm>
    </dsp:sp>
    <dsp:sp modelId="{A9F14E3B-EFF0-4947-9A83-64C23D075CD7}">
      <dsp:nvSpPr>
        <dsp:cNvPr id="0" name=""/>
        <dsp:cNvSpPr/>
      </dsp:nvSpPr>
      <dsp:spPr>
        <a:xfrm>
          <a:off x="196453" y="2116983"/>
          <a:ext cx="3020466" cy="18122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Balance must be sufficient at all times to account for all funds designated to be held in escrow</a:t>
          </a:r>
          <a:endParaRPr lang="en-US" sz="1900" kern="1200" dirty="0"/>
        </a:p>
      </dsp:txBody>
      <dsp:txXfrm>
        <a:off x="196453" y="2116983"/>
        <a:ext cx="3020466" cy="1812280"/>
      </dsp:txXfrm>
    </dsp:sp>
    <dsp:sp modelId="{B18E2987-5FCC-403D-80DF-C118EDF9E22B}">
      <dsp:nvSpPr>
        <dsp:cNvPr id="0" name=""/>
        <dsp:cNvSpPr/>
      </dsp:nvSpPr>
      <dsp:spPr>
        <a:xfrm>
          <a:off x="3518966" y="2116983"/>
          <a:ext cx="3020466" cy="18122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Principal broker is responsible for accounts, including signatory authority</a:t>
          </a:r>
          <a:endParaRPr lang="en-US" sz="1900" kern="1200"/>
        </a:p>
      </dsp:txBody>
      <dsp:txXfrm>
        <a:off x="3518966" y="2116983"/>
        <a:ext cx="3020466" cy="1812280"/>
      </dsp:txXfrm>
    </dsp:sp>
    <dsp:sp modelId="{C15AFD65-7DFF-4365-BBB0-4AA5F947E78E}">
      <dsp:nvSpPr>
        <dsp:cNvPr id="0" name=""/>
        <dsp:cNvSpPr/>
      </dsp:nvSpPr>
      <dsp:spPr>
        <a:xfrm>
          <a:off x="6841480" y="2116983"/>
          <a:ext cx="3020466" cy="18122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Supervising broker and other licensee with authority may be held responsible</a:t>
          </a:r>
          <a:endParaRPr lang="en-US" sz="1900" kern="1200" dirty="0"/>
        </a:p>
      </dsp:txBody>
      <dsp:txXfrm>
        <a:off x="6841480" y="2116983"/>
        <a:ext cx="3020466" cy="1812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70FE9-64EF-4C62-9C0C-EA0968705565}">
      <dsp:nvSpPr>
        <dsp:cNvPr id="0" name=""/>
        <dsp:cNvSpPr/>
      </dsp:nvSpPr>
      <dsp:spPr>
        <a:xfrm>
          <a:off x="0" y="479"/>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AC223F-1080-492D-BDD7-82D73B47CDE0}">
      <dsp:nvSpPr>
        <dsp:cNvPr id="0" name=""/>
        <dsp:cNvSpPr/>
      </dsp:nvSpPr>
      <dsp:spPr>
        <a:xfrm>
          <a:off x="0" y="479"/>
          <a:ext cx="10058399" cy="436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Down Payments</a:t>
          </a:r>
          <a:endParaRPr lang="en-US" sz="1300" kern="1200" dirty="0"/>
        </a:p>
      </dsp:txBody>
      <dsp:txXfrm>
        <a:off x="0" y="479"/>
        <a:ext cx="10058399" cy="436773"/>
      </dsp:txXfrm>
    </dsp:sp>
    <dsp:sp modelId="{5ADC2C02-A52C-4C8C-86CB-1F0691431DE0}">
      <dsp:nvSpPr>
        <dsp:cNvPr id="0" name=""/>
        <dsp:cNvSpPr/>
      </dsp:nvSpPr>
      <dsp:spPr>
        <a:xfrm>
          <a:off x="0" y="437253"/>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C63443-B652-4491-A673-A3B64D5E1E63}">
      <dsp:nvSpPr>
        <dsp:cNvPr id="0" name=""/>
        <dsp:cNvSpPr/>
      </dsp:nvSpPr>
      <dsp:spPr>
        <a:xfrm>
          <a:off x="0" y="437253"/>
          <a:ext cx="10058399" cy="436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Earnest Money Deposits</a:t>
          </a:r>
          <a:endParaRPr lang="en-US" sz="1300" kern="1200" dirty="0"/>
        </a:p>
      </dsp:txBody>
      <dsp:txXfrm>
        <a:off x="0" y="437253"/>
        <a:ext cx="10058399" cy="436773"/>
      </dsp:txXfrm>
    </dsp:sp>
    <dsp:sp modelId="{5C8113F7-7EB5-4DF2-B99E-983A5A845302}">
      <dsp:nvSpPr>
        <dsp:cNvPr id="0" name=""/>
        <dsp:cNvSpPr/>
      </dsp:nvSpPr>
      <dsp:spPr>
        <a:xfrm>
          <a:off x="0" y="874026"/>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67D8F-DD16-44CE-9822-3032F61CAB48}">
      <dsp:nvSpPr>
        <dsp:cNvPr id="0" name=""/>
        <dsp:cNvSpPr/>
      </dsp:nvSpPr>
      <dsp:spPr>
        <a:xfrm>
          <a:off x="0" y="874026"/>
          <a:ext cx="10058399" cy="436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Money received upon final settlement</a:t>
          </a:r>
          <a:endParaRPr lang="en-US" sz="1300" kern="1200" dirty="0"/>
        </a:p>
      </dsp:txBody>
      <dsp:txXfrm>
        <a:off x="0" y="874026"/>
        <a:ext cx="10058399" cy="436773"/>
      </dsp:txXfrm>
    </dsp:sp>
    <dsp:sp modelId="{F6FD3855-B251-4A74-B48E-DC66883DA204}">
      <dsp:nvSpPr>
        <dsp:cNvPr id="0" name=""/>
        <dsp:cNvSpPr/>
      </dsp:nvSpPr>
      <dsp:spPr>
        <a:xfrm>
          <a:off x="0" y="1310799"/>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3ABCF7-A02A-4D59-BEC4-3A8112E15E92}">
      <dsp:nvSpPr>
        <dsp:cNvPr id="0" name=""/>
        <dsp:cNvSpPr/>
      </dsp:nvSpPr>
      <dsp:spPr>
        <a:xfrm>
          <a:off x="0" y="1310799"/>
          <a:ext cx="10058399" cy="436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Application Deposits </a:t>
          </a:r>
          <a:endParaRPr lang="en-US" sz="1300" kern="1200" dirty="0"/>
        </a:p>
      </dsp:txBody>
      <dsp:txXfrm>
        <a:off x="0" y="1310799"/>
        <a:ext cx="10058399" cy="436773"/>
      </dsp:txXfrm>
    </dsp:sp>
    <dsp:sp modelId="{30367ECC-AA7E-432D-865F-85D78D540238}">
      <dsp:nvSpPr>
        <dsp:cNvPr id="0" name=""/>
        <dsp:cNvSpPr/>
      </dsp:nvSpPr>
      <dsp:spPr>
        <a:xfrm>
          <a:off x="0" y="1747573"/>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C287AB-732A-4348-83D6-6CD364BC28C4}">
      <dsp:nvSpPr>
        <dsp:cNvPr id="0" name=""/>
        <dsp:cNvSpPr/>
      </dsp:nvSpPr>
      <dsp:spPr>
        <a:xfrm>
          <a:off x="0" y="1747573"/>
          <a:ext cx="10058399" cy="436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Rental Payments</a:t>
          </a:r>
          <a:endParaRPr lang="en-US" sz="1300" kern="1200" dirty="0"/>
        </a:p>
      </dsp:txBody>
      <dsp:txXfrm>
        <a:off x="0" y="1747573"/>
        <a:ext cx="10058399" cy="436773"/>
      </dsp:txXfrm>
    </dsp:sp>
    <dsp:sp modelId="{EDC25D97-2A93-479E-BB3D-BA48B06F9E58}">
      <dsp:nvSpPr>
        <dsp:cNvPr id="0" name=""/>
        <dsp:cNvSpPr/>
      </dsp:nvSpPr>
      <dsp:spPr>
        <a:xfrm>
          <a:off x="0" y="2184346"/>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3DBEDC-1653-4FB8-A299-8FC6D1A5AEDE}">
      <dsp:nvSpPr>
        <dsp:cNvPr id="0" name=""/>
        <dsp:cNvSpPr/>
      </dsp:nvSpPr>
      <dsp:spPr>
        <a:xfrm>
          <a:off x="0" y="2184346"/>
          <a:ext cx="10058399" cy="436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Rental Security Deposits</a:t>
          </a:r>
          <a:endParaRPr lang="en-US" sz="1300" kern="1200" dirty="0"/>
        </a:p>
      </dsp:txBody>
      <dsp:txXfrm>
        <a:off x="0" y="2184346"/>
        <a:ext cx="10058399" cy="436773"/>
      </dsp:txXfrm>
    </dsp:sp>
    <dsp:sp modelId="{D8597FE8-F017-40AE-A3FA-CC1E2E774A85}">
      <dsp:nvSpPr>
        <dsp:cNvPr id="0" name=""/>
        <dsp:cNvSpPr/>
      </dsp:nvSpPr>
      <dsp:spPr>
        <a:xfrm>
          <a:off x="0" y="262112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4A716-E6EE-4A10-B52A-F25FB5574A36}">
      <dsp:nvSpPr>
        <dsp:cNvPr id="0" name=""/>
        <dsp:cNvSpPr/>
      </dsp:nvSpPr>
      <dsp:spPr>
        <a:xfrm>
          <a:off x="0" y="2621120"/>
          <a:ext cx="10058399" cy="436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Money advanced by a buyer or seller for the payment of expenses in connection with the closing of real estate transactions</a:t>
          </a:r>
          <a:endParaRPr lang="en-US" sz="1300" kern="1200" dirty="0"/>
        </a:p>
      </dsp:txBody>
      <dsp:txXfrm>
        <a:off x="0" y="2621120"/>
        <a:ext cx="10058399" cy="436773"/>
      </dsp:txXfrm>
    </dsp:sp>
    <dsp:sp modelId="{29F17F38-140A-4685-BAC8-C5547BCB684C}">
      <dsp:nvSpPr>
        <dsp:cNvPr id="0" name=""/>
        <dsp:cNvSpPr/>
      </dsp:nvSpPr>
      <dsp:spPr>
        <a:xfrm>
          <a:off x="0" y="3057893"/>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04A14-A5E5-4B96-BB1C-F49F68553629}">
      <dsp:nvSpPr>
        <dsp:cNvPr id="0" name=""/>
        <dsp:cNvSpPr/>
      </dsp:nvSpPr>
      <dsp:spPr>
        <a:xfrm>
          <a:off x="0" y="3057893"/>
          <a:ext cx="10058399" cy="436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Money advanced by the broker's client or expended on behalf of the client</a:t>
          </a:r>
          <a:endParaRPr lang="en-US" sz="1300" kern="1200" dirty="0"/>
        </a:p>
      </dsp:txBody>
      <dsp:txXfrm>
        <a:off x="0" y="3057893"/>
        <a:ext cx="10058399" cy="436773"/>
      </dsp:txXfrm>
    </dsp:sp>
    <dsp:sp modelId="{AD70B9A5-EE65-4D4C-991B-DBB63E626781}">
      <dsp:nvSpPr>
        <dsp:cNvPr id="0" name=""/>
        <dsp:cNvSpPr/>
      </dsp:nvSpPr>
      <dsp:spPr>
        <a:xfrm>
          <a:off x="0" y="3494666"/>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F6D48-51DA-49A0-875E-37BDC3A7C16B}">
      <dsp:nvSpPr>
        <dsp:cNvPr id="0" name=""/>
        <dsp:cNvSpPr/>
      </dsp:nvSpPr>
      <dsp:spPr>
        <a:xfrm>
          <a:off x="0" y="3494666"/>
          <a:ext cx="10058399" cy="436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Other escrow funds received by the broker or his associates on behalf of his client or any other person </a:t>
          </a:r>
          <a:endParaRPr lang="en-US" sz="1300" kern="1200" dirty="0"/>
        </a:p>
      </dsp:txBody>
      <dsp:txXfrm>
        <a:off x="0" y="3494666"/>
        <a:ext cx="10058399" cy="436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985C0-1D22-42A5-A1B4-2715A677B442}">
      <dsp:nvSpPr>
        <dsp:cNvPr id="0" name=""/>
        <dsp:cNvSpPr/>
      </dsp:nvSpPr>
      <dsp:spPr>
        <a:xfrm>
          <a:off x="0" y="0"/>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4B5C50-CC82-4BBB-87A4-E299E23CF8D4}">
      <dsp:nvSpPr>
        <dsp:cNvPr id="0" name=""/>
        <dsp:cNvSpPr/>
      </dsp:nvSpPr>
      <dsp:spPr>
        <a:xfrm>
          <a:off x="0" y="0"/>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Must deposit within five business banking days, unless otherwise agreed by parties to transaction</a:t>
          </a:r>
        </a:p>
      </dsp:txBody>
      <dsp:txXfrm>
        <a:off x="0" y="0"/>
        <a:ext cx="5906181" cy="1307679"/>
      </dsp:txXfrm>
    </dsp:sp>
    <dsp:sp modelId="{702C5B1C-3788-4B4E-B8FC-D6BFED0886C4}">
      <dsp:nvSpPr>
        <dsp:cNvPr id="0" name=""/>
        <dsp:cNvSpPr/>
      </dsp:nvSpPr>
      <dsp:spPr>
        <a:xfrm>
          <a:off x="0" y="1307679"/>
          <a:ext cx="590618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F29B55-FD48-4778-8155-58EDE26FAFB3}">
      <dsp:nvSpPr>
        <dsp:cNvPr id="0" name=""/>
        <dsp:cNvSpPr/>
      </dsp:nvSpPr>
      <dsp:spPr>
        <a:xfrm>
          <a:off x="0" y="130767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New Law 2022 – If EMD will not be held by firm,  but received by licensee, must ensure delivery to escrow agent named in the contract by the end of the fifth business banking day following receipt</a:t>
          </a:r>
        </a:p>
      </dsp:txBody>
      <dsp:txXfrm>
        <a:off x="0" y="1307679"/>
        <a:ext cx="5906181" cy="1307679"/>
      </dsp:txXfrm>
    </dsp:sp>
    <dsp:sp modelId="{43DE2062-D940-4D71-8BEA-1BFB8D70BCAB}">
      <dsp:nvSpPr>
        <dsp:cNvPr id="0" name=""/>
        <dsp:cNvSpPr/>
      </dsp:nvSpPr>
      <dsp:spPr>
        <a:xfrm>
          <a:off x="0" y="2615358"/>
          <a:ext cx="590618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97568-3193-46E8-A48C-C0525512CBD4}">
      <dsp:nvSpPr>
        <dsp:cNvPr id="0" name=""/>
        <dsp:cNvSpPr/>
      </dsp:nvSpPr>
      <dsp:spPr>
        <a:xfrm>
          <a:off x="0" y="261535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EMD </a:t>
          </a:r>
          <a:r>
            <a:rPr lang="en-US" sz="1900" b="0" i="0" kern="1200" dirty="0"/>
            <a:t>shall remain in that account until the transaction has been consummated or terminated</a:t>
          </a:r>
          <a:endParaRPr lang="en-US" sz="1900" kern="1200" dirty="0"/>
        </a:p>
      </dsp:txBody>
      <dsp:txXfrm>
        <a:off x="0" y="2615359"/>
        <a:ext cx="5906181" cy="1307679"/>
      </dsp:txXfrm>
    </dsp:sp>
    <dsp:sp modelId="{538AFBF6-B98F-443E-93A2-5B338D77EB57}">
      <dsp:nvSpPr>
        <dsp:cNvPr id="0" name=""/>
        <dsp:cNvSpPr/>
      </dsp:nvSpPr>
      <dsp:spPr>
        <a:xfrm>
          <a:off x="0" y="3923038"/>
          <a:ext cx="59061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9D963-EF6F-40A8-ACDA-284F6776968C}">
      <dsp:nvSpPr>
        <dsp:cNvPr id="0" name=""/>
        <dsp:cNvSpPr/>
      </dsp:nvSpPr>
      <dsp:spPr>
        <a:xfrm>
          <a:off x="0" y="3923038"/>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Security Deposit shall remain in account, u</a:t>
          </a:r>
          <a:r>
            <a:rPr lang="en-US" sz="1900" b="0" i="0" kern="1200" dirty="0"/>
            <a:t>nless the landlord has otherwise become entitled to receive the deposit or a portion, or tenant agrees in writing</a:t>
          </a:r>
        </a:p>
      </dsp:txBody>
      <dsp:txXfrm>
        <a:off x="0" y="3923038"/>
        <a:ext cx="5906181" cy="1307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AB4B3-FD4F-4A08-AA93-44FC801EDA6C}">
      <dsp:nvSpPr>
        <dsp:cNvPr id="0" name=""/>
        <dsp:cNvSpPr/>
      </dsp:nvSpPr>
      <dsp:spPr>
        <a:xfrm>
          <a:off x="0" y="205608"/>
          <a:ext cx="5906181" cy="2380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0" kern="1200"/>
            <a:t>At the option of a broker, </a:t>
          </a:r>
          <a:r>
            <a:rPr lang="en-US" sz="2000" b="0" i="0" kern="1200"/>
            <a:t>written notice may be sent by the broker that release of such funds shall be made unless a written protest is received from the principal who is not receiving the funds by such broker within 15 calendar days of the date of such notice. </a:t>
          </a:r>
          <a:endParaRPr lang="en-US" sz="2000" kern="1200"/>
        </a:p>
      </dsp:txBody>
      <dsp:txXfrm>
        <a:off x="116228" y="321836"/>
        <a:ext cx="5673725" cy="2148494"/>
      </dsp:txXfrm>
    </dsp:sp>
    <dsp:sp modelId="{553C4FCF-E6B2-492F-8741-5A7E48F8C11B}">
      <dsp:nvSpPr>
        <dsp:cNvPr id="0" name=""/>
        <dsp:cNvSpPr/>
      </dsp:nvSpPr>
      <dsp:spPr>
        <a:xfrm>
          <a:off x="0" y="2644159"/>
          <a:ext cx="5906181" cy="238095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Except as provided in the clear and explicit terms of the contract, no broker shall be required to make a determination as to the party entitled to receive the earnest money deposit. A broker who complies with this section shall be immune from liability to any of the parties to the contract.</a:t>
          </a:r>
          <a:endParaRPr lang="en-US" sz="2000" kern="1200"/>
        </a:p>
      </dsp:txBody>
      <dsp:txXfrm>
        <a:off x="116228" y="2760387"/>
        <a:ext cx="5673725" cy="21484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D2350-01AC-40FB-B3E9-F7FD660EB719}">
      <dsp:nvSpPr>
        <dsp:cNvPr id="0" name=""/>
        <dsp:cNvSpPr/>
      </dsp:nvSpPr>
      <dsp:spPr>
        <a:xfrm>
          <a:off x="331199" y="68731"/>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94187-44D2-496B-BDBA-D3E4FC2F06AB}">
      <dsp:nvSpPr>
        <dsp:cNvPr id="0" name=""/>
        <dsp:cNvSpPr/>
      </dsp:nvSpPr>
      <dsp:spPr>
        <a:xfrm>
          <a:off x="331199" y="1743893"/>
          <a:ext cx="4320000" cy="109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0" i="0" kern="1200" dirty="0"/>
            <a:t>A broker holding escrow funds for a principal to the transaction may seek to have a court of competent jurisdiction take custody of disputed or unclaimed escrow funds via an interpleader action</a:t>
          </a:r>
          <a:endParaRPr lang="en-US" sz="1400" kern="1200" dirty="0"/>
        </a:p>
      </dsp:txBody>
      <dsp:txXfrm>
        <a:off x="331199" y="1743893"/>
        <a:ext cx="4320000" cy="1093500"/>
      </dsp:txXfrm>
    </dsp:sp>
    <dsp:sp modelId="{C6D2815D-F7E5-49B8-B49B-9BAC2A1450EE}">
      <dsp:nvSpPr>
        <dsp:cNvPr id="0" name=""/>
        <dsp:cNvSpPr/>
      </dsp:nvSpPr>
      <dsp:spPr>
        <a:xfrm>
          <a:off x="331199" y="2913282"/>
          <a:ext cx="4320000" cy="94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In General District Court – check with court for correct form </a:t>
          </a:r>
        </a:p>
        <a:p>
          <a:pPr marL="0" lvl="0" indent="0" algn="l" defTabSz="488950">
            <a:lnSpc>
              <a:spcPct val="100000"/>
            </a:lnSpc>
            <a:spcBef>
              <a:spcPct val="0"/>
            </a:spcBef>
            <a:spcAft>
              <a:spcPct val="35000"/>
            </a:spcAft>
            <a:buNone/>
          </a:pPr>
          <a:r>
            <a:rPr lang="en-US" sz="1100" kern="1200" dirty="0"/>
            <a:t>The initial pleading shall briefly set forth the circumstances of the claim and shall name as defendant all parties in interest</a:t>
          </a:r>
        </a:p>
        <a:p>
          <a:pPr marL="0" lvl="0" indent="0" algn="l" defTabSz="488950">
            <a:lnSpc>
              <a:spcPct val="100000"/>
            </a:lnSpc>
            <a:spcBef>
              <a:spcPct val="0"/>
            </a:spcBef>
            <a:spcAft>
              <a:spcPct val="35000"/>
            </a:spcAft>
            <a:buNone/>
          </a:pPr>
          <a:r>
            <a:rPr lang="en-US" sz="1100" kern="1200" dirty="0"/>
            <a:t>Broker may pay the escrow funds to the court</a:t>
          </a:r>
        </a:p>
      </dsp:txBody>
      <dsp:txXfrm>
        <a:off x="331199" y="2913282"/>
        <a:ext cx="4320000" cy="949905"/>
      </dsp:txXfrm>
    </dsp:sp>
    <dsp:sp modelId="{43A50572-8FE0-4CDB-BE4A-E8CEA25EA524}">
      <dsp:nvSpPr>
        <dsp:cNvPr id="0" name=""/>
        <dsp:cNvSpPr/>
      </dsp:nvSpPr>
      <dsp:spPr>
        <a:xfrm>
          <a:off x="5407199" y="68731"/>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CC4C06-B43E-40BE-8F33-1A64E02D0501}">
      <dsp:nvSpPr>
        <dsp:cNvPr id="0" name=""/>
        <dsp:cNvSpPr/>
      </dsp:nvSpPr>
      <dsp:spPr>
        <a:xfrm>
          <a:off x="5407199" y="1743893"/>
          <a:ext cx="4320000" cy="109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0" i="0" kern="1200"/>
            <a:t>If a licensee is holding escrow funds for the owner of real property and such property is foreclosed upon by a lender, the licensee shall have the right to file an interpleader action (not required and not appropriate for all circumstances).</a:t>
          </a:r>
          <a:endParaRPr lang="en-US" sz="1400" kern="1200"/>
        </a:p>
      </dsp:txBody>
      <dsp:txXfrm>
        <a:off x="5407199" y="1743893"/>
        <a:ext cx="4320000" cy="1093500"/>
      </dsp:txXfrm>
    </dsp:sp>
    <dsp:sp modelId="{FBA64593-F7A6-4577-972F-6CB39AC45580}">
      <dsp:nvSpPr>
        <dsp:cNvPr id="0" name=""/>
        <dsp:cNvSpPr/>
      </dsp:nvSpPr>
      <dsp:spPr>
        <a:xfrm>
          <a:off x="5407199" y="2913282"/>
          <a:ext cx="4320000" cy="94990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387AC-46CD-4A3A-97B9-951EC8CEAC58}">
      <dsp:nvSpPr>
        <dsp:cNvPr id="0" name=""/>
        <dsp:cNvSpPr/>
      </dsp:nvSpPr>
      <dsp:spPr>
        <a:xfrm>
          <a:off x="0" y="960562"/>
          <a:ext cx="7058732" cy="716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1. F</a:t>
          </a:r>
          <a:r>
            <a:rPr lang="en-US" sz="1800" b="0" i="0" kern="1200" dirty="0"/>
            <a:t>ailing to submit to the broker in a timely manner, all earnest money deposits.</a:t>
          </a:r>
          <a:endParaRPr lang="en-US" sz="1800" kern="1200" dirty="0"/>
        </a:p>
      </dsp:txBody>
      <dsp:txXfrm>
        <a:off x="34954" y="995516"/>
        <a:ext cx="6988824" cy="646132"/>
      </dsp:txXfrm>
    </dsp:sp>
    <dsp:sp modelId="{DA859FFD-6F98-4464-9041-2BF243C24C82}">
      <dsp:nvSpPr>
        <dsp:cNvPr id="0" name=""/>
        <dsp:cNvSpPr/>
      </dsp:nvSpPr>
      <dsp:spPr>
        <a:xfrm>
          <a:off x="0" y="1728442"/>
          <a:ext cx="7058732" cy="716040"/>
        </a:xfrm>
        <a:prstGeom prst="roundRect">
          <a:avLst/>
        </a:prstGeom>
        <a:solidFill>
          <a:schemeClr val="accent2">
            <a:hueOff val="-264675"/>
            <a:satOff val="298"/>
            <a:lumOff val="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2. K</a:t>
          </a:r>
          <a:r>
            <a:rPr lang="en-US" sz="1800" b="0" i="0" kern="1200" dirty="0"/>
            <a:t>nowingly providing the broker with an earnest money deposit check from an account with insufficient funds;</a:t>
          </a:r>
          <a:endParaRPr lang="en-US" sz="1800" kern="1200" dirty="0"/>
        </a:p>
      </dsp:txBody>
      <dsp:txXfrm>
        <a:off x="34954" y="1763396"/>
        <a:ext cx="6988824" cy="646132"/>
      </dsp:txXfrm>
    </dsp:sp>
    <dsp:sp modelId="{8ED09420-408C-4EFC-8273-5CFDA26BD92B}">
      <dsp:nvSpPr>
        <dsp:cNvPr id="0" name=""/>
        <dsp:cNvSpPr/>
      </dsp:nvSpPr>
      <dsp:spPr>
        <a:xfrm>
          <a:off x="0" y="2496322"/>
          <a:ext cx="7058732" cy="716040"/>
        </a:xfrm>
        <a:prstGeom prst="roundRect">
          <a:avLst/>
        </a:prstGeom>
        <a:solidFill>
          <a:schemeClr val="accent2">
            <a:hueOff val="-529349"/>
            <a:satOff val="597"/>
            <a:lumOff val="1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3. M</a:t>
          </a:r>
          <a:r>
            <a:rPr lang="en-US" sz="1800" b="0" i="0" kern="1200" dirty="0"/>
            <a:t>aking an earnest money deposit payable to himself or negotiating the check without written authority;</a:t>
          </a:r>
          <a:endParaRPr lang="en-US" sz="1800" kern="1200" dirty="0"/>
        </a:p>
      </dsp:txBody>
      <dsp:txXfrm>
        <a:off x="34954" y="2531276"/>
        <a:ext cx="6988824" cy="646132"/>
      </dsp:txXfrm>
    </dsp:sp>
    <dsp:sp modelId="{6C70FDC5-1494-4C61-900A-F4500FC437BE}">
      <dsp:nvSpPr>
        <dsp:cNvPr id="0" name=""/>
        <dsp:cNvSpPr/>
      </dsp:nvSpPr>
      <dsp:spPr>
        <a:xfrm>
          <a:off x="0" y="3264202"/>
          <a:ext cx="7058732" cy="716040"/>
        </a:xfrm>
        <a:prstGeom prst="roundRect">
          <a:avLst/>
        </a:prstGeom>
        <a:solidFill>
          <a:schemeClr val="accent2">
            <a:hueOff val="-794024"/>
            <a:satOff val="895"/>
            <a:lumOff val="2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4. S</a:t>
          </a:r>
          <a:r>
            <a:rPr lang="en-US" sz="1800" b="0" i="0" kern="1200" dirty="0"/>
            <a:t>ubmitting copies of the same earnest money deposit check for inclusion with multiple offers;</a:t>
          </a:r>
          <a:endParaRPr lang="en-US" sz="1800" kern="1200" dirty="0"/>
        </a:p>
      </dsp:txBody>
      <dsp:txXfrm>
        <a:off x="34954" y="3299156"/>
        <a:ext cx="6988824" cy="646132"/>
      </dsp:txXfrm>
    </dsp:sp>
    <dsp:sp modelId="{43DB7686-FF1A-47AB-BD03-91AACADA97EB}">
      <dsp:nvSpPr>
        <dsp:cNvPr id="0" name=""/>
        <dsp:cNvSpPr/>
      </dsp:nvSpPr>
      <dsp:spPr>
        <a:xfrm>
          <a:off x="0" y="4032082"/>
          <a:ext cx="7058732" cy="716040"/>
        </a:xfrm>
        <a:prstGeom prst="roundRect">
          <a:avLst/>
        </a:prstGeom>
        <a:solidFill>
          <a:schemeClr val="accent2">
            <a:hueOff val="-1058698"/>
            <a:satOff val="1194"/>
            <a:lumOff val="28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5. R</a:t>
          </a:r>
          <a:r>
            <a:rPr lang="en-US" sz="1800" b="0" i="0" kern="1200" dirty="0"/>
            <a:t>epresenting in offers he received the earnest money deposit when he has not or he knows the check is worthless; </a:t>
          </a:r>
          <a:endParaRPr lang="en-US" sz="1800" kern="1200" dirty="0"/>
        </a:p>
      </dsp:txBody>
      <dsp:txXfrm>
        <a:off x="34954" y="4067036"/>
        <a:ext cx="6988824" cy="646132"/>
      </dsp:txXfrm>
    </dsp:sp>
    <dsp:sp modelId="{F1274B40-31CE-4564-B4C9-C841A2F0C4EC}">
      <dsp:nvSpPr>
        <dsp:cNvPr id="0" name=""/>
        <dsp:cNvSpPr/>
      </dsp:nvSpPr>
      <dsp:spPr>
        <a:xfrm>
          <a:off x="0" y="4799962"/>
          <a:ext cx="7058732" cy="716040"/>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6. M</a:t>
          </a:r>
          <a:r>
            <a:rPr lang="en-US" sz="1800" b="0" i="0" kern="1200" dirty="0"/>
            <a:t>isrepresenting who is holding the earnest money deposit.</a:t>
          </a:r>
          <a:endParaRPr lang="en-US" sz="1800" kern="1200" dirty="0"/>
        </a:p>
      </dsp:txBody>
      <dsp:txXfrm>
        <a:off x="34954" y="4834916"/>
        <a:ext cx="6988824" cy="6461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387AC-46CD-4A3A-97B9-951EC8CEAC58}">
      <dsp:nvSpPr>
        <dsp:cNvPr id="0" name=""/>
        <dsp:cNvSpPr/>
      </dsp:nvSpPr>
      <dsp:spPr>
        <a:xfrm>
          <a:off x="0" y="453569"/>
          <a:ext cx="7058732" cy="10793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1. Accepting any note, nonnegotiable instrument, or anything of value not readily negotiable, as a deposit on a contract, offer to purchase, or lease without acknowledging its acceptance in the agreement;</a:t>
          </a:r>
        </a:p>
      </dsp:txBody>
      <dsp:txXfrm>
        <a:off x="52688" y="506257"/>
        <a:ext cx="6953356" cy="973949"/>
      </dsp:txXfrm>
    </dsp:sp>
    <dsp:sp modelId="{DA859FFD-6F98-4464-9041-2BF243C24C82}">
      <dsp:nvSpPr>
        <dsp:cNvPr id="0" name=""/>
        <dsp:cNvSpPr/>
      </dsp:nvSpPr>
      <dsp:spPr>
        <a:xfrm>
          <a:off x="0" y="1576094"/>
          <a:ext cx="7058732" cy="1079325"/>
        </a:xfrm>
        <a:prstGeom prst="roundRect">
          <a:avLst/>
        </a:prstGeom>
        <a:solidFill>
          <a:schemeClr val="accent2">
            <a:hueOff val="-330843"/>
            <a:satOff val="373"/>
            <a:lumOff val="8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2. Commingling the funds of any person by a principal or supervising broker or his employees or associates or any licensee with his own funds, or those of his corporation, firm, or association;</a:t>
          </a:r>
        </a:p>
      </dsp:txBody>
      <dsp:txXfrm>
        <a:off x="52688" y="1628782"/>
        <a:ext cx="6953356" cy="973949"/>
      </dsp:txXfrm>
    </dsp:sp>
    <dsp:sp modelId="{8ED09420-408C-4EFC-8273-5CFDA26BD92B}">
      <dsp:nvSpPr>
        <dsp:cNvPr id="0" name=""/>
        <dsp:cNvSpPr/>
      </dsp:nvSpPr>
      <dsp:spPr>
        <a:xfrm>
          <a:off x="0" y="2698619"/>
          <a:ext cx="7058732" cy="1079325"/>
        </a:xfrm>
        <a:prstGeom prst="roundRect">
          <a:avLst/>
        </a:prstGeom>
        <a:solidFill>
          <a:schemeClr val="accent2">
            <a:hueOff val="-661686"/>
            <a:satOff val="746"/>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3. Failure to deposit escrow funds in an account designated to receive such funds</a:t>
          </a:r>
        </a:p>
      </dsp:txBody>
      <dsp:txXfrm>
        <a:off x="52688" y="2751307"/>
        <a:ext cx="6953356" cy="973949"/>
      </dsp:txXfrm>
    </dsp:sp>
    <dsp:sp modelId="{6C70FDC5-1494-4C61-900A-F4500FC437BE}">
      <dsp:nvSpPr>
        <dsp:cNvPr id="0" name=""/>
        <dsp:cNvSpPr/>
      </dsp:nvSpPr>
      <dsp:spPr>
        <a:xfrm>
          <a:off x="0" y="3821145"/>
          <a:ext cx="7058732" cy="1079325"/>
        </a:xfrm>
        <a:prstGeom prst="roundRect">
          <a:avLst/>
        </a:prstGeom>
        <a:solidFill>
          <a:schemeClr val="accent2">
            <a:hueOff val="-992530"/>
            <a:satOff val="1119"/>
            <a:lumOff val="26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4. Failure to have sufficient balances in an escrow account at all times for all funds that are designated to be held by the firm or sole proprietorship as required by this chapter; and</a:t>
          </a:r>
        </a:p>
      </dsp:txBody>
      <dsp:txXfrm>
        <a:off x="52688" y="3873833"/>
        <a:ext cx="6953356" cy="973949"/>
      </dsp:txXfrm>
    </dsp:sp>
    <dsp:sp modelId="{43DB7686-FF1A-47AB-BD03-91AACADA97EB}">
      <dsp:nvSpPr>
        <dsp:cNvPr id="0" name=""/>
        <dsp:cNvSpPr/>
      </dsp:nvSpPr>
      <dsp:spPr>
        <a:xfrm>
          <a:off x="0" y="4943669"/>
          <a:ext cx="7058732" cy="1079325"/>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5. Failing as principal broker to report to the board within three business days instances where the principal broker reasonably believes the improper conduct of a licensee, independent contractor, or employee has caused noncompliance with this section.</a:t>
          </a:r>
        </a:p>
      </dsp:txBody>
      <dsp:txXfrm>
        <a:off x="52688" y="4996357"/>
        <a:ext cx="6953356" cy="9739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9855A-E83D-4C52-AD46-DDFB10D3B9B1}">
      <dsp:nvSpPr>
        <dsp:cNvPr id="0" name=""/>
        <dsp:cNvSpPr/>
      </dsp:nvSpPr>
      <dsp:spPr>
        <a:xfrm>
          <a:off x="1227" y="267023"/>
          <a:ext cx="4309690" cy="27366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FD7F607-3FD7-438F-8AC3-1A3CD6F37B67}">
      <dsp:nvSpPr>
        <dsp:cNvPr id="0" name=""/>
        <dsp:cNvSpPr/>
      </dsp:nvSpPr>
      <dsp:spPr>
        <a:xfrm>
          <a:off x="480082" y="721935"/>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Q</a:t>
          </a:r>
          <a:r>
            <a:rPr lang="en-US" sz="1900" kern="1200" dirty="0"/>
            <a:t> – If the contract says that the EMD will be paid “upon ratification,” and the client does not give us the funds, or is late getting us the funds, are we in violation of the regulations?</a:t>
          </a:r>
        </a:p>
      </dsp:txBody>
      <dsp:txXfrm>
        <a:off x="560236" y="802089"/>
        <a:ext cx="4149382" cy="2576345"/>
      </dsp:txXfrm>
    </dsp:sp>
    <dsp:sp modelId="{953378E3-5A75-46A7-9984-FAB5307BC487}">
      <dsp:nvSpPr>
        <dsp:cNvPr id="0" name=""/>
        <dsp:cNvSpPr/>
      </dsp:nvSpPr>
      <dsp:spPr>
        <a:xfrm>
          <a:off x="5268627" y="267023"/>
          <a:ext cx="4309690" cy="27366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E099A67-4564-45D5-BD1A-ED5029C2FADB}">
      <dsp:nvSpPr>
        <dsp:cNvPr id="0" name=""/>
        <dsp:cNvSpPr/>
      </dsp:nvSpPr>
      <dsp:spPr>
        <a:xfrm>
          <a:off x="5747481" y="721935"/>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a:t>
          </a:r>
          <a:r>
            <a:rPr lang="en-US" sz="1900" kern="1200" dirty="0"/>
            <a:t> – If the contract says the buyer has made a deposit that is being held by the escrow agent, then there is a material misrepresentation in the contract if they haven’t or it’s delayed. Instead, put in the contract that it will be deposited “upon receipt.”</a:t>
          </a:r>
        </a:p>
      </dsp:txBody>
      <dsp:txXfrm>
        <a:off x="5827635" y="802089"/>
        <a:ext cx="4149382" cy="257634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6EA23-0339-4E46-9F25-7D838E79EF17}" type="datetimeFigureOut">
              <a:rPr lang="en-US" smtClean="0"/>
              <a:t>6/23/2022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81925-CA98-455D-A45B-7A71D36D9055}" type="slidenum">
              <a:rPr lang="en-US" smtClean="0"/>
              <a:t>‹#›</a:t>
            </a:fld>
            <a:endParaRPr lang="en-US" dirty="0"/>
          </a:p>
        </p:txBody>
      </p:sp>
    </p:spTree>
    <p:extLst>
      <p:ext uri="{BB962C8B-B14F-4D97-AF65-F5344CB8AC3E}">
        <p14:creationId xmlns:p14="http://schemas.microsoft.com/office/powerpoint/2010/main" val="62909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a:t>
            </a:r>
            <a:r>
              <a:rPr lang="en-US" b="0" dirty="0"/>
              <a:t> Today we are going to go over the essential escrow regulations you need to know to stay out of trouble. Escrow violations are some of the most common VREB violations because escrow deals with other people’s money, and facts are relatively easy to determine. We’ll discuss escrow account requirements, what needs to be deposited into an escrow account, and how to disburse funds when necessary. We’ll also go over the five escrow violations listed in the regulations. </a:t>
            </a:r>
            <a:endParaRPr lang="en-US" b="1" dirty="0"/>
          </a:p>
        </p:txBody>
      </p:sp>
      <p:sp>
        <p:nvSpPr>
          <p:cNvPr id="4" name="Slide Number Placeholder 3"/>
          <p:cNvSpPr>
            <a:spLocks noGrp="1"/>
          </p:cNvSpPr>
          <p:nvPr>
            <p:ph type="sldNum" sz="quarter" idx="5"/>
          </p:nvPr>
        </p:nvSpPr>
        <p:spPr/>
        <p:txBody>
          <a:bodyPr/>
          <a:lstStyle/>
          <a:p>
            <a:fld id="{14E81925-CA98-455D-A45B-7A71D36D9055}" type="slidenum">
              <a:rPr lang="en-US" smtClean="0"/>
              <a:t>2</a:t>
            </a:fld>
            <a:endParaRPr lang="en-US" dirty="0"/>
          </a:p>
        </p:txBody>
      </p:sp>
    </p:spTree>
    <p:extLst>
      <p:ext uri="{BB962C8B-B14F-4D97-AF65-F5344CB8AC3E}">
        <p14:creationId xmlns:p14="http://schemas.microsoft.com/office/powerpoint/2010/main" val="41774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a:t>
            </a:r>
            <a:r>
              <a:rPr lang="en-US" b="0" dirty="0"/>
              <a:t>As we noted at the start, escrow violations are one of the most common licensee violations found. VREB regulations lay out six prohibited acts for licensees dealing with earnest money deposits. First, it’s a prohibited act for a licensee to fail to submit an EMD to the broker in a timely manner (five days or otherwise agreed to by parties). Second, knowingly providing the broker with a check from an account with insufficient funds – so, if your client says to you, “here’s my EMD check please don’t cash it for 8 days because that’s when I’ll get paid,” you would then know that when you give the check to your broker for deposit within five business days, the account would likely have insufficient funds. The third violation is self-explanatory. The fourth brings up some questions – submitting copies of the same EMD for inclusion with multiple offers. Does this mean that your buyer client who doesn’t get a property can’t use the same EMD for the next property? This is likely fine but up to broker policy regarding risk. This regulation is more likely geared towards submitting one EMD for use with multiple offers at the same time – it’s impossible to have that one EMD cover two properties if both offers get accepted simultaneously. The fifth violation is representing you’ve received the EMD if you haven’t and the second part is similar to #2 – if you know the EMD check is worthless, you cannot accept it as valid. Finally, you cannot mispresent who is holding the EMD. If you haven’t received it yet, the contract should not state that you have. </a:t>
            </a:r>
            <a:endParaRPr lang="en-US" b="1" dirty="0"/>
          </a:p>
        </p:txBody>
      </p:sp>
      <p:sp>
        <p:nvSpPr>
          <p:cNvPr id="4" name="Slide Number Placeholder 3"/>
          <p:cNvSpPr>
            <a:spLocks noGrp="1"/>
          </p:cNvSpPr>
          <p:nvPr>
            <p:ph type="sldNum" sz="quarter" idx="5"/>
          </p:nvPr>
        </p:nvSpPr>
        <p:spPr/>
        <p:txBody>
          <a:bodyPr/>
          <a:lstStyle/>
          <a:p>
            <a:fld id="{14E81925-CA98-455D-A45B-7A71D36D9055}" type="slidenum">
              <a:rPr lang="en-US" smtClean="0"/>
              <a:t>11</a:t>
            </a:fld>
            <a:endParaRPr lang="en-US" dirty="0"/>
          </a:p>
        </p:txBody>
      </p:sp>
    </p:spTree>
    <p:extLst>
      <p:ext uri="{BB962C8B-B14F-4D97-AF65-F5344CB8AC3E}">
        <p14:creationId xmlns:p14="http://schemas.microsoft.com/office/powerpoint/2010/main" val="520167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a:t>
            </a:r>
            <a:r>
              <a:rPr lang="en-US" b="0" dirty="0"/>
              <a:t>The VREB regulations also lay out five primary escrow violations which are generally broker-based. First, accepting any deposit on a contract or lease without acknowledging its acceptance in the agreement. Ensure the Earnest Money Deposit of your contracts is completed carefully and correctly! Second, commingling funds – mixing escrow funds with other funds. Remember – this doesn’t include money in the escrow account that will belong to a licensee at some point, so long as it is correctly identified. Third, failure to deposit escrow funds into escrow. Fourth, failing to have sufficient balance in the account to cover what’s designated to be held. So, if your client never gets you the earnest money deposit the contract says you will be holding, you may have an issue here. Work this out as soon as possible with your client by amending the contract or otherwise. The fifth improper escrow action is it’s a violation for a broker to not report to the Board within 3 business days of any instance where they believe the improper conduct of their agent or employee has caused noncompliance. That’s why it’s so important to discuss any escrow issues as quickly as possible! </a:t>
            </a:r>
            <a:endParaRPr lang="en-US" b="1" dirty="0"/>
          </a:p>
        </p:txBody>
      </p:sp>
      <p:sp>
        <p:nvSpPr>
          <p:cNvPr id="4" name="Slide Number Placeholder 3"/>
          <p:cNvSpPr>
            <a:spLocks noGrp="1"/>
          </p:cNvSpPr>
          <p:nvPr>
            <p:ph type="sldNum" sz="quarter" idx="5"/>
          </p:nvPr>
        </p:nvSpPr>
        <p:spPr/>
        <p:txBody>
          <a:bodyPr/>
          <a:lstStyle/>
          <a:p>
            <a:fld id="{14E81925-CA98-455D-A45B-7A71D36D9055}" type="slidenum">
              <a:rPr lang="en-US" smtClean="0"/>
              <a:t>12</a:t>
            </a:fld>
            <a:endParaRPr lang="en-US" dirty="0"/>
          </a:p>
        </p:txBody>
      </p:sp>
    </p:spTree>
    <p:extLst>
      <p:ext uri="{BB962C8B-B14F-4D97-AF65-F5344CB8AC3E}">
        <p14:creationId xmlns:p14="http://schemas.microsoft.com/office/powerpoint/2010/main" val="2895339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E81925-CA98-455D-A45B-7A71D36D9055}" type="slidenum">
              <a:rPr lang="en-US" smtClean="0"/>
              <a:t>13</a:t>
            </a:fld>
            <a:endParaRPr lang="en-US" dirty="0"/>
          </a:p>
        </p:txBody>
      </p:sp>
    </p:spTree>
    <p:extLst>
      <p:ext uri="{BB962C8B-B14F-4D97-AF65-F5344CB8AC3E}">
        <p14:creationId xmlns:p14="http://schemas.microsoft.com/office/powerpoint/2010/main" val="194363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a:t>
            </a:r>
            <a:r>
              <a:rPr lang="en-US" b="0" dirty="0"/>
              <a:t>There are a number of requirements for escrow accounts. [Read requirements] For agents, the most crucial requirement is that all required funds must be deposited directly into the escrow account, unless all principals agree in writing. The deadline VREB gives for “direct” is within five business banking days. Note also that the escrow account must be in name of the firm – it cannot be, for example, in the name of a team.</a:t>
            </a:r>
            <a:endParaRPr lang="en-US" b="1" dirty="0"/>
          </a:p>
        </p:txBody>
      </p:sp>
      <p:sp>
        <p:nvSpPr>
          <p:cNvPr id="4" name="Slide Number Placeholder 3"/>
          <p:cNvSpPr>
            <a:spLocks noGrp="1"/>
          </p:cNvSpPr>
          <p:nvPr>
            <p:ph type="sldNum" sz="quarter" idx="5"/>
          </p:nvPr>
        </p:nvSpPr>
        <p:spPr/>
        <p:txBody>
          <a:bodyPr/>
          <a:lstStyle/>
          <a:p>
            <a:fld id="{14E81925-CA98-455D-A45B-7A71D36D9055}" type="slidenum">
              <a:rPr lang="en-US" smtClean="0"/>
              <a:t>3</a:t>
            </a:fld>
            <a:endParaRPr lang="en-US" dirty="0"/>
          </a:p>
        </p:txBody>
      </p:sp>
    </p:spTree>
    <p:extLst>
      <p:ext uri="{BB962C8B-B14F-4D97-AF65-F5344CB8AC3E}">
        <p14:creationId xmlns:p14="http://schemas.microsoft.com/office/powerpoint/2010/main" val="1323922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a:t>
            </a:r>
            <a:r>
              <a:rPr lang="en-US" b="0" dirty="0"/>
              <a:t>Here is a list of funds that must go into an escrow account, not an operating account. This includes all rent payments. </a:t>
            </a:r>
            <a:endParaRPr lang="en-US" b="1" dirty="0"/>
          </a:p>
        </p:txBody>
      </p:sp>
      <p:sp>
        <p:nvSpPr>
          <p:cNvPr id="4" name="Slide Number Placeholder 3"/>
          <p:cNvSpPr>
            <a:spLocks noGrp="1"/>
          </p:cNvSpPr>
          <p:nvPr>
            <p:ph type="sldNum" sz="quarter" idx="5"/>
          </p:nvPr>
        </p:nvSpPr>
        <p:spPr/>
        <p:txBody>
          <a:bodyPr/>
          <a:lstStyle/>
          <a:p>
            <a:fld id="{14E81925-CA98-455D-A45B-7A71D36D9055}" type="slidenum">
              <a:rPr lang="en-US" smtClean="0"/>
              <a:t>4</a:t>
            </a:fld>
            <a:endParaRPr lang="en-US" dirty="0"/>
          </a:p>
        </p:txBody>
      </p:sp>
    </p:spTree>
    <p:extLst>
      <p:ext uri="{BB962C8B-B14F-4D97-AF65-F5344CB8AC3E}">
        <p14:creationId xmlns:p14="http://schemas.microsoft.com/office/powerpoint/2010/main" val="462394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a:t>
            </a:r>
            <a:r>
              <a:rPr lang="en-US" b="0" dirty="0"/>
              <a:t>There may also be money ultimately due to a licensee that goes into the escrow account. However, that should be separately identified in the escrow account records and must go to the firm before going to the licensee. </a:t>
            </a:r>
            <a:endParaRPr lang="en-US" b="1" dirty="0"/>
          </a:p>
        </p:txBody>
      </p:sp>
      <p:sp>
        <p:nvSpPr>
          <p:cNvPr id="4" name="Slide Number Placeholder 3"/>
          <p:cNvSpPr>
            <a:spLocks noGrp="1"/>
          </p:cNvSpPr>
          <p:nvPr>
            <p:ph type="sldNum" sz="quarter" idx="5"/>
          </p:nvPr>
        </p:nvSpPr>
        <p:spPr/>
        <p:txBody>
          <a:bodyPr/>
          <a:lstStyle/>
          <a:p>
            <a:fld id="{14E81925-CA98-455D-A45B-7A71D36D9055}" type="slidenum">
              <a:rPr lang="en-US" smtClean="0"/>
              <a:t>5</a:t>
            </a:fld>
            <a:endParaRPr lang="en-US" dirty="0"/>
          </a:p>
        </p:txBody>
      </p:sp>
    </p:spTree>
    <p:extLst>
      <p:ext uri="{BB962C8B-B14F-4D97-AF65-F5344CB8AC3E}">
        <p14:creationId xmlns:p14="http://schemas.microsoft.com/office/powerpoint/2010/main" val="144598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a:t>
            </a:r>
            <a:r>
              <a:rPr lang="en-US" b="0" dirty="0"/>
              <a:t>We already mentioned that funds must be deposited into the escrow account within five business banking days, unless the parties to the transaction agree otherwise in writing. </a:t>
            </a:r>
            <a:r>
              <a:rPr lang="en-US" sz="1800" kern="1200" dirty="0">
                <a:effectLst/>
                <a:latin typeface="Calibri" panose="020F0502020204030204" pitchFamily="34" charset="0"/>
                <a:ea typeface="Calibri" panose="020F0502020204030204" pitchFamily="34" charset="0"/>
                <a:cs typeface="Calibri" panose="020F0502020204030204" pitchFamily="34" charset="0"/>
              </a:rPr>
              <a:t>If you are using the Virginia REALTORS purchase contract, it states that the parties direct the Escrow Agent to place the Deposit in an escrow account by the end of the fifth business banking day following the latter of: (</a:t>
            </a:r>
            <a:r>
              <a:rPr lang="en-US" sz="1800" kern="1200" dirty="0" err="1">
                <a:effectLst/>
                <a:latin typeface="Calibri" panose="020F0502020204030204" pitchFamily="34" charset="0"/>
                <a:ea typeface="Calibri" panose="020F0502020204030204" pitchFamily="34" charset="0"/>
                <a:cs typeface="Calibri" panose="020F0502020204030204" pitchFamily="34" charset="0"/>
              </a:rPr>
              <a:t>i</a:t>
            </a:r>
            <a:r>
              <a:rPr lang="en-US" sz="1800" kern="1200" dirty="0">
                <a:effectLst/>
                <a:latin typeface="Calibri" panose="020F0502020204030204" pitchFamily="34" charset="0"/>
                <a:ea typeface="Calibri" panose="020F0502020204030204" pitchFamily="34" charset="0"/>
                <a:cs typeface="Calibri" panose="020F0502020204030204" pitchFamily="34" charset="0"/>
              </a:rPr>
              <a:t>) the date [the] contract is fully executed by the parties, or (ii) receipt during the Extended Deposit period. Above that language is a place for the purchaser to note if they have paid the deposit already (in which case you would have it to put into the escrow account) or WILL PAY the deposit within a certain # of days of ratification (defined as the Extended Deposit Date).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effectLst/>
                <a:latin typeface="Calibri" panose="020F0502020204030204" pitchFamily="34" charset="0"/>
                <a:cs typeface="Calibri" panose="020F0502020204030204" pitchFamily="34" charset="0"/>
              </a:rPr>
              <a:t>There is a new law passed in 2022 that states if a licensee receives an EMD but they do not hold escrow or will not hold this EMD, they must ensure delivery to the escrow agent named in the contract by the end of the fifth business banking day following </a:t>
            </a:r>
            <a:r>
              <a:rPr lang="en-US" sz="1800" b="0" kern="1200">
                <a:effectLst/>
                <a:latin typeface="Calibri" panose="020F0502020204030204" pitchFamily="34" charset="0"/>
                <a:cs typeface="Calibri" panose="020F0502020204030204" pitchFamily="34" charset="0"/>
              </a:rPr>
              <a:t>its receipt.</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EMDs must remain in the account until the transaction closes or is terminated/released. Security deposits must remain in the account until the landlord becomes entitled to receive it, or part of it, or if the tenant agrees in writing. </a:t>
            </a:r>
            <a:endParaRPr lang="en-US" b="1" dirty="0"/>
          </a:p>
        </p:txBody>
      </p:sp>
      <p:sp>
        <p:nvSpPr>
          <p:cNvPr id="4" name="Slide Number Placeholder 3"/>
          <p:cNvSpPr>
            <a:spLocks noGrp="1"/>
          </p:cNvSpPr>
          <p:nvPr>
            <p:ph type="sldNum" sz="quarter" idx="5"/>
          </p:nvPr>
        </p:nvSpPr>
        <p:spPr/>
        <p:txBody>
          <a:bodyPr/>
          <a:lstStyle/>
          <a:p>
            <a:fld id="{14E81925-CA98-455D-A45B-7A71D36D9055}" type="slidenum">
              <a:rPr lang="en-US" smtClean="0"/>
              <a:t>6</a:t>
            </a:fld>
            <a:endParaRPr lang="en-US" dirty="0"/>
          </a:p>
        </p:txBody>
      </p:sp>
    </p:spTree>
    <p:extLst>
      <p:ext uri="{BB962C8B-B14F-4D97-AF65-F5344CB8AC3E}">
        <p14:creationId xmlns:p14="http://schemas.microsoft.com/office/powerpoint/2010/main" val="2187954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a:t>
            </a:r>
            <a:r>
              <a:rPr lang="en-US" b="0" dirty="0"/>
              <a:t> When your transaction does not close, you must hold the EMD in the escrow account until one of these four things happens. First, all parties to the transaction could agree in writing how the EMD will be disbursed – this is usually done through a Release. Second, a court could order disbursement of the funds; for example, if one party sues the other for the funds. Third, the broker can interplead the funds to the court. We’ll talk about this more in a minute. Fourth, the broker could release the funds to a party entitled to receive them if the contract is clear and explicit that the party should receive them. This can be used for things like a buyer who terminates under the POA Act or a Home Inspection Contingency that allows a buyer to receive the funds back, but the other party will not agree to release them. A broker does not have to do this, but may. </a:t>
            </a:r>
            <a:endParaRPr lang="en-US" b="1" dirty="0"/>
          </a:p>
        </p:txBody>
      </p:sp>
      <p:sp>
        <p:nvSpPr>
          <p:cNvPr id="4" name="Slide Number Placeholder 3"/>
          <p:cNvSpPr>
            <a:spLocks noGrp="1"/>
          </p:cNvSpPr>
          <p:nvPr>
            <p:ph type="sldNum" sz="quarter" idx="5"/>
          </p:nvPr>
        </p:nvSpPr>
        <p:spPr/>
        <p:txBody>
          <a:bodyPr/>
          <a:lstStyle/>
          <a:p>
            <a:fld id="{14E81925-CA98-455D-A45B-7A71D36D9055}" type="slidenum">
              <a:rPr lang="en-US" smtClean="0"/>
              <a:t>7</a:t>
            </a:fld>
            <a:endParaRPr lang="en-US" dirty="0"/>
          </a:p>
        </p:txBody>
      </p:sp>
    </p:spTree>
    <p:extLst>
      <p:ext uri="{BB962C8B-B14F-4D97-AF65-F5344CB8AC3E}">
        <p14:creationId xmlns:p14="http://schemas.microsoft.com/office/powerpoint/2010/main" val="292471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a:t>
            </a:r>
            <a:r>
              <a:rPr lang="en-US" b="0" dirty="0"/>
              <a:t>The regulations also note that, should the broker choose, they may send written notice that they will release the funds unless they receive a written protest from the other party within 15 calendar days of the notice. They do not have to send the notice, but may choose to if they feel the disbursement may be contentious. </a:t>
            </a:r>
            <a:endParaRPr lang="en-US" b="1" dirty="0"/>
          </a:p>
        </p:txBody>
      </p:sp>
      <p:sp>
        <p:nvSpPr>
          <p:cNvPr id="4" name="Slide Number Placeholder 3"/>
          <p:cNvSpPr>
            <a:spLocks noGrp="1"/>
          </p:cNvSpPr>
          <p:nvPr>
            <p:ph type="sldNum" sz="quarter" idx="5"/>
          </p:nvPr>
        </p:nvSpPr>
        <p:spPr/>
        <p:txBody>
          <a:bodyPr/>
          <a:lstStyle/>
          <a:p>
            <a:fld id="{14E81925-CA98-455D-A45B-7A71D36D9055}" type="slidenum">
              <a:rPr lang="en-US" smtClean="0"/>
              <a:t>8</a:t>
            </a:fld>
            <a:endParaRPr lang="en-US" dirty="0"/>
          </a:p>
        </p:txBody>
      </p:sp>
    </p:spTree>
    <p:extLst>
      <p:ext uri="{BB962C8B-B14F-4D97-AF65-F5344CB8AC3E}">
        <p14:creationId xmlns:p14="http://schemas.microsoft.com/office/powerpoint/2010/main" val="304368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a:t>
            </a:r>
            <a:r>
              <a:rPr lang="en-US" b="0" dirty="0"/>
              <a:t>An interpleader is when a person holding funds for other parties (who dispute who is entitled to the funds) files a form with the General District Court stating the names and addresses of the parties involved, the amount in controversy, and why it’s in controversy – for example, because the parties signed a real estate purchase contract which did not close, and the parties dispute who is entitled to the funds. The court should then take possession of the funds, and the brokerage can generally remove themselves from the process. The judge will decide who is entitled to the funds and the court will distribute them. You can also interplead funds in some foreclosure circumstances.</a:t>
            </a:r>
            <a:endParaRPr lang="en-US" b="1" dirty="0"/>
          </a:p>
        </p:txBody>
      </p:sp>
      <p:sp>
        <p:nvSpPr>
          <p:cNvPr id="4" name="Slide Number Placeholder 3"/>
          <p:cNvSpPr>
            <a:spLocks noGrp="1"/>
          </p:cNvSpPr>
          <p:nvPr>
            <p:ph type="sldNum" sz="quarter" idx="5"/>
          </p:nvPr>
        </p:nvSpPr>
        <p:spPr/>
        <p:txBody>
          <a:bodyPr/>
          <a:lstStyle/>
          <a:p>
            <a:fld id="{14E81925-CA98-455D-A45B-7A71D36D9055}" type="slidenum">
              <a:rPr lang="en-US" smtClean="0"/>
              <a:t>9</a:t>
            </a:fld>
            <a:endParaRPr lang="en-US" dirty="0"/>
          </a:p>
        </p:txBody>
      </p:sp>
    </p:spTree>
    <p:extLst>
      <p:ext uri="{BB962C8B-B14F-4D97-AF65-F5344CB8AC3E}">
        <p14:creationId xmlns:p14="http://schemas.microsoft.com/office/powerpoint/2010/main" val="210852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a:t>
            </a:r>
            <a:r>
              <a:rPr lang="en-US" b="0" dirty="0"/>
              <a:t>Security deposits must remain in the escrow account unless the landlord becomes entitled to them or the tenant agrees otherwise in writing. The landlord/property manager may still make lawful deductions in accordance with applicable law – this is an example of the landlord becoming entitled to the funds. They must notify the tenant in writing, within 30 days of determining the deduction, and shall itemize the deduction. If there is a tenant in a property that is being foreclosed on, the foreclosure will serve as a termination of the lease and the landlord/property manger must return any security deposit to the tenant.</a:t>
            </a:r>
            <a:endParaRPr lang="en-US" b="1" dirty="0"/>
          </a:p>
        </p:txBody>
      </p:sp>
      <p:sp>
        <p:nvSpPr>
          <p:cNvPr id="4" name="Slide Number Placeholder 3"/>
          <p:cNvSpPr>
            <a:spLocks noGrp="1"/>
          </p:cNvSpPr>
          <p:nvPr>
            <p:ph type="sldNum" sz="quarter" idx="5"/>
          </p:nvPr>
        </p:nvSpPr>
        <p:spPr/>
        <p:txBody>
          <a:bodyPr/>
          <a:lstStyle/>
          <a:p>
            <a:fld id="{14E81925-CA98-455D-A45B-7A71D36D9055}" type="slidenum">
              <a:rPr lang="en-US" smtClean="0"/>
              <a:t>10</a:t>
            </a:fld>
            <a:endParaRPr lang="en-US" dirty="0"/>
          </a:p>
        </p:txBody>
      </p:sp>
    </p:spTree>
    <p:extLst>
      <p:ext uri="{BB962C8B-B14F-4D97-AF65-F5344CB8AC3E}">
        <p14:creationId xmlns:p14="http://schemas.microsoft.com/office/powerpoint/2010/main" val="1252817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1C2E5755-BE71-42AB-90F6-2F0E564E55A6}" type="datetime1">
              <a:rPr lang="en-US" smtClean="0"/>
              <a:t>6/23/2022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8EC607-3EF5-436E-A362-C37FB4F54254}" type="datetime1">
              <a:rPr lang="en-US" smtClean="0"/>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CAF28-6DF0-4504-9918-536BB1B9FA11}" type="datetime1">
              <a:rPr lang="en-US" smtClean="0"/>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E68CF-544E-4644-A5ED-8BFA55AC904A}" type="datetime1">
              <a:rPr lang="en-US" smtClean="0"/>
              <a:t>6/23/2022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920DED0-842D-4236-8DE2-847A33CFA49E}" type="datetime1">
              <a:rPr lang="en-US" smtClean="0"/>
              <a:t>6/23/2022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63E865-D6F4-43E8-B056-5F77FF98F8C7}" type="datetime1">
              <a:rPr lang="en-US" smtClean="0"/>
              <a:t>6/23/2022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392656-D9E5-45DE-AB78-A02B96C0D337}" type="datetime1">
              <a:rPr lang="en-US" smtClean="0"/>
              <a:t>6/23/2022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DDD20B-CD57-45CB-9DE3-30B0CB335A7F}" type="datetime1">
              <a:rPr lang="en-US" smtClean="0"/>
              <a:t>6/23/2022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BF8FB-3BFB-4C6B-BFA1-0EF9A6BEF927}" type="datetime1">
              <a:rPr lang="en-US" smtClean="0"/>
              <a:t>6/23/2022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0F9B5E6-956A-4BA4-975A-E7DEF0A26FCD}" type="datetime1">
              <a:rPr lang="en-US" smtClean="0"/>
              <a:t>6/23/2022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274AE70-3B2E-4296-B975-61046C051972}" type="datetime1">
              <a:rPr lang="en-US" smtClean="0"/>
              <a:t>6/23/2022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4758159-BAD0-408E-BBE1-96B668F1C589}" type="datetime1">
              <a:rPr lang="en-US" smtClean="0"/>
              <a:t>6/23/2022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10E_754E0022.xml"/><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18/10/relationships/comments" Target="../comments/modernComment_112_59EAD6B8.xml"/><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ayers of white silk in the background">
            <a:extLst>
              <a:ext uri="{FF2B5EF4-FFF2-40B4-BE49-F238E27FC236}">
                <a16:creationId xmlns:a16="http://schemas.microsoft.com/office/drawing/2014/main" id="{F64AC3CD-1328-415A-B204-EEA3F73A9CB1}"/>
              </a:ext>
            </a:extLst>
          </p:cNvPr>
          <p:cNvPicPr>
            <a:picLocks noChangeAspect="1"/>
          </p:cNvPicPr>
          <p:nvPr/>
        </p:nvPicPr>
        <p:blipFill rotWithShape="1">
          <a:blip r:embed="rId2">
            <a:alphaModFix amt="50000"/>
          </a:blip>
          <a:srcRect b="15730"/>
          <a:stretch/>
        </p:blipFill>
        <p:spPr>
          <a:xfrm>
            <a:off x="20" y="10"/>
            <a:ext cx="12191980" cy="6857990"/>
          </a:xfrm>
          <a:prstGeom prst="rect">
            <a:avLst/>
          </a:prstGeom>
        </p:spPr>
      </p:pic>
      <p:sp>
        <p:nvSpPr>
          <p:cNvPr id="23" name="Rectangle 11">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226AE06C-CFD8-4FEF-B40F-369A5B066269}"/>
              </a:ext>
            </a:extLst>
          </p:cNvPr>
          <p:cNvSpPr>
            <a:spLocks noGrp="1"/>
          </p:cNvSpPr>
          <p:nvPr>
            <p:ph type="ctrTitle"/>
          </p:nvPr>
        </p:nvSpPr>
        <p:spPr>
          <a:xfrm>
            <a:off x="1561708" y="2091263"/>
            <a:ext cx="9068586" cy="2461504"/>
          </a:xfrm>
        </p:spPr>
        <p:txBody>
          <a:bodyPr>
            <a:normAutofit/>
          </a:bodyPr>
          <a:lstStyle/>
          <a:p>
            <a:r>
              <a:rPr lang="en-US" dirty="0"/>
              <a:t>escrow</a:t>
            </a:r>
          </a:p>
        </p:txBody>
      </p:sp>
      <p:sp>
        <p:nvSpPr>
          <p:cNvPr id="3" name="Subtitle 2">
            <a:extLst>
              <a:ext uri="{FF2B5EF4-FFF2-40B4-BE49-F238E27FC236}">
                <a16:creationId xmlns:a16="http://schemas.microsoft.com/office/drawing/2014/main" id="{66CBB618-D822-4C25-B8B8-6F165AAF9046}"/>
              </a:ext>
            </a:extLst>
          </p:cNvPr>
          <p:cNvSpPr>
            <a:spLocks noGrp="1"/>
          </p:cNvSpPr>
          <p:nvPr>
            <p:ph type="subTitle" idx="1"/>
          </p:nvPr>
        </p:nvSpPr>
        <p:spPr>
          <a:xfrm>
            <a:off x="1561708" y="4623127"/>
            <a:ext cx="9070848" cy="457201"/>
          </a:xfrm>
        </p:spPr>
        <p:txBody>
          <a:bodyPr>
            <a:normAutofit/>
          </a:bodyPr>
          <a:lstStyle/>
          <a:p>
            <a:pPr>
              <a:spcAft>
                <a:spcPts val="600"/>
              </a:spcAft>
            </a:pPr>
            <a:endParaRPr lang="en-US" dirty="0"/>
          </a:p>
        </p:txBody>
      </p:sp>
      <p:sp>
        <p:nvSpPr>
          <p:cNvPr id="24" name="Rectangle 13">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402518505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44EE35C1-8113-9F1F-374A-37F007B6C30F}"/>
              </a:ext>
            </a:extLst>
          </p:cNvPr>
          <p:cNvSpPr>
            <a:spLocks noGrp="1"/>
          </p:cNvSpPr>
          <p:nvPr>
            <p:ph type="title"/>
          </p:nvPr>
        </p:nvSpPr>
        <p:spPr>
          <a:xfrm>
            <a:off x="1175512" y="870132"/>
            <a:ext cx="9792208" cy="1527078"/>
          </a:xfrm>
        </p:spPr>
        <p:txBody>
          <a:bodyPr>
            <a:normAutofit/>
          </a:bodyPr>
          <a:lstStyle/>
          <a:p>
            <a:r>
              <a:rPr lang="en-US" dirty="0"/>
              <a:t>Disbursement – Security Deposit</a:t>
            </a:r>
          </a:p>
        </p:txBody>
      </p:sp>
      <p:sp>
        <p:nvSpPr>
          <p:cNvPr id="3" name="Content Placeholder 2">
            <a:extLst>
              <a:ext uri="{FF2B5EF4-FFF2-40B4-BE49-F238E27FC236}">
                <a16:creationId xmlns:a16="http://schemas.microsoft.com/office/drawing/2014/main" id="{F1242A9C-985D-5B0C-C963-5B78009FDDF4}"/>
              </a:ext>
            </a:extLst>
          </p:cNvPr>
          <p:cNvSpPr>
            <a:spLocks noGrp="1"/>
          </p:cNvSpPr>
          <p:nvPr>
            <p:ph idx="1"/>
          </p:nvPr>
        </p:nvSpPr>
        <p:spPr>
          <a:xfrm>
            <a:off x="1175512" y="2557849"/>
            <a:ext cx="9792208" cy="3407862"/>
          </a:xfrm>
        </p:spPr>
        <p:txBody>
          <a:bodyPr>
            <a:normAutofit lnSpcReduction="10000"/>
          </a:bodyPr>
          <a:lstStyle/>
          <a:p>
            <a:pPr>
              <a:lnSpc>
                <a:spcPct val="90000"/>
              </a:lnSpc>
            </a:pPr>
            <a:r>
              <a:rPr lang="en-US" sz="1700" dirty="0"/>
              <a:t>Cannot remove from escrow without written consent of tenant, u</a:t>
            </a:r>
            <a:r>
              <a:rPr lang="en-US" sz="1700" b="0" i="0" dirty="0">
                <a:effectLst/>
              </a:rPr>
              <a:t>nless the landlord has otherwise become entitled to receive the security deposit or a portion </a:t>
            </a:r>
          </a:p>
          <a:p>
            <a:pPr>
              <a:lnSpc>
                <a:spcPct val="90000"/>
              </a:lnSpc>
            </a:pPr>
            <a:r>
              <a:rPr lang="en-US" sz="1700" dirty="0"/>
              <a:t>Foreclosure - </a:t>
            </a:r>
            <a:r>
              <a:rPr lang="en-US" sz="1700" b="0" i="0" dirty="0">
                <a:effectLst/>
              </a:rPr>
              <a:t>If there is a tenant in the dwelling unit on the date of the foreclosure sale and the landlord is holding a security deposit of the tenant, the holder of the landlord's interest in the dwelling unit at the time of termination of tenancy </a:t>
            </a:r>
            <a:r>
              <a:rPr lang="en-US" sz="1700" dirty="0"/>
              <a:t>must</a:t>
            </a:r>
            <a:r>
              <a:rPr lang="en-US" sz="1700" b="0" i="0" dirty="0">
                <a:effectLst/>
              </a:rPr>
              <a:t> return any security deposit and any accrued interest that is duly owed to the tenant</a:t>
            </a:r>
          </a:p>
          <a:p>
            <a:pPr>
              <a:lnSpc>
                <a:spcPct val="90000"/>
              </a:lnSpc>
            </a:pPr>
            <a:r>
              <a:rPr lang="en-US" sz="1700" b="0" i="0" dirty="0">
                <a:effectLst/>
              </a:rPr>
              <a:t>Landlord may still make lawful deductions from the security deposit in accordance with applicable law</a:t>
            </a:r>
          </a:p>
          <a:p>
            <a:pPr lvl="1">
              <a:lnSpc>
                <a:spcPct val="90000"/>
              </a:lnSpc>
            </a:pPr>
            <a:r>
              <a:rPr lang="en-US" sz="1700" b="0" i="0" dirty="0">
                <a:effectLst/>
              </a:rPr>
              <a:t>§ 55.1-1226. Security deposits. E. The landlord shall notify the tenant in writing of any deductions provided by this section to be made from the tenant's security deposit during the course of the tenancy. Such notification shall be made within 30 days of the date of the determination of the deduction and shall itemize the reasons in the same manner as provided in subsection F. No such notification shall be required for deductions made less than 30 days prior to the termination of the rental agreement. </a:t>
            </a:r>
            <a:endParaRPr lang="en-US" sz="1700" dirty="0"/>
          </a:p>
        </p:txBody>
      </p:sp>
    </p:spTree>
    <p:extLst>
      <p:ext uri="{BB962C8B-B14F-4D97-AF65-F5344CB8AC3E}">
        <p14:creationId xmlns:p14="http://schemas.microsoft.com/office/powerpoint/2010/main" val="3214581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6B51FFDF-FB67-4949-DF4A-B1FDAB6D9907}"/>
              </a:ext>
            </a:extLst>
          </p:cNvPr>
          <p:cNvSpPr>
            <a:spLocks noGrp="1"/>
          </p:cNvSpPr>
          <p:nvPr>
            <p:ph type="title"/>
          </p:nvPr>
        </p:nvSpPr>
        <p:spPr>
          <a:xfrm>
            <a:off x="573409" y="559477"/>
            <a:ext cx="3765200" cy="5709931"/>
          </a:xfrm>
        </p:spPr>
        <p:txBody>
          <a:bodyPr>
            <a:normAutofit/>
          </a:bodyPr>
          <a:lstStyle/>
          <a:p>
            <a:pPr algn="ctr"/>
            <a:r>
              <a:rPr lang="en-US" dirty="0"/>
              <a:t>Prohibited Escrow Actions – Agent Based</a:t>
            </a:r>
          </a:p>
        </p:txBody>
      </p:sp>
      <p:graphicFrame>
        <p:nvGraphicFramePr>
          <p:cNvPr id="5" name="Content Placeholder 2">
            <a:extLst>
              <a:ext uri="{FF2B5EF4-FFF2-40B4-BE49-F238E27FC236}">
                <a16:creationId xmlns:a16="http://schemas.microsoft.com/office/drawing/2014/main" id="{5526AC3E-DBE2-5B84-E40B-3B5F9AEE8F1D}"/>
              </a:ext>
            </a:extLst>
          </p:cNvPr>
          <p:cNvGraphicFramePr>
            <a:graphicFrameLocks noGrp="1"/>
          </p:cNvGraphicFramePr>
          <p:nvPr>
            <p:ph idx="1"/>
            <p:extLst>
              <p:ext uri="{D42A27DB-BD31-4B8C-83A1-F6EECF244321}">
                <p14:modId xmlns:p14="http://schemas.microsoft.com/office/powerpoint/2010/main" val="871918376"/>
              </p:ext>
            </p:extLst>
          </p:nvPr>
        </p:nvGraphicFramePr>
        <p:xfrm>
          <a:off x="4898572" y="143690"/>
          <a:ext cx="7058732" cy="6476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856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6B51FFDF-FB67-4949-DF4A-B1FDAB6D9907}"/>
              </a:ext>
            </a:extLst>
          </p:cNvPr>
          <p:cNvSpPr>
            <a:spLocks noGrp="1"/>
          </p:cNvSpPr>
          <p:nvPr>
            <p:ph type="title"/>
          </p:nvPr>
        </p:nvSpPr>
        <p:spPr>
          <a:xfrm>
            <a:off x="573409" y="559477"/>
            <a:ext cx="3765200" cy="5709931"/>
          </a:xfrm>
        </p:spPr>
        <p:txBody>
          <a:bodyPr>
            <a:normAutofit/>
          </a:bodyPr>
          <a:lstStyle/>
          <a:p>
            <a:pPr algn="ctr"/>
            <a:r>
              <a:rPr lang="en-US" dirty="0"/>
              <a:t>Improper Escrow Actions – Broker Based</a:t>
            </a:r>
          </a:p>
        </p:txBody>
      </p:sp>
      <p:graphicFrame>
        <p:nvGraphicFramePr>
          <p:cNvPr id="5" name="Content Placeholder 2">
            <a:extLst>
              <a:ext uri="{FF2B5EF4-FFF2-40B4-BE49-F238E27FC236}">
                <a16:creationId xmlns:a16="http://schemas.microsoft.com/office/drawing/2014/main" id="{5526AC3E-DBE2-5B84-E40B-3B5F9AEE8F1D}"/>
              </a:ext>
            </a:extLst>
          </p:cNvPr>
          <p:cNvGraphicFramePr>
            <a:graphicFrameLocks noGrp="1"/>
          </p:cNvGraphicFramePr>
          <p:nvPr>
            <p:ph idx="1"/>
            <p:extLst>
              <p:ext uri="{D42A27DB-BD31-4B8C-83A1-F6EECF244321}">
                <p14:modId xmlns:p14="http://schemas.microsoft.com/office/powerpoint/2010/main" val="1048653058"/>
              </p:ext>
            </p:extLst>
          </p:nvPr>
        </p:nvGraphicFramePr>
        <p:xfrm>
          <a:off x="4898572" y="143690"/>
          <a:ext cx="7058732" cy="6476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795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20F46CF-3C55-0A0D-2529-FBD2054C7E74}"/>
              </a:ext>
            </a:extLst>
          </p:cNvPr>
          <p:cNvGraphicFramePr>
            <a:graphicFrameLocks noGrp="1"/>
          </p:cNvGraphicFramePr>
          <p:nvPr>
            <p:ph idx="1"/>
            <p:extLst>
              <p:ext uri="{D42A27DB-BD31-4B8C-83A1-F6EECF244321}">
                <p14:modId xmlns:p14="http://schemas.microsoft.com/office/powerpoint/2010/main" val="414765725"/>
              </p:ext>
            </p:extLst>
          </p:nvPr>
        </p:nvGraphicFramePr>
        <p:xfrm>
          <a:off x="1066800" y="1566194"/>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017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272691FF-CEF8-4290-BD99-E22D09292076}"/>
              </a:ext>
            </a:extLst>
          </p:cNvPr>
          <p:cNvSpPr>
            <a:spLocks noGrp="1"/>
          </p:cNvSpPr>
          <p:nvPr>
            <p:ph type="title"/>
          </p:nvPr>
        </p:nvSpPr>
        <p:spPr>
          <a:xfrm>
            <a:off x="573409" y="559477"/>
            <a:ext cx="3765200" cy="5709931"/>
          </a:xfrm>
        </p:spPr>
        <p:txBody>
          <a:bodyPr>
            <a:normAutofit/>
          </a:bodyPr>
          <a:lstStyle/>
          <a:p>
            <a:pPr algn="ctr"/>
            <a:r>
              <a:rPr lang="en-US" dirty="0"/>
              <a:t>Escrow Regulations</a:t>
            </a:r>
          </a:p>
        </p:txBody>
      </p:sp>
      <p:graphicFrame>
        <p:nvGraphicFramePr>
          <p:cNvPr id="5" name="Content Placeholder 2" descr="SmartArt Timeline graphic placeholder">
            <a:extLst>
              <a:ext uri="{FF2B5EF4-FFF2-40B4-BE49-F238E27FC236}">
                <a16:creationId xmlns:a16="http://schemas.microsoft.com/office/drawing/2014/main" id="{FDF1889B-BBA4-498C-8A12-535F2D93BF07}"/>
              </a:ext>
            </a:extLst>
          </p:cNvPr>
          <p:cNvGraphicFramePr>
            <a:graphicFrameLocks noGrp="1"/>
          </p:cNvGraphicFramePr>
          <p:nvPr>
            <p:ph idx="1"/>
            <p:extLst>
              <p:ext uri="{D42A27DB-BD31-4B8C-83A1-F6EECF244321}">
                <p14:modId xmlns:p14="http://schemas.microsoft.com/office/powerpoint/2010/main" val="3606939498"/>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783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6E1C-6CED-103D-35A9-5F9BBCC5760C}"/>
              </a:ext>
            </a:extLst>
          </p:cNvPr>
          <p:cNvSpPr>
            <a:spLocks noGrp="1"/>
          </p:cNvSpPr>
          <p:nvPr>
            <p:ph type="title"/>
          </p:nvPr>
        </p:nvSpPr>
        <p:spPr/>
        <p:txBody>
          <a:bodyPr/>
          <a:lstStyle/>
          <a:p>
            <a:r>
              <a:rPr lang="en-US" dirty="0"/>
              <a:t>Account Requirements</a:t>
            </a:r>
          </a:p>
        </p:txBody>
      </p:sp>
      <p:graphicFrame>
        <p:nvGraphicFramePr>
          <p:cNvPr id="5" name="Content Placeholder 2">
            <a:extLst>
              <a:ext uri="{FF2B5EF4-FFF2-40B4-BE49-F238E27FC236}">
                <a16:creationId xmlns:a16="http://schemas.microsoft.com/office/drawing/2014/main" id="{BE6BF052-7930-2BA9-F082-B09E327A86C8}"/>
              </a:ext>
            </a:extLst>
          </p:cNvPr>
          <p:cNvGraphicFramePr>
            <a:graphicFrameLocks noGrp="1"/>
          </p:cNvGraphicFramePr>
          <p:nvPr>
            <p:ph idx="1"/>
          </p:nvPr>
        </p:nvGraphicFramePr>
        <p:xfrm>
          <a:off x="1066800" y="2103120"/>
          <a:ext cx="10058400" cy="3931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8046114"/>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B08E6-4F70-D0EB-670B-9E6C0634D4BB}"/>
              </a:ext>
            </a:extLst>
          </p:cNvPr>
          <p:cNvSpPr>
            <a:spLocks noGrp="1"/>
          </p:cNvSpPr>
          <p:nvPr>
            <p:ph type="title"/>
          </p:nvPr>
        </p:nvSpPr>
        <p:spPr/>
        <p:txBody>
          <a:bodyPr/>
          <a:lstStyle/>
          <a:p>
            <a:r>
              <a:rPr lang="en-US" dirty="0"/>
              <a:t>What Must Go in Escrow</a:t>
            </a:r>
          </a:p>
        </p:txBody>
      </p:sp>
      <p:graphicFrame>
        <p:nvGraphicFramePr>
          <p:cNvPr id="5" name="Content Placeholder 2">
            <a:extLst>
              <a:ext uri="{FF2B5EF4-FFF2-40B4-BE49-F238E27FC236}">
                <a16:creationId xmlns:a16="http://schemas.microsoft.com/office/drawing/2014/main" id="{163E117A-3194-EF90-6B46-1268269CF4E2}"/>
              </a:ext>
            </a:extLst>
          </p:cNvPr>
          <p:cNvGraphicFramePr>
            <a:graphicFrameLocks noGrp="1"/>
          </p:cNvGraphicFramePr>
          <p:nvPr>
            <p:ph idx="1"/>
            <p:extLst>
              <p:ext uri="{D42A27DB-BD31-4B8C-83A1-F6EECF244321}">
                <p14:modId xmlns:p14="http://schemas.microsoft.com/office/powerpoint/2010/main" val="3085991798"/>
              </p:ext>
            </p:extLst>
          </p:nvPr>
        </p:nvGraphicFramePr>
        <p:xfrm>
          <a:off x="1066800" y="2103120"/>
          <a:ext cx="10058400"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168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DC03A-908D-FA2E-7ED4-6F1AB306719C}"/>
              </a:ext>
            </a:extLst>
          </p:cNvPr>
          <p:cNvSpPr>
            <a:spLocks noGrp="1"/>
          </p:cNvSpPr>
          <p:nvPr>
            <p:ph type="title"/>
          </p:nvPr>
        </p:nvSpPr>
        <p:spPr>
          <a:xfrm>
            <a:off x="1066800" y="642594"/>
            <a:ext cx="10058400" cy="1371600"/>
          </a:xfrm>
        </p:spPr>
        <p:txBody>
          <a:bodyPr>
            <a:normAutofit/>
          </a:bodyPr>
          <a:lstStyle/>
          <a:p>
            <a:r>
              <a:rPr lang="en-US" dirty="0"/>
              <a:t>Money Due to Licensee</a:t>
            </a:r>
          </a:p>
        </p:txBody>
      </p:sp>
      <p:sp>
        <p:nvSpPr>
          <p:cNvPr id="3" name="Content Placeholder 2">
            <a:extLst>
              <a:ext uri="{FF2B5EF4-FFF2-40B4-BE49-F238E27FC236}">
                <a16:creationId xmlns:a16="http://schemas.microsoft.com/office/drawing/2014/main" id="{B6EA0DED-D861-466E-6D11-DFB952DCE462}"/>
              </a:ext>
            </a:extLst>
          </p:cNvPr>
          <p:cNvSpPr>
            <a:spLocks noGrp="1"/>
          </p:cNvSpPr>
          <p:nvPr>
            <p:ph idx="1"/>
          </p:nvPr>
        </p:nvSpPr>
        <p:spPr>
          <a:xfrm>
            <a:off x="1066800" y="2103120"/>
            <a:ext cx="6485467" cy="3931920"/>
          </a:xfrm>
        </p:spPr>
        <p:txBody>
          <a:bodyPr>
            <a:normAutofit/>
          </a:bodyPr>
          <a:lstStyle/>
          <a:p>
            <a:pPr fontAlgn="base">
              <a:lnSpc>
                <a:spcPct val="90000"/>
              </a:lnSpc>
            </a:pPr>
            <a:r>
              <a:rPr lang="en-US" sz="1500" b="0" i="0" dirty="0">
                <a:effectLst/>
                <a:latin typeface="Century Gothic" panose="020B0502020202020204" pitchFamily="34" charset="0"/>
              </a:rPr>
              <a:t>18VAC135-20-180. Maintenance and management of escrow accounts.</a:t>
            </a:r>
          </a:p>
          <a:p>
            <a:pPr>
              <a:lnSpc>
                <a:spcPct val="90000"/>
              </a:lnSpc>
            </a:pPr>
            <a:r>
              <a:rPr lang="en-US" sz="1500" b="0" i="0" dirty="0">
                <a:effectLst/>
                <a:latin typeface="Century Gothic" panose="020B0502020202020204" pitchFamily="34" charset="0"/>
              </a:rPr>
              <a:t>A. Maintenance of escrow accounts. 2. Funds to be deposited in the escrow account may include moneys that shall ultimately belong to the licensee, but such moneys shall be separately identified in the escrow account records and shall be paid to the firm by a check drawn on the escrow account when the funds become due to the licensee. Funds in an escrow account shall not be paid directly to the licensees of the firm. The fact that an escrow account contains money that may ultimately belong to the licensee does not constitute "commingling of funds" as set forth by subdivision C 2 of this section, provided that there are periodic withdrawals of said funds at intervals of not more than six months and that the licensee can at all times accurately identify the total funds in that account that belong to the licensee and the firm.</a:t>
            </a:r>
            <a:endParaRPr lang="en-US" sz="1500" dirty="0">
              <a:latin typeface="Century Gothic" panose="020B0502020202020204" pitchFamily="34" charset="0"/>
            </a:endParaRPr>
          </a:p>
        </p:txBody>
      </p:sp>
      <p:pic>
        <p:nvPicPr>
          <p:cNvPr id="7" name="Graphic 6" descr="Money outline">
            <a:extLst>
              <a:ext uri="{FF2B5EF4-FFF2-40B4-BE49-F238E27FC236}">
                <a16:creationId xmlns:a16="http://schemas.microsoft.com/office/drawing/2014/main" id="{DF46BBB8-591B-67A5-FDAD-6E38A111F60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020571" y="2467986"/>
            <a:ext cx="3019646" cy="3019646"/>
          </a:xfrm>
          <a:prstGeom prst="rect">
            <a:avLst/>
          </a:prstGeom>
        </p:spPr>
      </p:pic>
    </p:spTree>
    <p:extLst>
      <p:ext uri="{BB962C8B-B14F-4D97-AF65-F5344CB8AC3E}">
        <p14:creationId xmlns:p14="http://schemas.microsoft.com/office/powerpoint/2010/main" val="11123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5F756386-05D1-06F9-B575-75E5B9303B1F}"/>
              </a:ext>
            </a:extLst>
          </p:cNvPr>
          <p:cNvSpPr>
            <a:spLocks noGrp="1"/>
          </p:cNvSpPr>
          <p:nvPr>
            <p:ph type="title"/>
          </p:nvPr>
        </p:nvSpPr>
        <p:spPr>
          <a:xfrm>
            <a:off x="573409" y="559477"/>
            <a:ext cx="3765200" cy="5709931"/>
          </a:xfrm>
        </p:spPr>
        <p:txBody>
          <a:bodyPr>
            <a:normAutofit/>
          </a:bodyPr>
          <a:lstStyle/>
          <a:p>
            <a:pPr algn="ctr"/>
            <a:r>
              <a:rPr lang="en-US" dirty="0"/>
              <a:t>When?</a:t>
            </a:r>
            <a:endParaRPr lang="en-US"/>
          </a:p>
        </p:txBody>
      </p:sp>
      <p:graphicFrame>
        <p:nvGraphicFramePr>
          <p:cNvPr id="5" name="Content Placeholder 2">
            <a:extLst>
              <a:ext uri="{FF2B5EF4-FFF2-40B4-BE49-F238E27FC236}">
                <a16:creationId xmlns:a16="http://schemas.microsoft.com/office/drawing/2014/main" id="{F1D9822C-FA2E-078A-220E-B0BF232E5AF0}"/>
              </a:ext>
            </a:extLst>
          </p:cNvPr>
          <p:cNvGraphicFramePr>
            <a:graphicFrameLocks noGrp="1"/>
          </p:cNvGraphicFramePr>
          <p:nvPr>
            <p:ph idx="1"/>
            <p:extLst>
              <p:ext uri="{D42A27DB-BD31-4B8C-83A1-F6EECF244321}">
                <p14:modId xmlns:p14="http://schemas.microsoft.com/office/powerpoint/2010/main" val="156636804"/>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856261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6CC29D34-BEB2-E3C2-1929-2AD0BC2C4D60}"/>
              </a:ext>
            </a:extLst>
          </p:cNvPr>
          <p:cNvSpPr>
            <a:spLocks noGrp="1"/>
          </p:cNvSpPr>
          <p:nvPr>
            <p:ph type="title"/>
          </p:nvPr>
        </p:nvSpPr>
        <p:spPr>
          <a:xfrm>
            <a:off x="1175512" y="870132"/>
            <a:ext cx="9792208" cy="1527078"/>
          </a:xfrm>
        </p:spPr>
        <p:txBody>
          <a:bodyPr>
            <a:normAutofit/>
          </a:bodyPr>
          <a:lstStyle/>
          <a:p>
            <a:r>
              <a:rPr lang="en-US" dirty="0"/>
              <a:t>Disbursement – Purchase Transaction</a:t>
            </a:r>
          </a:p>
        </p:txBody>
      </p:sp>
      <p:sp>
        <p:nvSpPr>
          <p:cNvPr id="3" name="Content Placeholder 2">
            <a:extLst>
              <a:ext uri="{FF2B5EF4-FFF2-40B4-BE49-F238E27FC236}">
                <a16:creationId xmlns:a16="http://schemas.microsoft.com/office/drawing/2014/main" id="{2EFFFB52-8414-77C5-735C-A97796116340}"/>
              </a:ext>
            </a:extLst>
          </p:cNvPr>
          <p:cNvSpPr>
            <a:spLocks noGrp="1"/>
          </p:cNvSpPr>
          <p:nvPr>
            <p:ph idx="1"/>
          </p:nvPr>
        </p:nvSpPr>
        <p:spPr>
          <a:xfrm>
            <a:off x="1175512" y="2557849"/>
            <a:ext cx="9792208" cy="3407862"/>
          </a:xfrm>
        </p:spPr>
        <p:txBody>
          <a:bodyPr>
            <a:normAutofit/>
          </a:bodyPr>
          <a:lstStyle/>
          <a:p>
            <a:pPr marL="0" indent="0">
              <a:buNone/>
            </a:pPr>
            <a:r>
              <a:rPr lang="en-US" dirty="0"/>
              <a:t>If transaction does not close/is terminated, must hold EMD in escrow until – </a:t>
            </a:r>
          </a:p>
          <a:p>
            <a:r>
              <a:rPr lang="en-US" b="0" i="0" dirty="0">
                <a:effectLst/>
              </a:rPr>
              <a:t>(</a:t>
            </a:r>
            <a:r>
              <a:rPr lang="en-US" b="0" i="0" dirty="0" err="1">
                <a:effectLst/>
              </a:rPr>
              <a:t>i</a:t>
            </a:r>
            <a:r>
              <a:rPr lang="en-US" b="0" i="0" dirty="0">
                <a:effectLst/>
              </a:rPr>
              <a:t>) all principals to the transaction have agreed in a written agreement as to their disposition, upon which the funds shall be returned to the agreed upon principal as provided in such written agreement; </a:t>
            </a:r>
          </a:p>
          <a:p>
            <a:r>
              <a:rPr lang="en-US" b="0" i="0" dirty="0">
                <a:effectLst/>
              </a:rPr>
              <a:t>(ii) a court of competent jurisdiction orders such disbursement of the funds; </a:t>
            </a:r>
          </a:p>
          <a:p>
            <a:r>
              <a:rPr lang="en-US" b="0" i="0" dirty="0">
                <a:effectLst/>
              </a:rPr>
              <a:t>(iii) the funds are successfully interpleaded into a court of competent jurisdiction pursuant to this section; or </a:t>
            </a:r>
          </a:p>
          <a:p>
            <a:r>
              <a:rPr lang="en-US" b="0" i="0" dirty="0">
                <a:effectLst/>
              </a:rPr>
              <a:t>(iv) the broker releases the funds to the principal to the transaction who is entitled to receive them in accordance with the clear and explicit terms of the contract that established the earnest money deposit. </a:t>
            </a:r>
          </a:p>
        </p:txBody>
      </p:sp>
    </p:spTree>
    <p:extLst>
      <p:ext uri="{BB962C8B-B14F-4D97-AF65-F5344CB8AC3E}">
        <p14:creationId xmlns:p14="http://schemas.microsoft.com/office/powerpoint/2010/main" val="101399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79710580-FC93-035D-233B-FC0E6CA309D6}"/>
              </a:ext>
            </a:extLst>
          </p:cNvPr>
          <p:cNvSpPr>
            <a:spLocks noGrp="1"/>
          </p:cNvSpPr>
          <p:nvPr>
            <p:ph type="title"/>
          </p:nvPr>
        </p:nvSpPr>
        <p:spPr>
          <a:xfrm>
            <a:off x="573409" y="559477"/>
            <a:ext cx="3765200" cy="5709931"/>
          </a:xfrm>
        </p:spPr>
        <p:txBody>
          <a:bodyPr>
            <a:normAutofit/>
          </a:bodyPr>
          <a:lstStyle/>
          <a:p>
            <a:pPr algn="ctr"/>
            <a:r>
              <a:rPr lang="en-US" dirty="0"/>
              <a:t>Releasing Funds – Broker Option</a:t>
            </a:r>
            <a:endParaRPr lang="en-US"/>
          </a:p>
        </p:txBody>
      </p:sp>
      <p:graphicFrame>
        <p:nvGraphicFramePr>
          <p:cNvPr id="5" name="Content Placeholder 2">
            <a:extLst>
              <a:ext uri="{FF2B5EF4-FFF2-40B4-BE49-F238E27FC236}">
                <a16:creationId xmlns:a16="http://schemas.microsoft.com/office/drawing/2014/main" id="{3E3A4735-20C3-B6CA-A869-DA13C72ED23E}"/>
              </a:ext>
            </a:extLst>
          </p:cNvPr>
          <p:cNvGraphicFramePr>
            <a:graphicFrameLocks noGrp="1"/>
          </p:cNvGraphicFramePr>
          <p:nvPr>
            <p:ph idx="1"/>
            <p:extLst>
              <p:ext uri="{D42A27DB-BD31-4B8C-83A1-F6EECF244321}">
                <p14:modId xmlns:p14="http://schemas.microsoft.com/office/powerpoint/2010/main" val="3700818475"/>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595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FE86-817E-C490-ADA2-6EB3E0FED3C0}"/>
              </a:ext>
            </a:extLst>
          </p:cNvPr>
          <p:cNvSpPr>
            <a:spLocks noGrp="1"/>
          </p:cNvSpPr>
          <p:nvPr>
            <p:ph type="title"/>
          </p:nvPr>
        </p:nvSpPr>
        <p:spPr/>
        <p:txBody>
          <a:bodyPr/>
          <a:lstStyle/>
          <a:p>
            <a:r>
              <a:rPr lang="en-US" dirty="0"/>
              <a:t>Interpleader</a:t>
            </a:r>
          </a:p>
        </p:txBody>
      </p:sp>
      <p:graphicFrame>
        <p:nvGraphicFramePr>
          <p:cNvPr id="5" name="Content Placeholder 2">
            <a:extLst>
              <a:ext uri="{FF2B5EF4-FFF2-40B4-BE49-F238E27FC236}">
                <a16:creationId xmlns:a16="http://schemas.microsoft.com/office/drawing/2014/main" id="{EB1792A6-4A6D-4495-2937-59A3D0357CA9}"/>
              </a:ext>
            </a:extLst>
          </p:cNvPr>
          <p:cNvGraphicFramePr>
            <a:graphicFrameLocks noGrp="1"/>
          </p:cNvGraphicFramePr>
          <p:nvPr>
            <p:ph idx="1"/>
            <p:extLst>
              <p:ext uri="{D42A27DB-BD31-4B8C-83A1-F6EECF244321}">
                <p14:modId xmlns:p14="http://schemas.microsoft.com/office/powerpoint/2010/main" val="3482305947"/>
              </p:ext>
            </p:extLst>
          </p:nvPr>
        </p:nvGraphicFramePr>
        <p:xfrm>
          <a:off x="1066800" y="2103120"/>
          <a:ext cx="10058400"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67664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d82d5ce-ac55-4faf-b302-f86d2c2d60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92780C6FCE404F895883EA459121D4" ma:contentTypeVersion="7" ma:contentTypeDescription="Create a new document." ma:contentTypeScope="" ma:versionID="82857f8b4d616899b132435e0132ee50">
  <xsd:schema xmlns:xsd="http://www.w3.org/2001/XMLSchema" xmlns:xs="http://www.w3.org/2001/XMLSchema" xmlns:p="http://schemas.microsoft.com/office/2006/metadata/properties" xmlns:ns2="ed82d5ce-ac55-4faf-b302-f86d2c2d6074" xmlns:ns3="c25606f7-3c0a-4023-9f62-0ff088a46964" targetNamespace="http://schemas.microsoft.com/office/2006/metadata/properties" ma:root="true" ma:fieldsID="06cd592d0cca53112f9c3805eed4537f" ns2:_="" ns3:_="">
    <xsd:import namespace="ed82d5ce-ac55-4faf-b302-f86d2c2d6074"/>
    <xsd:import namespace="c25606f7-3c0a-4023-9f62-0ff088a469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82d5ce-ac55-4faf-b302-f86d2c2d60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5606f7-3c0a-4023-9f62-0ff088a469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28D249-1983-451D-8451-059C0BA5C7BA}">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c25606f7-3c0a-4023-9f62-0ff088a46964"/>
    <ds:schemaRef ds:uri="ed82d5ce-ac55-4faf-b302-f86d2c2d6074"/>
    <ds:schemaRef ds:uri="http://www.w3.org/XML/1998/namespace"/>
  </ds:schemaRefs>
</ds:datastoreItem>
</file>

<file path=customXml/itemProps2.xml><?xml version="1.0" encoding="utf-8"?>
<ds:datastoreItem xmlns:ds="http://schemas.openxmlformats.org/officeDocument/2006/customXml" ds:itemID="{5DCF16FE-3CC1-4E3D-AB97-4CCD2F5795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82d5ce-ac55-4faf-b302-f86d2c2d6074"/>
    <ds:schemaRef ds:uri="c25606f7-3c0a-4023-9f62-0ff088a469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1B96DA-D61E-4352-8013-F432E69A26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Savon design</Template>
  <TotalTime>1365</TotalTime>
  <Words>2890</Words>
  <Application>Microsoft Office PowerPoint</Application>
  <PresentationFormat>Widescreen</PresentationFormat>
  <Paragraphs>92</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Century Gothic</vt:lpstr>
      <vt:lpstr>Garamond</vt:lpstr>
      <vt:lpstr>Savon</vt:lpstr>
      <vt:lpstr>escrow</vt:lpstr>
      <vt:lpstr>Escrow Regulations</vt:lpstr>
      <vt:lpstr>Account Requirements</vt:lpstr>
      <vt:lpstr>What Must Go in Escrow</vt:lpstr>
      <vt:lpstr>Money Due to Licensee</vt:lpstr>
      <vt:lpstr>When?</vt:lpstr>
      <vt:lpstr>Disbursement – Purchase Transaction</vt:lpstr>
      <vt:lpstr>Releasing Funds – Broker Option</vt:lpstr>
      <vt:lpstr>Interpleader</vt:lpstr>
      <vt:lpstr>Disbursement – Security Deposit</vt:lpstr>
      <vt:lpstr>Prohibited Escrow Actions – Agent Based</vt:lpstr>
      <vt:lpstr>Improper Escrow Actions – Broker Based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escrow</dc:title>
  <dc:creator>Jessica Toone</dc:creator>
  <cp:lastModifiedBy>Jessica Toone</cp:lastModifiedBy>
  <cp:revision>1</cp:revision>
  <dcterms:created xsi:type="dcterms:W3CDTF">2022-06-22T01:21:28Z</dcterms:created>
  <dcterms:modified xsi:type="dcterms:W3CDTF">2022-06-23T19:26:17Z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0x0101007092780C6FCE404F895883EA459121D4</vt:lpwstr>
  </property>
</Properties>
</file>