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0" r:id="rId4"/>
    <p:sldMasterId id="2147484042" r:id="rId5"/>
    <p:sldMasterId id="2147484055" r:id="rId6"/>
    <p:sldMasterId id="2147484086" r:id="rId7"/>
  </p:sldMasterIdLst>
  <p:notesMasterIdLst>
    <p:notesMasterId r:id="rId19"/>
  </p:notesMasterIdLst>
  <p:handoutMasterIdLst>
    <p:handoutMasterId r:id="rId20"/>
  </p:handoutMasterIdLst>
  <p:sldIdLst>
    <p:sldId id="547" r:id="rId8"/>
    <p:sldId id="537" r:id="rId9"/>
    <p:sldId id="538" r:id="rId10"/>
    <p:sldId id="539" r:id="rId11"/>
    <p:sldId id="540" r:id="rId12"/>
    <p:sldId id="541" r:id="rId13"/>
    <p:sldId id="542" r:id="rId14"/>
    <p:sldId id="543" r:id="rId15"/>
    <p:sldId id="544" r:id="rId16"/>
    <p:sldId id="545" r:id="rId17"/>
    <p:sldId id="546" r:id="rId18"/>
  </p:sldIdLst>
  <p:sldSz cx="9144000" cy="6858000" type="screen4x3"/>
  <p:notesSz cx="6858000" cy="135255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0C0F"/>
    <a:srgbClr val="FBFF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83B10A-B2C3-42BF-8274-E0934884555A}" v="2" dt="2022-06-03T13:41:41.2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47872" autoAdjust="0"/>
  </p:normalViewPr>
  <p:slideViewPr>
    <p:cSldViewPr>
      <p:cViewPr varScale="1">
        <p:scale>
          <a:sx n="54" d="100"/>
          <a:sy n="54" d="100"/>
        </p:scale>
        <p:origin x="3306"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Farley" userId="47065ea0-4b2a-478a-b907-90704751b999" providerId="ADAL" clId="{0F83B10A-B2C3-42BF-8274-E0934884555A}"/>
    <pc:docChg chg="custSel addSld delSld modSld">
      <pc:chgData name="Laura Farley" userId="47065ea0-4b2a-478a-b907-90704751b999" providerId="ADAL" clId="{0F83B10A-B2C3-42BF-8274-E0934884555A}" dt="2022-06-03T13:46:41.497" v="190" actId="313"/>
      <pc:docMkLst>
        <pc:docMk/>
      </pc:docMkLst>
      <pc:sldChg chg="del">
        <pc:chgData name="Laura Farley" userId="47065ea0-4b2a-478a-b907-90704751b999" providerId="ADAL" clId="{0F83B10A-B2C3-42BF-8274-E0934884555A}" dt="2022-06-03T13:41:49.562" v="10" actId="47"/>
        <pc:sldMkLst>
          <pc:docMk/>
          <pc:sldMk cId="0" sldId="256"/>
        </pc:sldMkLst>
      </pc:sldChg>
      <pc:sldChg chg="del">
        <pc:chgData name="Laura Farley" userId="47065ea0-4b2a-478a-b907-90704751b999" providerId="ADAL" clId="{0F83B10A-B2C3-42BF-8274-E0934884555A}" dt="2022-06-03T13:44:46.204" v="189" actId="47"/>
        <pc:sldMkLst>
          <pc:docMk/>
          <pc:sldMk cId="420207672" sldId="387"/>
        </pc:sldMkLst>
      </pc:sldChg>
      <pc:sldChg chg="modSp mod modNotesTx">
        <pc:chgData name="Laura Farley" userId="47065ea0-4b2a-478a-b907-90704751b999" providerId="ADAL" clId="{0F83B10A-B2C3-42BF-8274-E0934884555A}" dt="2022-06-03T13:46:41.497" v="190" actId="313"/>
        <pc:sldMkLst>
          <pc:docMk/>
          <pc:sldMk cId="1568707097" sldId="537"/>
        </pc:sldMkLst>
        <pc:spChg chg="mod">
          <ac:chgData name="Laura Farley" userId="47065ea0-4b2a-478a-b907-90704751b999" providerId="ADAL" clId="{0F83B10A-B2C3-42BF-8274-E0934884555A}" dt="2022-06-03T13:41:41.258" v="3"/>
          <ac:spMkLst>
            <pc:docMk/>
            <pc:sldMk cId="1568707097" sldId="537"/>
            <ac:spMk id="2" creationId="{4505EAC7-9ED4-5FC5-DB30-A2AFAE8362C1}"/>
          </ac:spMkLst>
        </pc:spChg>
        <pc:spChg chg="mod">
          <ac:chgData name="Laura Farley" userId="47065ea0-4b2a-478a-b907-90704751b999" providerId="ADAL" clId="{0F83B10A-B2C3-42BF-8274-E0934884555A}" dt="2022-06-03T13:46:41.497" v="190" actId="313"/>
          <ac:spMkLst>
            <pc:docMk/>
            <pc:sldMk cId="1568707097" sldId="537"/>
            <ac:spMk id="3" creationId="{951270D4-98C8-8537-7BF4-96F368B5C55A}"/>
          </ac:spMkLst>
        </pc:spChg>
      </pc:sldChg>
      <pc:sldChg chg="modSp modNotesTx">
        <pc:chgData name="Laura Farley" userId="47065ea0-4b2a-478a-b907-90704751b999" providerId="ADAL" clId="{0F83B10A-B2C3-42BF-8274-E0934884555A}" dt="2022-06-03T13:42:47.685" v="132" actId="20577"/>
        <pc:sldMkLst>
          <pc:docMk/>
          <pc:sldMk cId="836500179" sldId="538"/>
        </pc:sldMkLst>
        <pc:spChg chg="mod">
          <ac:chgData name="Laura Farley" userId="47065ea0-4b2a-478a-b907-90704751b999" providerId="ADAL" clId="{0F83B10A-B2C3-42BF-8274-E0934884555A}" dt="2022-06-03T13:41:41.258" v="3"/>
          <ac:spMkLst>
            <pc:docMk/>
            <pc:sldMk cId="836500179" sldId="538"/>
            <ac:spMk id="2" creationId="{BC711D06-B6FF-24D7-3A53-2370882AB32E}"/>
          </ac:spMkLst>
        </pc:spChg>
        <pc:spChg chg="mod">
          <ac:chgData name="Laura Farley" userId="47065ea0-4b2a-478a-b907-90704751b999" providerId="ADAL" clId="{0F83B10A-B2C3-42BF-8274-E0934884555A}" dt="2022-06-03T13:41:41.258" v="3"/>
          <ac:spMkLst>
            <pc:docMk/>
            <pc:sldMk cId="836500179" sldId="538"/>
            <ac:spMk id="3" creationId="{F2F23648-8725-284E-5C2F-B25F37EC97E8}"/>
          </ac:spMkLst>
        </pc:spChg>
      </pc:sldChg>
      <pc:sldChg chg="modSp">
        <pc:chgData name="Laura Farley" userId="47065ea0-4b2a-478a-b907-90704751b999" providerId="ADAL" clId="{0F83B10A-B2C3-42BF-8274-E0934884555A}" dt="2022-06-03T13:41:41.258" v="3"/>
        <pc:sldMkLst>
          <pc:docMk/>
          <pc:sldMk cId="3332549486" sldId="539"/>
        </pc:sldMkLst>
        <pc:spChg chg="mod">
          <ac:chgData name="Laura Farley" userId="47065ea0-4b2a-478a-b907-90704751b999" providerId="ADAL" clId="{0F83B10A-B2C3-42BF-8274-E0934884555A}" dt="2022-06-03T13:41:41.258" v="3"/>
          <ac:spMkLst>
            <pc:docMk/>
            <pc:sldMk cId="3332549486" sldId="539"/>
            <ac:spMk id="2" creationId="{9D3CDBBB-4248-E285-297D-4053F519E250}"/>
          </ac:spMkLst>
        </pc:spChg>
        <pc:spChg chg="mod">
          <ac:chgData name="Laura Farley" userId="47065ea0-4b2a-478a-b907-90704751b999" providerId="ADAL" clId="{0F83B10A-B2C3-42BF-8274-E0934884555A}" dt="2022-06-03T13:41:41.258" v="3"/>
          <ac:spMkLst>
            <pc:docMk/>
            <pc:sldMk cId="3332549486" sldId="539"/>
            <ac:spMk id="3" creationId="{757CE9B4-96D2-0E18-C4AF-1BF6890591E9}"/>
          </ac:spMkLst>
        </pc:spChg>
      </pc:sldChg>
      <pc:sldChg chg="modSp mod">
        <pc:chgData name="Laura Farley" userId="47065ea0-4b2a-478a-b907-90704751b999" providerId="ADAL" clId="{0F83B10A-B2C3-42BF-8274-E0934884555A}" dt="2022-06-03T13:41:41.258" v="3"/>
        <pc:sldMkLst>
          <pc:docMk/>
          <pc:sldMk cId="2737712063" sldId="540"/>
        </pc:sldMkLst>
        <pc:spChg chg="mod">
          <ac:chgData name="Laura Farley" userId="47065ea0-4b2a-478a-b907-90704751b999" providerId="ADAL" clId="{0F83B10A-B2C3-42BF-8274-E0934884555A}" dt="2022-06-03T13:41:41.258" v="3"/>
          <ac:spMkLst>
            <pc:docMk/>
            <pc:sldMk cId="2737712063" sldId="540"/>
            <ac:spMk id="2" creationId="{74F89988-C2A7-27FA-958F-E873C8957CB6}"/>
          </ac:spMkLst>
        </pc:spChg>
        <pc:spChg chg="mod">
          <ac:chgData name="Laura Farley" userId="47065ea0-4b2a-478a-b907-90704751b999" providerId="ADAL" clId="{0F83B10A-B2C3-42BF-8274-E0934884555A}" dt="2022-06-03T13:41:41.258" v="3"/>
          <ac:spMkLst>
            <pc:docMk/>
            <pc:sldMk cId="2737712063" sldId="540"/>
            <ac:spMk id="3" creationId="{036863C0-CBBE-CAA2-C93C-4357475AA89B}"/>
          </ac:spMkLst>
        </pc:spChg>
      </pc:sldChg>
      <pc:sldChg chg="modSp modNotesTx">
        <pc:chgData name="Laura Farley" userId="47065ea0-4b2a-478a-b907-90704751b999" providerId="ADAL" clId="{0F83B10A-B2C3-42BF-8274-E0934884555A}" dt="2022-06-03T13:43:22.519" v="164" actId="20577"/>
        <pc:sldMkLst>
          <pc:docMk/>
          <pc:sldMk cId="342502945" sldId="541"/>
        </pc:sldMkLst>
        <pc:spChg chg="mod">
          <ac:chgData name="Laura Farley" userId="47065ea0-4b2a-478a-b907-90704751b999" providerId="ADAL" clId="{0F83B10A-B2C3-42BF-8274-E0934884555A}" dt="2022-06-03T13:41:41.258" v="3"/>
          <ac:spMkLst>
            <pc:docMk/>
            <pc:sldMk cId="342502945" sldId="541"/>
            <ac:spMk id="2" creationId="{D479C490-3D54-7683-E5CF-4D1322017E34}"/>
          </ac:spMkLst>
        </pc:spChg>
        <pc:spChg chg="mod">
          <ac:chgData name="Laura Farley" userId="47065ea0-4b2a-478a-b907-90704751b999" providerId="ADAL" clId="{0F83B10A-B2C3-42BF-8274-E0934884555A}" dt="2022-06-03T13:41:41.258" v="3"/>
          <ac:spMkLst>
            <pc:docMk/>
            <pc:sldMk cId="342502945" sldId="541"/>
            <ac:spMk id="3" creationId="{7D1181F7-2280-A263-6B65-D51E0E565D9C}"/>
          </ac:spMkLst>
        </pc:spChg>
      </pc:sldChg>
      <pc:sldChg chg="modSp mod modNotesTx">
        <pc:chgData name="Laura Farley" userId="47065ea0-4b2a-478a-b907-90704751b999" providerId="ADAL" clId="{0F83B10A-B2C3-42BF-8274-E0934884555A}" dt="2022-06-03T13:44:17.530" v="187" actId="5793"/>
        <pc:sldMkLst>
          <pc:docMk/>
          <pc:sldMk cId="1829563509" sldId="542"/>
        </pc:sldMkLst>
        <pc:spChg chg="mod">
          <ac:chgData name="Laura Farley" userId="47065ea0-4b2a-478a-b907-90704751b999" providerId="ADAL" clId="{0F83B10A-B2C3-42BF-8274-E0934884555A}" dt="2022-06-03T13:41:41.258" v="3"/>
          <ac:spMkLst>
            <pc:docMk/>
            <pc:sldMk cId="1829563509" sldId="542"/>
            <ac:spMk id="2" creationId="{A032E283-2426-769F-F289-496E07780878}"/>
          </ac:spMkLst>
        </pc:spChg>
        <pc:spChg chg="mod">
          <ac:chgData name="Laura Farley" userId="47065ea0-4b2a-478a-b907-90704751b999" providerId="ADAL" clId="{0F83B10A-B2C3-42BF-8274-E0934884555A}" dt="2022-06-03T13:43:54.054" v="166" actId="14100"/>
          <ac:spMkLst>
            <pc:docMk/>
            <pc:sldMk cId="1829563509" sldId="542"/>
            <ac:spMk id="3" creationId="{70F29023-7FD5-E88F-2592-CDE98B87496D}"/>
          </ac:spMkLst>
        </pc:spChg>
      </pc:sldChg>
      <pc:sldChg chg="modSp mod">
        <pc:chgData name="Laura Farley" userId="47065ea0-4b2a-478a-b907-90704751b999" providerId="ADAL" clId="{0F83B10A-B2C3-42BF-8274-E0934884555A}" dt="2022-06-03T13:41:41.377" v="5" actId="27636"/>
        <pc:sldMkLst>
          <pc:docMk/>
          <pc:sldMk cId="3715227988" sldId="543"/>
        </pc:sldMkLst>
        <pc:spChg chg="mod">
          <ac:chgData name="Laura Farley" userId="47065ea0-4b2a-478a-b907-90704751b999" providerId="ADAL" clId="{0F83B10A-B2C3-42BF-8274-E0934884555A}" dt="2022-06-03T13:41:41.377" v="5" actId="27636"/>
          <ac:spMkLst>
            <pc:docMk/>
            <pc:sldMk cId="3715227988" sldId="543"/>
            <ac:spMk id="2" creationId="{62D167B3-A611-E034-DCB2-8013C78222D4}"/>
          </ac:spMkLst>
        </pc:spChg>
        <pc:spChg chg="mod">
          <ac:chgData name="Laura Farley" userId="47065ea0-4b2a-478a-b907-90704751b999" providerId="ADAL" clId="{0F83B10A-B2C3-42BF-8274-E0934884555A}" dt="2022-06-03T13:41:41.258" v="3"/>
          <ac:spMkLst>
            <pc:docMk/>
            <pc:sldMk cId="3715227988" sldId="543"/>
            <ac:spMk id="3" creationId="{84F6E90A-1B23-F368-46B3-C5DC73454416}"/>
          </ac:spMkLst>
        </pc:spChg>
      </pc:sldChg>
      <pc:sldChg chg="modSp mod modNotesTx">
        <pc:chgData name="Laura Farley" userId="47065ea0-4b2a-478a-b907-90704751b999" providerId="ADAL" clId="{0F83B10A-B2C3-42BF-8274-E0934884555A}" dt="2022-06-03T13:44:32.849" v="188" actId="20577"/>
        <pc:sldMkLst>
          <pc:docMk/>
          <pc:sldMk cId="2671572874" sldId="544"/>
        </pc:sldMkLst>
        <pc:spChg chg="mod">
          <ac:chgData name="Laura Farley" userId="47065ea0-4b2a-478a-b907-90704751b999" providerId="ADAL" clId="{0F83B10A-B2C3-42BF-8274-E0934884555A}" dt="2022-06-03T13:41:41.377" v="6" actId="27636"/>
          <ac:spMkLst>
            <pc:docMk/>
            <pc:sldMk cId="2671572874" sldId="544"/>
            <ac:spMk id="2" creationId="{BF007314-83EC-95B9-070B-63D89E54C862}"/>
          </ac:spMkLst>
        </pc:spChg>
        <pc:spChg chg="mod">
          <ac:chgData name="Laura Farley" userId="47065ea0-4b2a-478a-b907-90704751b999" providerId="ADAL" clId="{0F83B10A-B2C3-42BF-8274-E0934884555A}" dt="2022-06-03T13:41:41.258" v="3"/>
          <ac:spMkLst>
            <pc:docMk/>
            <pc:sldMk cId="2671572874" sldId="544"/>
            <ac:spMk id="3" creationId="{6434E802-4801-08E3-2E8F-2F646FE0F704}"/>
          </ac:spMkLst>
        </pc:spChg>
      </pc:sldChg>
      <pc:sldChg chg="modSp mod">
        <pc:chgData name="Laura Farley" userId="47065ea0-4b2a-478a-b907-90704751b999" providerId="ADAL" clId="{0F83B10A-B2C3-42BF-8274-E0934884555A}" dt="2022-06-03T13:41:41.377" v="7" actId="27636"/>
        <pc:sldMkLst>
          <pc:docMk/>
          <pc:sldMk cId="1740761198" sldId="545"/>
        </pc:sldMkLst>
        <pc:spChg chg="mod">
          <ac:chgData name="Laura Farley" userId="47065ea0-4b2a-478a-b907-90704751b999" providerId="ADAL" clId="{0F83B10A-B2C3-42BF-8274-E0934884555A}" dt="2022-06-03T13:41:41.377" v="7" actId="27636"/>
          <ac:spMkLst>
            <pc:docMk/>
            <pc:sldMk cId="1740761198" sldId="545"/>
            <ac:spMk id="2" creationId="{5D02A8F6-C5F2-2402-EFBF-36C88A362CB0}"/>
          </ac:spMkLst>
        </pc:spChg>
        <pc:spChg chg="mod">
          <ac:chgData name="Laura Farley" userId="47065ea0-4b2a-478a-b907-90704751b999" providerId="ADAL" clId="{0F83B10A-B2C3-42BF-8274-E0934884555A}" dt="2022-06-03T13:41:41.258" v="3"/>
          <ac:spMkLst>
            <pc:docMk/>
            <pc:sldMk cId="1740761198" sldId="545"/>
            <ac:spMk id="3" creationId="{3C928A33-2A5C-0CB9-6F45-42437625C8E8}"/>
          </ac:spMkLst>
        </pc:spChg>
      </pc:sldChg>
      <pc:sldChg chg="modSp mod">
        <pc:chgData name="Laura Farley" userId="47065ea0-4b2a-478a-b907-90704751b999" providerId="ADAL" clId="{0F83B10A-B2C3-42BF-8274-E0934884555A}" dt="2022-06-03T13:41:41.381" v="8" actId="27636"/>
        <pc:sldMkLst>
          <pc:docMk/>
          <pc:sldMk cId="1353492666" sldId="546"/>
        </pc:sldMkLst>
        <pc:spChg chg="mod">
          <ac:chgData name="Laura Farley" userId="47065ea0-4b2a-478a-b907-90704751b999" providerId="ADAL" clId="{0F83B10A-B2C3-42BF-8274-E0934884555A}" dt="2022-06-03T13:41:41.381" v="8" actId="27636"/>
          <ac:spMkLst>
            <pc:docMk/>
            <pc:sldMk cId="1353492666" sldId="546"/>
            <ac:spMk id="2" creationId="{F05D975B-49D8-ACF9-B005-17732F382D39}"/>
          </ac:spMkLst>
        </pc:spChg>
        <pc:spChg chg="mod">
          <ac:chgData name="Laura Farley" userId="47065ea0-4b2a-478a-b907-90704751b999" providerId="ADAL" clId="{0F83B10A-B2C3-42BF-8274-E0934884555A}" dt="2022-06-03T13:41:41.258" v="3"/>
          <ac:spMkLst>
            <pc:docMk/>
            <pc:sldMk cId="1353492666" sldId="546"/>
            <ac:spMk id="3" creationId="{87F7A52B-725D-BD04-233F-DC1C1586D057}"/>
          </ac:spMkLst>
        </pc:spChg>
      </pc:sldChg>
      <pc:sldChg chg="modSp new mod">
        <pc:chgData name="Laura Farley" userId="47065ea0-4b2a-478a-b907-90704751b999" providerId="ADAL" clId="{0F83B10A-B2C3-42BF-8274-E0934884555A}" dt="2022-06-03T13:42:11.991" v="74" actId="255"/>
        <pc:sldMkLst>
          <pc:docMk/>
          <pc:sldMk cId="2368454144" sldId="547"/>
        </pc:sldMkLst>
        <pc:spChg chg="mod">
          <ac:chgData name="Laura Farley" userId="47065ea0-4b2a-478a-b907-90704751b999" providerId="ADAL" clId="{0F83B10A-B2C3-42BF-8274-E0934884555A}" dt="2022-06-03T13:42:01.161" v="46" actId="20577"/>
          <ac:spMkLst>
            <pc:docMk/>
            <pc:sldMk cId="2368454144" sldId="547"/>
            <ac:spMk id="2" creationId="{8EB68853-213C-5745-521C-D4EA6F32D6D8}"/>
          </ac:spMkLst>
        </pc:spChg>
        <pc:spChg chg="mod">
          <ac:chgData name="Laura Farley" userId="47065ea0-4b2a-478a-b907-90704751b999" providerId="ADAL" clId="{0F83B10A-B2C3-42BF-8274-E0934884555A}" dt="2022-06-03T13:42:11.991" v="74" actId="255"/>
          <ac:spMkLst>
            <pc:docMk/>
            <pc:sldMk cId="2368454144" sldId="547"/>
            <ac:spMk id="3" creationId="{02BB5F38-89FE-6513-CAD4-370446EA9084}"/>
          </ac:spMkLst>
        </pc:spChg>
      </pc:sldChg>
      <pc:sldMasterChg chg="delSldLayout">
        <pc:chgData name="Laura Farley" userId="47065ea0-4b2a-478a-b907-90704751b999" providerId="ADAL" clId="{0F83B10A-B2C3-42BF-8274-E0934884555A}" dt="2022-06-03T13:44:46.204" v="189" actId="47"/>
        <pc:sldMasterMkLst>
          <pc:docMk/>
          <pc:sldMasterMk cId="3338824376" sldId="2147484086"/>
        </pc:sldMasterMkLst>
        <pc:sldLayoutChg chg="del">
          <pc:chgData name="Laura Farley" userId="47065ea0-4b2a-478a-b907-90704751b999" providerId="ADAL" clId="{0F83B10A-B2C3-42BF-8274-E0934884555A}" dt="2022-06-03T13:41:49.562" v="10" actId="47"/>
          <pc:sldLayoutMkLst>
            <pc:docMk/>
            <pc:sldMasterMk cId="3338824376" sldId="2147484086"/>
            <pc:sldLayoutMk cId="3136013374" sldId="2147484104"/>
          </pc:sldLayoutMkLst>
        </pc:sldLayoutChg>
        <pc:sldLayoutChg chg="del">
          <pc:chgData name="Laura Farley" userId="47065ea0-4b2a-478a-b907-90704751b999" providerId="ADAL" clId="{0F83B10A-B2C3-42BF-8274-E0934884555A}" dt="2022-06-03T13:44:46.204" v="189" actId="47"/>
          <pc:sldLayoutMkLst>
            <pc:docMk/>
            <pc:sldMasterMk cId="3338824376" sldId="2147484086"/>
            <pc:sldLayoutMk cId="435854098" sldId="214748410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49" tIns="46125" rIns="92249" bIns="46125" numCol="1" anchor="t" anchorCtr="0" compatLnSpc="1">
            <a:prstTxWarp prst="textNoShape">
              <a:avLst/>
            </a:prstTxWarp>
          </a:bodyPr>
          <a:lstStyle>
            <a:lvl1pPr defTabSz="923186" eaLnBrk="1" hangingPunct="1">
              <a:defRPr sz="1200">
                <a:latin typeface="Arial" charset="0"/>
                <a:ea typeface="+mn-ea"/>
              </a:defRPr>
            </a:lvl1pPr>
          </a:lstStyle>
          <a:p>
            <a:pPr>
              <a:defRPr/>
            </a:pPr>
            <a:endParaRPr lang="en-US" altLang="en-US"/>
          </a:p>
        </p:txBody>
      </p:sp>
      <p:sp>
        <p:nvSpPr>
          <p:cNvPr id="72707" name="Rectangle 3"/>
          <p:cNvSpPr>
            <a:spLocks noGrp="1" noChangeArrowheads="1"/>
          </p:cNvSpPr>
          <p:nvPr>
            <p:ph type="dt" sz="quarter" idx="1"/>
          </p:nvPr>
        </p:nvSpPr>
        <p:spPr bwMode="auto">
          <a:xfrm>
            <a:off x="3927475"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49" tIns="46125" rIns="92249" bIns="46125" numCol="1" anchor="t" anchorCtr="0" compatLnSpc="1">
            <a:prstTxWarp prst="textNoShape">
              <a:avLst/>
            </a:prstTxWarp>
          </a:bodyPr>
          <a:lstStyle>
            <a:lvl1pPr algn="r" defTabSz="923186" eaLnBrk="1" hangingPunct="1">
              <a:defRPr sz="1200">
                <a:latin typeface="Arial" charset="0"/>
                <a:ea typeface="+mn-ea"/>
              </a:defRPr>
            </a:lvl1pPr>
          </a:lstStyle>
          <a:p>
            <a:pPr>
              <a:defRPr/>
            </a:pPr>
            <a:endParaRPr lang="en-US" altLang="en-US"/>
          </a:p>
        </p:txBody>
      </p:sp>
      <p:sp>
        <p:nvSpPr>
          <p:cNvPr id="72708" name="Rectangle 4"/>
          <p:cNvSpPr>
            <a:spLocks noGrp="1" noChangeArrowheads="1"/>
          </p:cNvSpPr>
          <p:nvPr>
            <p:ph type="ftr" sz="quarter" idx="2"/>
          </p:nvPr>
        </p:nvSpPr>
        <p:spPr bwMode="auto">
          <a:xfrm>
            <a:off x="0" y="87582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49" tIns="46125" rIns="92249" bIns="46125" numCol="1" anchor="b" anchorCtr="0" compatLnSpc="1">
            <a:prstTxWarp prst="textNoShape">
              <a:avLst/>
            </a:prstTxWarp>
          </a:bodyPr>
          <a:lstStyle>
            <a:lvl1pPr defTabSz="923186" eaLnBrk="1" hangingPunct="1">
              <a:defRPr sz="1200">
                <a:latin typeface="Arial" charset="0"/>
                <a:ea typeface="+mn-ea"/>
              </a:defRPr>
            </a:lvl1pPr>
          </a:lstStyle>
          <a:p>
            <a:pPr>
              <a:defRPr/>
            </a:pPr>
            <a:endParaRPr lang="en-US" altLang="en-US"/>
          </a:p>
        </p:txBody>
      </p:sp>
      <p:sp>
        <p:nvSpPr>
          <p:cNvPr id="72709" name="Rectangle 5"/>
          <p:cNvSpPr>
            <a:spLocks noGrp="1" noChangeArrowheads="1"/>
          </p:cNvSpPr>
          <p:nvPr>
            <p:ph type="sldNum" sz="quarter" idx="3"/>
          </p:nvPr>
        </p:nvSpPr>
        <p:spPr bwMode="auto">
          <a:xfrm>
            <a:off x="3927475" y="87582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49" tIns="46125" rIns="92249" bIns="46125" numCol="1" anchor="b" anchorCtr="0" compatLnSpc="1">
            <a:prstTxWarp prst="textNoShape">
              <a:avLst/>
            </a:prstTxWarp>
          </a:bodyPr>
          <a:lstStyle>
            <a:lvl1pPr algn="r" defTabSz="923186" eaLnBrk="1" hangingPunct="1">
              <a:defRPr sz="1200">
                <a:ea typeface="ＭＳ Ｐゴシック" pitchFamily="34" charset="-128"/>
              </a:defRPr>
            </a:lvl1pPr>
          </a:lstStyle>
          <a:p>
            <a:pPr>
              <a:defRPr/>
            </a:pPr>
            <a:fld id="{D052EA19-B861-43B6-ACAD-B01A131DAF51}" type="slidenum">
              <a:rPr lang="en-US" altLang="en-US"/>
              <a:pPr>
                <a:defRPr/>
              </a:pPr>
              <a:t>‹#›</a:t>
            </a:fld>
            <a:endParaRPr lang="en-US" altLang="en-US" dirty="0"/>
          </a:p>
        </p:txBody>
      </p:sp>
    </p:spTree>
    <p:extLst>
      <p:ext uri="{BB962C8B-B14F-4D97-AF65-F5344CB8AC3E}">
        <p14:creationId xmlns:p14="http://schemas.microsoft.com/office/powerpoint/2010/main" val="856587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87316" tIns="43658" rIns="87316" bIns="43658" rtlCol="0"/>
          <a:lstStyle>
            <a:lvl1pPr algn="l">
              <a:defRPr sz="1100">
                <a:ea typeface="ＭＳ Ｐゴシック" pitchFamily="34" charset="-128"/>
              </a:defRPr>
            </a:lvl1pPr>
          </a:lstStyle>
          <a:p>
            <a:pPr>
              <a:defRPr/>
            </a:pPr>
            <a:endParaRPr lang="en-US"/>
          </a:p>
        </p:txBody>
      </p:sp>
      <p:sp>
        <p:nvSpPr>
          <p:cNvPr id="3" name="Date Placeholder 2"/>
          <p:cNvSpPr>
            <a:spLocks noGrp="1"/>
          </p:cNvSpPr>
          <p:nvPr>
            <p:ph type="dt" idx="1"/>
          </p:nvPr>
        </p:nvSpPr>
        <p:spPr>
          <a:xfrm>
            <a:off x="3927475" y="0"/>
            <a:ext cx="3005138" cy="460375"/>
          </a:xfrm>
          <a:prstGeom prst="rect">
            <a:avLst/>
          </a:prstGeom>
        </p:spPr>
        <p:txBody>
          <a:bodyPr vert="horz" lIns="87316" tIns="43658" rIns="87316" bIns="43658" rtlCol="0"/>
          <a:lstStyle>
            <a:lvl1pPr algn="r">
              <a:defRPr sz="1100">
                <a:ea typeface="ＭＳ Ｐゴシック" pitchFamily="34" charset="-128"/>
              </a:defRPr>
            </a:lvl1pPr>
          </a:lstStyle>
          <a:p>
            <a:pPr>
              <a:defRPr/>
            </a:pPr>
            <a:fld id="{D43F4B47-E56D-496E-BB45-CDCF6D09B8E8}" type="datetimeFigureOut">
              <a:rPr lang="en-US"/>
              <a:pPr>
                <a:defRPr/>
              </a:pPr>
              <a:t>6/3/2022</a:t>
            </a:fld>
            <a:endParaRPr lang="en-US" dirty="0"/>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87316" tIns="43658" rIns="87316" bIns="43658" rtlCol="0" anchor="ctr"/>
          <a:lstStyle/>
          <a:p>
            <a:pPr lvl="0"/>
            <a:endParaRPr lang="en-US" noProof="0" dirty="0"/>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87316" tIns="43658" rIns="87316" bIns="4365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58238"/>
            <a:ext cx="3005138" cy="460375"/>
          </a:xfrm>
          <a:prstGeom prst="rect">
            <a:avLst/>
          </a:prstGeom>
        </p:spPr>
        <p:txBody>
          <a:bodyPr vert="horz" lIns="87316" tIns="43658" rIns="87316" bIns="43658" rtlCol="0" anchor="b"/>
          <a:lstStyle>
            <a:lvl1pPr algn="l">
              <a:defRPr sz="1100">
                <a:ea typeface="ＭＳ Ｐゴシック" pitchFamily="34" charset="-128"/>
              </a:defRPr>
            </a:lvl1pPr>
          </a:lstStyle>
          <a:p>
            <a:pPr>
              <a:defRPr/>
            </a:pPr>
            <a:endParaRPr lang="en-US"/>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lIns="87316" tIns="43658" rIns="87316" bIns="43658" rtlCol="0" anchor="b"/>
          <a:lstStyle>
            <a:lvl1pPr algn="r">
              <a:defRPr sz="1100">
                <a:ea typeface="ＭＳ Ｐゴシック" pitchFamily="34" charset="-128"/>
              </a:defRPr>
            </a:lvl1pPr>
          </a:lstStyle>
          <a:p>
            <a:pPr>
              <a:defRPr/>
            </a:pPr>
            <a:fld id="{31223305-C9DC-4DA8-9A55-56790FF012F9}" type="slidenum">
              <a:rPr lang="en-US"/>
              <a:pPr>
                <a:defRPr/>
              </a:pPr>
              <a:t>‹#›</a:t>
            </a:fld>
            <a:endParaRPr lang="en-US" dirty="0"/>
          </a:p>
        </p:txBody>
      </p:sp>
    </p:spTree>
    <p:extLst>
      <p:ext uri="{BB962C8B-B14F-4D97-AF65-F5344CB8AC3E}">
        <p14:creationId xmlns:p14="http://schemas.microsoft.com/office/powerpoint/2010/main" val="23968762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Virginia REALTORS® has 10 forms that are changing. [read slide] we’ll talk about the changes to each of these forms, and redlines are available on the Virginia REALTORS® website.</a:t>
            </a:r>
          </a:p>
          <a:p>
            <a:endParaRPr lang="en-US" dirty="0"/>
          </a:p>
          <a:p>
            <a:r>
              <a:rPr lang="en-US" dirty="0"/>
              <a:t>Some of these changes are prompted by changes in the law, some are based on requests from the field, and others are based on the routine review of the Virginia REALTORS library. The Standard Forms Subcommittee reviews each form at least once every five years or so, in order to catch any changes that may need to be made based on changes in business practices or for risk management, even when there may not be changes prompted by changes in the law. If you ever have any suggested changes, you can send those to forms@virginiarealtors.org.</a:t>
            </a:r>
          </a:p>
          <a:p>
            <a:endParaRPr lang="en-US" dirty="0"/>
          </a:p>
          <a:p>
            <a:r>
              <a:rPr lang="en-US" dirty="0"/>
              <a:t>In addition to these, we have two that are being removed from the library:</a:t>
            </a:r>
          </a:p>
          <a:p>
            <a:pPr marL="228600" indent="-228600">
              <a:buAutoNum type="arabicPeriod"/>
            </a:pPr>
            <a:r>
              <a:rPr lang="en-US" dirty="0"/>
              <a:t>600C – Disclosure of Multiple Offers</a:t>
            </a:r>
          </a:p>
          <a:p>
            <a:pPr marL="228600" indent="-228600">
              <a:buAutoNum type="arabicPeriod"/>
            </a:pPr>
            <a:r>
              <a:rPr lang="en-US" dirty="0"/>
              <a:t>720 – Commercial Letter of Intent </a:t>
            </a:r>
          </a:p>
          <a:p>
            <a:pPr marL="0" indent="0">
              <a:buNone/>
            </a:pPr>
            <a:endParaRPr lang="en-US" dirty="0"/>
          </a:p>
          <a:p>
            <a:pPr marL="0" indent="0">
              <a:buNone/>
            </a:pPr>
            <a:r>
              <a:rPr lang="en-US" dirty="0"/>
              <a:t>They have heard that these two forms are not widely used, and are therefore being removed from the library. </a:t>
            </a:r>
          </a:p>
        </p:txBody>
      </p:sp>
      <p:sp>
        <p:nvSpPr>
          <p:cNvPr id="4" name="Slide Number Placeholder 3"/>
          <p:cNvSpPr>
            <a:spLocks noGrp="1"/>
          </p:cNvSpPr>
          <p:nvPr>
            <p:ph type="sldNum" sz="quarter" idx="5"/>
          </p:nvPr>
        </p:nvSpPr>
        <p:spPr/>
        <p:txBody>
          <a:bodyPr/>
          <a:lstStyle/>
          <a:p>
            <a:pPr>
              <a:defRPr/>
            </a:pPr>
            <a:fld id="{31223305-C9DC-4DA8-9A55-56790FF012F9}" type="slidenum">
              <a:rPr lang="en-US" smtClean="0"/>
              <a:pPr>
                <a:defRPr/>
              </a:pPr>
              <a:t>2</a:t>
            </a:fld>
            <a:endParaRPr lang="en-US" dirty="0"/>
          </a:p>
        </p:txBody>
      </p:sp>
    </p:spTree>
    <p:extLst>
      <p:ext uri="{BB962C8B-B14F-4D97-AF65-F5344CB8AC3E}">
        <p14:creationId xmlns:p14="http://schemas.microsoft.com/office/powerpoint/2010/main" val="286434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form to change is the Summary of Rights &amp; Obligations of Sellers &amp; Purchasers Under the Virginia Residential Property Disclosure Act.</a:t>
            </a:r>
          </a:p>
          <a:p>
            <a:endParaRPr lang="en-US" dirty="0"/>
          </a:p>
          <a:p>
            <a:r>
              <a:rPr lang="en-US" dirty="0"/>
              <a:t>The RPDA was updated in the 2022 General Assembly Session to add a new “disclosure” about lot lines &amp; the fact that the seller is not making any representations of warranties about lot lines. </a:t>
            </a:r>
          </a:p>
          <a:p>
            <a:endParaRPr lang="en-US" dirty="0"/>
          </a:p>
        </p:txBody>
      </p:sp>
      <p:sp>
        <p:nvSpPr>
          <p:cNvPr id="4" name="Slide Number Placeholder 3"/>
          <p:cNvSpPr>
            <a:spLocks noGrp="1"/>
          </p:cNvSpPr>
          <p:nvPr>
            <p:ph type="sldNum" sz="quarter" idx="5"/>
          </p:nvPr>
        </p:nvSpPr>
        <p:spPr/>
        <p:txBody>
          <a:bodyPr/>
          <a:lstStyle/>
          <a:p>
            <a:pPr>
              <a:defRPr/>
            </a:pPr>
            <a:fld id="{31223305-C9DC-4DA8-9A55-56790FF012F9}" type="slidenum">
              <a:rPr lang="en-US" smtClean="0"/>
              <a:pPr>
                <a:defRPr/>
              </a:pPr>
              <a:t>11</a:t>
            </a:fld>
            <a:endParaRPr lang="en-US" dirty="0"/>
          </a:p>
        </p:txBody>
      </p:sp>
    </p:spTree>
    <p:extLst>
      <p:ext uri="{BB962C8B-B14F-4D97-AF65-F5344CB8AC3E}">
        <p14:creationId xmlns:p14="http://schemas.microsoft.com/office/powerpoint/2010/main" val="367668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once there weren’t major changes to the Virginia Residential Landlord Tenant Act (VRLTA), which means that the changes to the lease are minor. </a:t>
            </a:r>
          </a:p>
          <a:p>
            <a:endParaRPr lang="en-US" dirty="0"/>
          </a:p>
          <a:p>
            <a:r>
              <a:rPr lang="en-US" dirty="0"/>
              <a:t>In fact, there’s only one change to the lease, which can be found on the last page. </a:t>
            </a:r>
          </a:p>
          <a:p>
            <a:endParaRPr lang="en-US" dirty="0"/>
          </a:p>
          <a:p>
            <a:r>
              <a:rPr lang="en-US" dirty="0"/>
              <a:t>The new language is on the screen. Virginia REALTORS® has been hearing that tenants will often add the property manager to any lawsuit under the lease, and while the property managers are often able to get the judge to dismiss them from the case, it takes time, energy, and money to do so. This new language is intended to reduce the number of times the property manager is named in a lawsuit, and when they are named, hopefully make it quicker and easier to get dismissed from the suit. </a:t>
            </a:r>
          </a:p>
        </p:txBody>
      </p:sp>
      <p:sp>
        <p:nvSpPr>
          <p:cNvPr id="4" name="Slide Number Placeholder 3"/>
          <p:cNvSpPr>
            <a:spLocks noGrp="1"/>
          </p:cNvSpPr>
          <p:nvPr>
            <p:ph type="sldNum" sz="quarter" idx="5"/>
          </p:nvPr>
        </p:nvSpPr>
        <p:spPr/>
        <p:txBody>
          <a:bodyPr/>
          <a:lstStyle/>
          <a:p>
            <a:pPr>
              <a:defRPr/>
            </a:pPr>
            <a:fld id="{31223305-C9DC-4DA8-9A55-56790FF012F9}" type="slidenum">
              <a:rPr lang="en-US" smtClean="0"/>
              <a:pPr>
                <a:defRPr/>
              </a:pPr>
              <a:t>3</a:t>
            </a:fld>
            <a:endParaRPr lang="en-US" dirty="0"/>
          </a:p>
        </p:txBody>
      </p:sp>
    </p:spTree>
    <p:extLst>
      <p:ext uri="{BB962C8B-B14F-4D97-AF65-F5344CB8AC3E}">
        <p14:creationId xmlns:p14="http://schemas.microsoft.com/office/powerpoint/2010/main" val="3594911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form that was updated as part of the routine review of the library.</a:t>
            </a:r>
          </a:p>
          <a:p>
            <a:endParaRPr lang="en-US" dirty="0"/>
          </a:p>
          <a:p>
            <a:r>
              <a:rPr lang="en-US" dirty="0"/>
              <a:t>There are two basic categories of changes.</a:t>
            </a:r>
          </a:p>
          <a:p>
            <a:endParaRPr lang="en-US" dirty="0"/>
          </a:p>
          <a:p>
            <a:r>
              <a:rPr lang="en-US" dirty="0"/>
              <a:t>The first is language added in paragraph one and new paragraph 2. With the massive shortages and price increases due to supply chain issues from the pandemic, damage addendum estimates from even two years ago could be wildly inaccurate. These changes make it clear that the amounts on the addendum are estimates based on current market conditions and that reasonable adjustments may be made for market conditions at the end of the lease. </a:t>
            </a:r>
          </a:p>
          <a:p>
            <a:endParaRPr lang="en-US" dirty="0"/>
          </a:p>
          <a:p>
            <a:r>
              <a:rPr lang="en-US" dirty="0"/>
              <a:t>The other is that some of the appliances have been updated and different types of flooring have been added as standard fields. These are based on feedback from property managers about what is now more typical in rental properties. </a:t>
            </a:r>
          </a:p>
          <a:p>
            <a:endParaRPr lang="en-US" dirty="0"/>
          </a:p>
          <a:p>
            <a:r>
              <a:rPr lang="en-US" dirty="0"/>
              <a:t>You will also notice that the signature fields have been updated to conform with the format that Virginia REALTORS is shifting towards with all our forms.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31223305-C9DC-4DA8-9A55-56790FF012F9}" type="slidenum">
              <a:rPr lang="en-US" smtClean="0"/>
              <a:pPr>
                <a:defRPr/>
              </a:pPr>
              <a:t>4</a:t>
            </a:fld>
            <a:endParaRPr lang="en-US" dirty="0"/>
          </a:p>
        </p:txBody>
      </p:sp>
    </p:spTree>
    <p:extLst>
      <p:ext uri="{BB962C8B-B14F-4D97-AF65-F5344CB8AC3E}">
        <p14:creationId xmlns:p14="http://schemas.microsoft.com/office/powerpoint/2010/main" val="87269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of these have the same, minor change – the addition of language instructing the tenant to attach additional pages if necessary. </a:t>
            </a:r>
          </a:p>
          <a:p>
            <a:endParaRPr lang="en-US" dirty="0"/>
          </a:p>
          <a:p>
            <a:r>
              <a:rPr lang="en-US" dirty="0"/>
              <a:t>While this may seem minor, some tenants were trying to fit too much information in the limited space on the form &amp; were not using additional pages. </a:t>
            </a:r>
          </a:p>
        </p:txBody>
      </p:sp>
      <p:sp>
        <p:nvSpPr>
          <p:cNvPr id="4" name="Slide Number Placeholder 3"/>
          <p:cNvSpPr>
            <a:spLocks noGrp="1"/>
          </p:cNvSpPr>
          <p:nvPr>
            <p:ph type="sldNum" sz="quarter" idx="5"/>
          </p:nvPr>
        </p:nvSpPr>
        <p:spPr/>
        <p:txBody>
          <a:bodyPr/>
          <a:lstStyle/>
          <a:p>
            <a:pPr>
              <a:defRPr/>
            </a:pPr>
            <a:fld id="{31223305-C9DC-4DA8-9A55-56790FF012F9}" type="slidenum">
              <a:rPr lang="en-US" smtClean="0"/>
              <a:pPr>
                <a:defRPr/>
              </a:pPr>
              <a:t>5</a:t>
            </a:fld>
            <a:endParaRPr lang="en-US" dirty="0"/>
          </a:p>
        </p:txBody>
      </p:sp>
    </p:spTree>
    <p:extLst>
      <p:ext uri="{BB962C8B-B14F-4D97-AF65-F5344CB8AC3E}">
        <p14:creationId xmlns:p14="http://schemas.microsoft.com/office/powerpoint/2010/main" val="1416713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changes to the listing agreement.</a:t>
            </a:r>
          </a:p>
          <a:p>
            <a:endParaRPr lang="en-US" dirty="0"/>
          </a:p>
          <a:p>
            <a:r>
              <a:rPr lang="en-US" dirty="0"/>
              <a:t>Virginia REALTORS® has frequently heard about sellers misunderstanding how cooperative compensation works and that agents are having to explain that the cooperative compensation in paragraph 3(b) is part of the total fee paid by the seller. The sentence “Such compensation shall be paid by Owner at settlement.” has been deleted, while the cooperative compensation is an obligation of the seller that must be paid by the seller, that is because it is part of the total fee owed to the listing agent. This should reduce confusion.</a:t>
            </a:r>
          </a:p>
          <a:p>
            <a:endParaRPr lang="en-US" dirty="0"/>
          </a:p>
          <a:p>
            <a:r>
              <a:rPr lang="en-US" dirty="0"/>
              <a:t>The second change is on the final page of the file, which is the Common Interest Community Authorization Form. One of the changes in the law from the 2022 General Assembly session requires any authorization form for real estate agents to be recognized by a common interest community – an HOA or Condo – include the licensee’s real estate license number. A new field for this has been added to the form. </a:t>
            </a:r>
          </a:p>
          <a:p>
            <a:r>
              <a:rPr lang="en-US" dirty="0"/>
              <a:t> </a:t>
            </a:r>
          </a:p>
        </p:txBody>
      </p:sp>
      <p:sp>
        <p:nvSpPr>
          <p:cNvPr id="4" name="Slide Number Placeholder 3"/>
          <p:cNvSpPr>
            <a:spLocks noGrp="1"/>
          </p:cNvSpPr>
          <p:nvPr>
            <p:ph type="sldNum" sz="quarter" idx="5"/>
          </p:nvPr>
        </p:nvSpPr>
        <p:spPr/>
        <p:txBody>
          <a:bodyPr/>
          <a:lstStyle/>
          <a:p>
            <a:pPr>
              <a:defRPr/>
            </a:pPr>
            <a:fld id="{31223305-C9DC-4DA8-9A55-56790FF012F9}" type="slidenum">
              <a:rPr lang="en-US" smtClean="0"/>
              <a:pPr>
                <a:defRPr/>
              </a:pPr>
              <a:t>6</a:t>
            </a:fld>
            <a:endParaRPr lang="en-US" dirty="0"/>
          </a:p>
        </p:txBody>
      </p:sp>
    </p:spTree>
    <p:extLst>
      <p:ext uri="{BB962C8B-B14F-4D97-AF65-F5344CB8AC3E}">
        <p14:creationId xmlns:p14="http://schemas.microsoft.com/office/powerpoint/2010/main" val="1410762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have been a number of changes made to the sales contract.</a:t>
            </a:r>
          </a:p>
          <a:p>
            <a:endParaRPr lang="en-US" dirty="0"/>
          </a:p>
          <a:p>
            <a:r>
              <a:rPr lang="en-US" dirty="0"/>
              <a:t>You’ll notice that throughout the form, where there are date fields, they have traditionally been “blank comma 20 blank” – that’s being changed so it’s one long field for the date. This will better conform with online platforms and how most agents fill in forms. </a:t>
            </a:r>
          </a:p>
          <a:p>
            <a:endParaRPr lang="en-US" dirty="0"/>
          </a:p>
          <a:p>
            <a:r>
              <a:rPr lang="en-US" dirty="0"/>
              <a:t>The first substantive change is language regarding the buyer’s ability to assign the contract has been moved from below paragraph 3(c) to the beginning of the contract. The old location lead to confusion on whether the purchaser was prohibited from assigning the contract at all, or only when seller financing was involved. </a:t>
            </a:r>
          </a:p>
          <a:p>
            <a:endParaRPr lang="en-US" dirty="0"/>
          </a:p>
          <a:p>
            <a:r>
              <a:rPr lang="en-US" dirty="0"/>
              <a:t>A new paragraph 3(e) has been added. This paragraph is for use with seller concessions or other closing costs that the seller will pay for the buyer. This is separate from the costs that are identified in the new paragraph 10(b) which are only for the costs that are charged to the seller that the seller is paying for.</a:t>
            </a:r>
          </a:p>
          <a:p>
            <a:endParaRPr lang="en-US" dirty="0"/>
          </a:p>
          <a:p>
            <a:r>
              <a:rPr lang="en-US" dirty="0"/>
              <a:t>The next two changes can be found in paragraph 10. Language from paragraph 10(a) regarding the seller paying deed prep and recordation tax has been moved into paragraph (b). This now has paragraph 10(a) addressing buyer fees and 10(b) addressing seller fees. In addition, the language in paragraph 10(b) that was added in April 2022 has been tweaked slightly. First, the word “additional” has been added to make it clear that the amount in the blank is what the seller will additionally be paying related to escrow, closing, or settlement services as defined in the law. Finally, the default amount of $250 has been dropped to zero. We started hearing that there were settlement agents who previously were not charging sellers, saw that as the “standard” or what they “should” charge sellers. We do not want to create a situation that increases fees for sellers.</a:t>
            </a:r>
          </a:p>
          <a:p>
            <a:endParaRPr lang="en-US" dirty="0"/>
          </a:p>
          <a:p>
            <a:r>
              <a:rPr lang="en-US" dirty="0"/>
              <a:t>In paragraph 26, a check box was added to indicate the Virginia Residential Property Disclosure Act does not apply. Virginia REALTORS® heard that sometimes there was confusion when the “is not attached” box was checked – is it not attached because it’s not applicable or because they haven’t bothered to attach?</a:t>
            </a:r>
          </a:p>
          <a:p>
            <a:endParaRPr lang="en-US" dirty="0"/>
          </a:p>
        </p:txBody>
      </p:sp>
      <p:sp>
        <p:nvSpPr>
          <p:cNvPr id="4" name="Slide Number Placeholder 3"/>
          <p:cNvSpPr>
            <a:spLocks noGrp="1"/>
          </p:cNvSpPr>
          <p:nvPr>
            <p:ph type="sldNum" sz="quarter" idx="5"/>
          </p:nvPr>
        </p:nvSpPr>
        <p:spPr/>
        <p:txBody>
          <a:bodyPr/>
          <a:lstStyle/>
          <a:p>
            <a:pPr>
              <a:defRPr/>
            </a:pPr>
            <a:fld id="{31223305-C9DC-4DA8-9A55-56790FF012F9}" type="slidenum">
              <a:rPr lang="en-US" smtClean="0"/>
              <a:pPr>
                <a:defRPr/>
              </a:pPr>
              <a:t>7</a:t>
            </a:fld>
            <a:endParaRPr lang="en-US" dirty="0"/>
          </a:p>
        </p:txBody>
      </p:sp>
    </p:spTree>
    <p:extLst>
      <p:ext uri="{BB962C8B-B14F-4D97-AF65-F5344CB8AC3E}">
        <p14:creationId xmlns:p14="http://schemas.microsoft.com/office/powerpoint/2010/main" val="1214183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Previously this form had both calendar and business days for deadlines. The form has been updated to be consistent and only use business days.</a:t>
            </a:r>
          </a:p>
        </p:txBody>
      </p:sp>
      <p:sp>
        <p:nvSpPr>
          <p:cNvPr id="4" name="Slide Number Placeholder 3"/>
          <p:cNvSpPr>
            <a:spLocks noGrp="1"/>
          </p:cNvSpPr>
          <p:nvPr>
            <p:ph type="sldNum" sz="quarter" idx="5"/>
          </p:nvPr>
        </p:nvSpPr>
        <p:spPr/>
        <p:txBody>
          <a:bodyPr/>
          <a:lstStyle/>
          <a:p>
            <a:pPr>
              <a:defRPr/>
            </a:pPr>
            <a:fld id="{31223305-C9DC-4DA8-9A55-56790FF012F9}" type="slidenum">
              <a:rPr lang="en-US" smtClean="0"/>
              <a:pPr>
                <a:defRPr/>
              </a:pPr>
              <a:t>8</a:t>
            </a:fld>
            <a:endParaRPr lang="en-US" dirty="0"/>
          </a:p>
        </p:txBody>
      </p:sp>
    </p:spTree>
    <p:extLst>
      <p:ext uri="{BB962C8B-B14F-4D97-AF65-F5344CB8AC3E}">
        <p14:creationId xmlns:p14="http://schemas.microsoft.com/office/powerpoint/2010/main" val="493605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change on the New Construction Contract is that a note has been added to the very top of the form. This form is intended to be used by a builder who is building a single home on a single plot of land – not for a developer who is subdividing a parcel and creating a new community. There are some builders who have been using this form, when working with a REALTOR, to develop new communities – for those situations, the builder should work with an attorney to draft an addendum to ensure that the provisions that are specific to new communities are addressed.</a:t>
            </a:r>
          </a:p>
          <a:p>
            <a:endParaRPr lang="en-US" dirty="0"/>
          </a:p>
          <a:p>
            <a:r>
              <a:rPr lang="en-US" dirty="0"/>
              <a:t>Language for the Condo &amp; POA Acts have been added – the thought was that it’s possible for a builder to do a tear down and new construction in an existing community where HOA or Condo Acts would apply. To ensure that the contract is compliant in these situations, these paragraphs can now be used. </a:t>
            </a:r>
          </a:p>
        </p:txBody>
      </p:sp>
      <p:sp>
        <p:nvSpPr>
          <p:cNvPr id="4" name="Slide Number Placeholder 3"/>
          <p:cNvSpPr>
            <a:spLocks noGrp="1"/>
          </p:cNvSpPr>
          <p:nvPr>
            <p:ph type="sldNum" sz="quarter" idx="5"/>
          </p:nvPr>
        </p:nvSpPr>
        <p:spPr/>
        <p:txBody>
          <a:bodyPr/>
          <a:lstStyle/>
          <a:p>
            <a:pPr>
              <a:defRPr/>
            </a:pPr>
            <a:fld id="{31223305-C9DC-4DA8-9A55-56790FF012F9}" type="slidenum">
              <a:rPr lang="en-US" smtClean="0"/>
              <a:pPr>
                <a:defRPr/>
              </a:pPr>
              <a:t>9</a:t>
            </a:fld>
            <a:endParaRPr lang="en-US" dirty="0"/>
          </a:p>
        </p:txBody>
      </p:sp>
    </p:spTree>
    <p:extLst>
      <p:ext uri="{BB962C8B-B14F-4D97-AF65-F5344CB8AC3E}">
        <p14:creationId xmlns:p14="http://schemas.microsoft.com/office/powerpoint/2010/main" val="78882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only change to the Property Management Agreement is the same change that was made in the listing agreement &amp; is to the Common Interest Community Authorization form to add the Real Estate license number for the property manager. </a:t>
            </a:r>
          </a:p>
        </p:txBody>
      </p:sp>
      <p:sp>
        <p:nvSpPr>
          <p:cNvPr id="4" name="Slide Number Placeholder 3"/>
          <p:cNvSpPr>
            <a:spLocks noGrp="1"/>
          </p:cNvSpPr>
          <p:nvPr>
            <p:ph type="sldNum" sz="quarter" idx="5"/>
          </p:nvPr>
        </p:nvSpPr>
        <p:spPr/>
        <p:txBody>
          <a:bodyPr/>
          <a:lstStyle/>
          <a:p>
            <a:pPr>
              <a:defRPr/>
            </a:pPr>
            <a:fld id="{31223305-C9DC-4DA8-9A55-56790FF012F9}" type="slidenum">
              <a:rPr lang="en-US" smtClean="0"/>
              <a:pPr>
                <a:defRPr/>
              </a:pPr>
              <a:t>10</a:t>
            </a:fld>
            <a:endParaRPr lang="en-US" dirty="0"/>
          </a:p>
        </p:txBody>
      </p:sp>
    </p:spTree>
    <p:extLst>
      <p:ext uri="{BB962C8B-B14F-4D97-AF65-F5344CB8AC3E}">
        <p14:creationId xmlns:p14="http://schemas.microsoft.com/office/powerpoint/2010/main" val="312094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B7B63D48-C324-4D50-88B4-5356F23D25E0}" type="slidenum">
              <a:rPr lang="en-US">
                <a:solidFill>
                  <a:srgbClr val="183441">
                    <a:tint val="75000"/>
                  </a:srgbClr>
                </a:solidFill>
              </a:rPr>
              <a:pPr>
                <a:defRPr/>
              </a:pPr>
              <a:t>‹#›</a:t>
            </a:fld>
            <a:endParaRPr lang="en-US">
              <a:solidFill>
                <a:srgbClr val="183441">
                  <a:tint val="75000"/>
                </a:srgbClr>
              </a:solidFill>
            </a:endParaRPr>
          </a:p>
        </p:txBody>
      </p:sp>
    </p:spTree>
    <p:extLst>
      <p:ext uri="{BB962C8B-B14F-4D97-AF65-F5344CB8AC3E}">
        <p14:creationId xmlns:p14="http://schemas.microsoft.com/office/powerpoint/2010/main" val="3479809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D1BA4522-7B69-4062-A190-3BEC68793806}" type="slidenum">
              <a:rPr lang="en-US" altLang="en-US" smtClean="0"/>
              <a:pPr>
                <a:defRPr/>
              </a:pPr>
              <a:t>‹#›</a:t>
            </a:fld>
            <a:endParaRPr lang="en-US" altLang="en-US" dirty="0"/>
          </a:p>
        </p:txBody>
      </p:sp>
    </p:spTree>
    <p:extLst>
      <p:ext uri="{BB962C8B-B14F-4D97-AF65-F5344CB8AC3E}">
        <p14:creationId xmlns:p14="http://schemas.microsoft.com/office/powerpoint/2010/main" val="285839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97C6EE2D-99C5-48A0-98DE-A5F0FDA2E813}" type="slidenum">
              <a:rPr lang="en-US" altLang="en-US" smtClean="0"/>
              <a:pPr>
                <a:defRPr/>
              </a:pPr>
              <a:t>‹#›</a:t>
            </a:fld>
            <a:endParaRPr lang="en-US" altLang="en-US" dirty="0"/>
          </a:p>
        </p:txBody>
      </p:sp>
    </p:spTree>
    <p:extLst>
      <p:ext uri="{BB962C8B-B14F-4D97-AF65-F5344CB8AC3E}">
        <p14:creationId xmlns:p14="http://schemas.microsoft.com/office/powerpoint/2010/main" val="2977809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70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DCE199F-CCAF-4CDE-BB9C-6E27DD0358BA}" type="datetime1">
              <a:rPr lang="en-US" altLang="en-US" smtClean="0"/>
              <a:pPr>
                <a:defRPr/>
              </a:pPr>
              <a:t>6/3/2022</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8B8751-F3E5-428E-B17F-BCD64D37AF37}" type="slidenum">
              <a:rPr lang="en-US" smtClean="0"/>
              <a:pPr>
                <a:defRPr/>
              </a:pPr>
              <a:t>‹#›</a:t>
            </a:fld>
            <a:endParaRPr lang="en-US"/>
          </a:p>
        </p:txBody>
      </p:sp>
      <p:cxnSp>
        <p:nvCxnSpPr>
          <p:cNvPr id="8" name="Straight Connector 7"/>
          <p:cNvCxnSpPr/>
          <p:nvPr/>
        </p:nvCxnSpPr>
        <p:spPr>
          <a:xfrm>
            <a:off x="457200" y="1219200"/>
            <a:ext cx="82296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46298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988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4A9B259C-500B-4365-AE89-B5D19E8BC7E3}" type="datetime1">
              <a:rPr lang="en-US" altLang="en-US" smtClean="0"/>
              <a:pPr>
                <a:defRPr/>
              </a:pPr>
              <a:t>6/3/2022</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F622102-1ADD-4E12-997F-8F4A12F4600B}" type="slidenum">
              <a:rPr lang="en-US" altLang="en-US" smtClean="0"/>
              <a:pPr>
                <a:defRPr/>
              </a:pPr>
              <a:t>‹#›</a:t>
            </a:fld>
            <a:endParaRPr lang="en-US" altLang="en-US"/>
          </a:p>
        </p:txBody>
      </p:sp>
    </p:spTree>
    <p:extLst>
      <p:ext uri="{BB962C8B-B14F-4D97-AF65-F5344CB8AC3E}">
        <p14:creationId xmlns:p14="http://schemas.microsoft.com/office/powerpoint/2010/main" val="237084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87EB0CF9-80F7-4E3C-ACC1-5C290C825015}" type="datetime1">
              <a:rPr lang="en-US" altLang="en-US" smtClean="0"/>
              <a:pPr>
                <a:defRPr/>
              </a:pPr>
              <a:t>6/3/2022</a:t>
            </a:fld>
            <a:endParaRPr lang="en-US" alt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8053BA6-1124-4CAF-AE23-2512ADC17810}" type="slidenum">
              <a:rPr lang="en-US" altLang="en-US" smtClean="0"/>
              <a:pPr>
                <a:defRPr/>
              </a:pPr>
              <a:t>‹#›</a:t>
            </a:fld>
            <a:endParaRPr lang="en-US" altLang="en-US"/>
          </a:p>
        </p:txBody>
      </p:sp>
    </p:spTree>
    <p:extLst>
      <p:ext uri="{BB962C8B-B14F-4D97-AF65-F5344CB8AC3E}">
        <p14:creationId xmlns:p14="http://schemas.microsoft.com/office/powerpoint/2010/main" val="972049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BEBCA4B4-8AE7-40AD-B813-768BBAD2C925}" type="datetime1">
              <a:rPr lang="en-US" altLang="en-US" smtClean="0"/>
              <a:pPr>
                <a:defRPr/>
              </a:pPr>
              <a:t>6/3/2022</a:t>
            </a:fld>
            <a:endParaRPr lang="en-US" alt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467C5DA-3EA6-4FA4-BFF5-CF3F286EAADE}" type="slidenum">
              <a:rPr lang="en-US" altLang="en-US" smtClean="0"/>
              <a:pPr>
                <a:defRPr/>
              </a:pPr>
              <a:t>‹#›</a:t>
            </a:fld>
            <a:endParaRPr lang="en-US" altLang="en-US"/>
          </a:p>
        </p:txBody>
      </p:sp>
    </p:spTree>
    <p:extLst>
      <p:ext uri="{BB962C8B-B14F-4D97-AF65-F5344CB8AC3E}">
        <p14:creationId xmlns:p14="http://schemas.microsoft.com/office/powerpoint/2010/main" val="4070628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itle Slide for Pri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EBCA4B4-8AE7-40AD-B813-768BBAD2C925}" type="datetime1">
              <a:rPr lang="en-US" altLang="en-US" smtClean="0"/>
              <a:pPr>
                <a:defRPr/>
              </a:pPr>
              <a:t>6/3/2022</a:t>
            </a:fld>
            <a:endParaRPr lang="en-US" alt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467C5DA-3EA6-4FA4-BFF5-CF3F286EAADE}" type="slidenum">
              <a:rPr lang="en-US" altLang="en-US" smtClean="0"/>
              <a:pPr>
                <a:defRPr/>
              </a:pPr>
              <a:t>‹#›</a:t>
            </a:fld>
            <a:endParaRPr lang="en-US" altLang="en-US"/>
          </a:p>
        </p:txBody>
      </p:sp>
    </p:spTree>
    <p:extLst>
      <p:ext uri="{BB962C8B-B14F-4D97-AF65-F5344CB8AC3E}">
        <p14:creationId xmlns:p14="http://schemas.microsoft.com/office/powerpoint/2010/main" val="1788982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9E49598-43BB-443F-B233-D4CFECC91424}" type="datetime1">
              <a:rPr lang="en-US" altLang="en-US" smtClean="0"/>
              <a:pPr>
                <a:defRPr/>
              </a:pPr>
              <a:t>6/3/2022</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DB380D9-3729-4FF0-90B3-D8AF903BA5E3}" type="slidenum">
              <a:rPr lang="en-US" smtClean="0"/>
              <a:pPr>
                <a:defRPr/>
              </a:pPr>
              <a:t>‹#›</a:t>
            </a:fld>
            <a:endParaRPr lang="en-US"/>
          </a:p>
        </p:txBody>
      </p:sp>
    </p:spTree>
    <p:extLst>
      <p:ext uri="{BB962C8B-B14F-4D97-AF65-F5344CB8AC3E}">
        <p14:creationId xmlns:p14="http://schemas.microsoft.com/office/powerpoint/2010/main" val="1025302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24E7BD1-8D64-4874-91BC-6785A50EF1AD}" type="slidenum">
              <a:rPr lang="en-US" altLang="en-US" smtClean="0"/>
              <a:pPr>
                <a:defRPr/>
              </a:pPr>
              <a:t>‹#›</a:t>
            </a:fld>
            <a:endParaRPr lang="en-US" altLang="en-US" dirty="0"/>
          </a:p>
        </p:txBody>
      </p:sp>
    </p:spTree>
    <p:extLst>
      <p:ext uri="{BB962C8B-B14F-4D97-AF65-F5344CB8AC3E}">
        <p14:creationId xmlns:p14="http://schemas.microsoft.com/office/powerpoint/2010/main" val="2345310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9142899-0CB2-4F90-80E6-5F34308ADCEB}" type="datetime1">
              <a:rPr lang="en-US" altLang="en-US" smtClean="0"/>
              <a:pPr>
                <a:defRPr/>
              </a:pPr>
              <a:t>6/3/2022</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B20A3F6-7C24-4EDB-A3F2-464C2C00A9B2}" type="slidenum">
              <a:rPr lang="en-US" altLang="en-US" smtClean="0"/>
              <a:pPr>
                <a:defRPr/>
              </a:pPr>
              <a:t>‹#›</a:t>
            </a:fld>
            <a:endParaRPr lang="en-US" altLang="en-US"/>
          </a:p>
        </p:txBody>
      </p:sp>
    </p:spTree>
    <p:extLst>
      <p:ext uri="{BB962C8B-B14F-4D97-AF65-F5344CB8AC3E}">
        <p14:creationId xmlns:p14="http://schemas.microsoft.com/office/powerpoint/2010/main" val="2891543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0228B10-D760-440E-AAD7-90BA874A3F6D}" type="datetime1">
              <a:rPr lang="en-US" altLang="en-US" smtClean="0"/>
              <a:pPr>
                <a:defRPr/>
              </a:pPr>
              <a:t>6/3/2022</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118DEE2-FDA7-48CE-861A-8BEC770F6213}" type="slidenum">
              <a:rPr lang="en-US" altLang="en-US" smtClean="0"/>
              <a:pPr>
                <a:defRPr/>
              </a:pPr>
              <a:t>‹#›</a:t>
            </a:fld>
            <a:endParaRPr lang="en-US" altLang="en-US"/>
          </a:p>
        </p:txBody>
      </p:sp>
    </p:spTree>
    <p:extLst>
      <p:ext uri="{BB962C8B-B14F-4D97-AF65-F5344CB8AC3E}">
        <p14:creationId xmlns:p14="http://schemas.microsoft.com/office/powerpoint/2010/main" val="3127270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DBF2C25-DDF2-4AFE-8309-6F71EF582871}" type="datetime1">
              <a:rPr lang="en-US" altLang="en-US" smtClean="0"/>
              <a:pPr>
                <a:defRPr/>
              </a:pPr>
              <a:t>6/3/2022</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D715E0-522F-4DBE-906F-102A552F0E28}" type="slidenum">
              <a:rPr lang="en-US" altLang="en-US" smtClean="0"/>
              <a:pPr>
                <a:defRPr/>
              </a:pPr>
              <a:t>‹#›</a:t>
            </a:fld>
            <a:endParaRPr lang="en-US" altLang="en-US"/>
          </a:p>
        </p:txBody>
      </p:sp>
    </p:spTree>
    <p:extLst>
      <p:ext uri="{BB962C8B-B14F-4D97-AF65-F5344CB8AC3E}">
        <p14:creationId xmlns:p14="http://schemas.microsoft.com/office/powerpoint/2010/main" val="3923128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E9F043E-0D78-4EFC-8D58-61136A74BB37}" type="datetime1">
              <a:rPr lang="en-US" altLang="en-US" smtClean="0"/>
              <a:pPr>
                <a:defRPr/>
              </a:pPr>
              <a:t>6/3/2022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B63D48-C324-4D50-88B4-5356F23D25E0}" type="slidenum">
              <a:rPr lang="en-US"/>
              <a:pPr>
                <a:defRPr/>
              </a:pPr>
              <a:t>‹#›</a:t>
            </a:fld>
            <a:endParaRPr lang="en-US"/>
          </a:p>
        </p:txBody>
      </p:sp>
    </p:spTree>
    <p:extLst>
      <p:ext uri="{BB962C8B-B14F-4D97-AF65-F5344CB8AC3E}">
        <p14:creationId xmlns:p14="http://schemas.microsoft.com/office/powerpoint/2010/main" val="3139128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5638800"/>
            <a:ext cx="7924800" cy="1066800"/>
          </a:xfrm>
        </p:spPr>
        <p:txBody>
          <a:bodyPr/>
          <a:lstStyle>
            <a:lvl1pPr marL="0" indent="0" algn="l">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79809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accent2"/>
              </a:buClr>
              <a:defRPr/>
            </a:lvl1pPr>
            <a:lvl2pPr>
              <a:buClr>
                <a:schemeClr val="accent3"/>
              </a:buCl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5310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0949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A9B259C-500B-4365-AE89-B5D19E8BC7E3}" type="datetime1">
              <a:rPr lang="en-US" altLang="en-US" smtClean="0"/>
              <a:pPr>
                <a:defRPr/>
              </a:pPr>
              <a:t>6/3/2022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003445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8910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Closing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7146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EED8B955-A65E-483C-9844-81AD7EF6FAFE}" type="slidenum">
              <a:rPr lang="en-US" altLang="en-US" smtClean="0"/>
              <a:pPr>
                <a:defRPr/>
              </a:pPr>
              <a:t>‹#›</a:t>
            </a:fld>
            <a:endParaRPr lang="en-US" altLang="en-US" dirty="0"/>
          </a:p>
        </p:txBody>
      </p:sp>
    </p:spTree>
    <p:extLst>
      <p:ext uri="{BB962C8B-B14F-4D97-AF65-F5344CB8AC3E}">
        <p14:creationId xmlns:p14="http://schemas.microsoft.com/office/powerpoint/2010/main" val="14109499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itle Slide for Pri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71415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701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BEBCA4B4-8AE7-40AD-B813-768BBAD2C925}" type="datetime1">
              <a:rPr lang="en-US" altLang="en-US" smtClean="0"/>
              <a:pPr>
                <a:defRPr/>
              </a:pPr>
              <a:t>6/3/2022</a:t>
            </a:fld>
            <a:endParaRPr lang="en-US" alt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467C5DA-3EA6-4FA4-BFF5-CF3F286EAADE}" type="slidenum">
              <a:rPr lang="en-US" altLang="en-US" smtClean="0"/>
              <a:pPr>
                <a:defRPr/>
              </a:pPr>
              <a:t>‹#›</a:t>
            </a:fld>
            <a:endParaRPr lang="en-US" altLang="en-US"/>
          </a:p>
        </p:txBody>
      </p:sp>
    </p:spTree>
    <p:extLst>
      <p:ext uri="{BB962C8B-B14F-4D97-AF65-F5344CB8AC3E}">
        <p14:creationId xmlns:p14="http://schemas.microsoft.com/office/powerpoint/2010/main" val="40706287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en-US" altLang="en-US"/>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altLang="en-US"/>
          </a:p>
        </p:txBody>
      </p:sp>
      <p:sp>
        <p:nvSpPr>
          <p:cNvPr id="6" name="Slide Number Placeholder 5"/>
          <p:cNvSpPr>
            <a:spLocks noGrp="1"/>
          </p:cNvSpPr>
          <p:nvPr>
            <p:ph type="sldNum" sz="quarter" idx="12"/>
          </p:nvPr>
        </p:nvSpPr>
        <p:spPr>
          <a:xfrm>
            <a:off x="6817317" y="5054602"/>
            <a:ext cx="413483" cy="279400"/>
          </a:xfrm>
        </p:spPr>
        <p:txBody>
          <a:bodyPr/>
          <a:lstStyle/>
          <a:p>
            <a:pPr>
              <a:defRPr/>
            </a:pPr>
            <a:fld id="{863530C6-2029-49E2-A3DB-47E3058C4B7A}" type="slidenum">
              <a:rPr lang="en-US" altLang="en-US" smtClean="0"/>
              <a:pPr>
                <a:defRPr/>
              </a:pPr>
              <a:t>‹#›</a:t>
            </a:fld>
            <a:endParaRPr lang="en-US" alt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2427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53011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63530C6-2029-49E2-A3DB-47E3058C4B7A}" type="slidenum">
              <a:rPr lang="en-US" altLang="en-US" smtClean="0"/>
              <a:pPr>
                <a:defRPr/>
              </a:pPr>
              <a:t>‹#›</a:t>
            </a:fld>
            <a:endParaRPr lang="en-US" alt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37072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A9B259C-500B-4365-AE89-B5D19E8BC7E3}" type="datetime1">
              <a:rPr lang="en-US" altLang="en-US" smtClean="0"/>
              <a:pPr>
                <a:defRPr/>
              </a:pPr>
              <a:t>6/3/2022</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34674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863530C6-2029-49E2-A3DB-47E3058C4B7A}" type="slidenum">
              <a:rPr lang="en-US" altLang="en-US" smtClean="0"/>
              <a:pPr>
                <a:defRPr/>
              </a:pPr>
              <a:t>‹#›</a:t>
            </a:fld>
            <a:endParaRPr lang="en-US" alt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67050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863530C6-2029-49E2-A3DB-47E3058C4B7A}" type="slidenum">
              <a:rPr lang="en-US" altLang="en-US" smtClean="0"/>
              <a:pPr>
                <a:defRPr/>
              </a:pPr>
              <a:t>‹#›</a:t>
            </a:fld>
            <a:endParaRPr lang="en-US" alt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3520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6/3/2022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3007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AFE70911-B6C3-49E2-ADBA-87AC12E076AC}" type="slidenum">
              <a:rPr lang="en-US" altLang="en-US" smtClean="0"/>
              <a:pPr>
                <a:defRPr/>
              </a:pPr>
              <a:t>‹#›</a:t>
            </a:fld>
            <a:endParaRPr lang="en-US" altLang="en-US" dirty="0"/>
          </a:p>
        </p:txBody>
      </p:sp>
    </p:spTree>
    <p:extLst>
      <p:ext uri="{BB962C8B-B14F-4D97-AF65-F5344CB8AC3E}">
        <p14:creationId xmlns:p14="http://schemas.microsoft.com/office/powerpoint/2010/main" val="40034457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863530C6-2029-49E2-A3DB-47E3058C4B7A}" type="slidenum">
              <a:rPr lang="en-US" altLang="en-US" smtClean="0"/>
              <a:pPr>
                <a:defRPr/>
              </a:pPr>
              <a:t>‹#›</a:t>
            </a:fld>
            <a:endParaRPr lang="en-US" alt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46190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863530C6-2029-49E2-A3DB-47E3058C4B7A}" type="slidenum">
              <a:rPr lang="en-US" altLang="en-US" smtClean="0"/>
              <a:pPr>
                <a:defRPr/>
              </a:pPr>
              <a:t>‹#›</a:t>
            </a:fld>
            <a:endParaRPr lang="en-US" altLang="en-US" dirty="0"/>
          </a:p>
        </p:txBody>
      </p:sp>
    </p:spTree>
    <p:extLst>
      <p:ext uri="{BB962C8B-B14F-4D97-AF65-F5344CB8AC3E}">
        <p14:creationId xmlns:p14="http://schemas.microsoft.com/office/powerpoint/2010/main" val="19129880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863530C6-2029-49E2-A3DB-47E3058C4B7A}" type="slidenum">
              <a:rPr lang="en-US" altLang="en-US" smtClean="0"/>
              <a:pPr>
                <a:defRPr/>
              </a:pPr>
              <a:t>‹#›</a:t>
            </a:fld>
            <a:endParaRPr lang="en-US" altLang="en-US" dirty="0"/>
          </a:p>
        </p:txBody>
      </p:sp>
    </p:spTree>
    <p:extLst>
      <p:ext uri="{BB962C8B-B14F-4D97-AF65-F5344CB8AC3E}">
        <p14:creationId xmlns:p14="http://schemas.microsoft.com/office/powerpoint/2010/main" val="19470648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63530C6-2029-49E2-A3DB-47E3058C4B7A}" type="slidenum">
              <a:rPr lang="en-US" altLang="en-US" smtClean="0"/>
              <a:pPr>
                <a:defRPr/>
              </a:pPr>
              <a:t>‹#›</a:t>
            </a:fld>
            <a:endParaRPr lang="en-US" alt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4482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63530C6-2029-49E2-A3DB-47E3058C4B7A}" type="slidenum">
              <a:rPr lang="en-US" altLang="en-US" smtClean="0"/>
              <a:pPr>
                <a:defRPr/>
              </a:pPr>
              <a:t>‹#›</a:t>
            </a:fld>
            <a:endParaRPr lang="en-US" alt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66250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63530C6-2029-49E2-A3DB-47E3058C4B7A}" type="slidenum">
              <a:rPr lang="en-US" altLang="en-US" smtClean="0"/>
              <a:pPr>
                <a:defRPr/>
              </a:pPr>
              <a:t>‹#›</a:t>
            </a:fld>
            <a:endParaRPr lang="en-US" altLang="en-US" dirty="0"/>
          </a:p>
        </p:txBody>
      </p:sp>
    </p:spTree>
    <p:extLst>
      <p:ext uri="{BB962C8B-B14F-4D97-AF65-F5344CB8AC3E}">
        <p14:creationId xmlns:p14="http://schemas.microsoft.com/office/powerpoint/2010/main" val="30306418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63530C6-2029-49E2-A3DB-47E3058C4B7A}" type="slidenum">
              <a:rPr lang="en-US" altLang="en-US" smtClean="0"/>
              <a:pPr>
                <a:defRPr/>
              </a:pPr>
              <a:t>‹#›</a:t>
            </a:fld>
            <a:endParaRPr lang="en-US" alt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75374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63530C6-2029-49E2-A3DB-47E3058C4B7A}" type="slidenum">
              <a:rPr lang="en-US" altLang="en-US" smtClean="0"/>
              <a:pPr>
                <a:defRPr/>
              </a:pPr>
              <a:t>‹#›</a:t>
            </a:fld>
            <a:endParaRPr lang="en-US" alt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00423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63530C6-2029-49E2-A3DB-47E3058C4B7A}" type="slidenum">
              <a:rPr lang="en-US" altLang="en-US" smtClean="0"/>
              <a:pPr>
                <a:defRPr/>
              </a:pPr>
              <a:t>‹#›</a:t>
            </a:fld>
            <a:endParaRPr lang="en-US" alt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01727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63530C6-2029-49E2-A3DB-47E3058C4B7A}" type="slidenum">
              <a:rPr lang="en-US" altLang="en-US" smtClean="0"/>
              <a:pPr>
                <a:defRPr/>
              </a:pPr>
              <a:t>‹#›</a:t>
            </a:fld>
            <a:endParaRPr lang="en-US" alt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6762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0FF892B0-7B05-4312-9D4A-DD6D7230AB35}" type="slidenum">
              <a:rPr lang="en-US" altLang="en-US" smtClean="0"/>
              <a:pPr>
                <a:defRPr/>
              </a:pPr>
              <a:t>‹#›</a:t>
            </a:fld>
            <a:endParaRPr lang="en-US" altLang="en-US" dirty="0"/>
          </a:p>
        </p:txBody>
      </p:sp>
    </p:spTree>
    <p:extLst>
      <p:ext uri="{BB962C8B-B14F-4D97-AF65-F5344CB8AC3E}">
        <p14:creationId xmlns:p14="http://schemas.microsoft.com/office/powerpoint/2010/main" val="1224450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07F6EF4B-31DC-4EC0-87B4-D07DF773C3E2}" type="slidenum">
              <a:rPr lang="en-US" altLang="en-US" smtClean="0"/>
              <a:pPr>
                <a:defRPr/>
              </a:pPr>
              <a:t>‹#›</a:t>
            </a:fld>
            <a:endParaRPr lang="en-US" altLang="en-US" dirty="0"/>
          </a:p>
        </p:txBody>
      </p:sp>
    </p:spTree>
    <p:extLst>
      <p:ext uri="{BB962C8B-B14F-4D97-AF65-F5344CB8AC3E}">
        <p14:creationId xmlns:p14="http://schemas.microsoft.com/office/powerpoint/2010/main" val="58277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4C90C658-C3D2-45A4-B399-301DBE1DB678}" type="slidenum">
              <a:rPr lang="en-US" altLang="en-US" smtClean="0"/>
              <a:pPr>
                <a:defRPr/>
              </a:pPr>
              <a:t>‹#›</a:t>
            </a:fld>
            <a:endParaRPr lang="en-US" altLang="en-US" dirty="0"/>
          </a:p>
        </p:txBody>
      </p:sp>
    </p:spTree>
    <p:extLst>
      <p:ext uri="{BB962C8B-B14F-4D97-AF65-F5344CB8AC3E}">
        <p14:creationId xmlns:p14="http://schemas.microsoft.com/office/powerpoint/2010/main" val="685891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5DB380D9-3729-4FF0-90B3-D8AF903BA5E3}" type="slidenum">
              <a:rPr lang="en-US">
                <a:solidFill>
                  <a:srgbClr val="183441">
                    <a:tint val="75000"/>
                  </a:srgbClr>
                </a:solidFill>
              </a:rPr>
              <a:pPr>
                <a:defRPr/>
              </a:pPr>
              <a:t>‹#›</a:t>
            </a:fld>
            <a:endParaRPr lang="en-US">
              <a:solidFill>
                <a:srgbClr val="183441">
                  <a:tint val="75000"/>
                </a:srgbClr>
              </a:solidFill>
            </a:endParaRPr>
          </a:p>
        </p:txBody>
      </p:sp>
    </p:spTree>
    <p:extLst>
      <p:ext uri="{BB962C8B-B14F-4D97-AF65-F5344CB8AC3E}">
        <p14:creationId xmlns:p14="http://schemas.microsoft.com/office/powerpoint/2010/main" val="3888705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CC3E25C5-3BAC-4E9A-B42B-896E9BFA613A}" type="slidenum">
              <a:rPr lang="en-US" altLang="en-US" smtClean="0"/>
              <a:pPr>
                <a:defRPr/>
              </a:pPr>
              <a:t>‹#›</a:t>
            </a:fld>
            <a:endParaRPr lang="en-US" altLang="en-US" dirty="0"/>
          </a:p>
        </p:txBody>
      </p:sp>
    </p:spTree>
    <p:extLst>
      <p:ext uri="{BB962C8B-B14F-4D97-AF65-F5344CB8AC3E}">
        <p14:creationId xmlns:p14="http://schemas.microsoft.com/office/powerpoint/2010/main" val="3541622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5.png"/><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image" Target="../media/image9.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8.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63530C6-2029-49E2-A3DB-47E3058C4B7A}" type="slidenum">
              <a:rPr lang="en-US" altLang="en-US" smtClean="0"/>
              <a:pPr>
                <a:defRPr/>
              </a:pPr>
              <a:t>‹#›</a:t>
            </a:fld>
            <a:endParaRPr lang="en-US" altLang="en-US" dirty="0"/>
          </a:p>
        </p:txBody>
      </p:sp>
    </p:spTree>
    <p:extLst>
      <p:ext uri="{BB962C8B-B14F-4D97-AF65-F5344CB8AC3E}">
        <p14:creationId xmlns:p14="http://schemas.microsoft.com/office/powerpoint/2010/main" val="2570432564"/>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p:txStyles>
    <p:titleStyle>
      <a:lvl1pPr algn="ctr" rtl="0" eaLnBrk="1" fontAlgn="base" hangingPunct="1">
        <a:spcBef>
          <a:spcPct val="0"/>
        </a:spcBef>
        <a:spcAft>
          <a:spcPct val="0"/>
        </a:spcAft>
        <a:defRPr sz="4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lgn="ctr" rtl="0" eaLnBrk="1" fontAlgn="base" hangingPunct="1">
        <a:spcBef>
          <a:spcPct val="0"/>
        </a:spcBef>
        <a:spcAft>
          <a:spcPct val="0"/>
        </a:spcAft>
        <a:defRPr sz="4400">
          <a:solidFill>
            <a:schemeClr val="tx2"/>
          </a:solidFill>
          <a:latin typeface="Open Sans" pitchFamily="34" charset="0"/>
          <a:cs typeface="Open Sans" pitchFamily="34" charset="0"/>
        </a:defRPr>
      </a:lvl2pPr>
      <a:lvl3pPr algn="ctr" rtl="0" eaLnBrk="1" fontAlgn="base" hangingPunct="1">
        <a:spcBef>
          <a:spcPct val="0"/>
        </a:spcBef>
        <a:spcAft>
          <a:spcPct val="0"/>
        </a:spcAft>
        <a:defRPr sz="4400">
          <a:solidFill>
            <a:schemeClr val="tx2"/>
          </a:solidFill>
          <a:latin typeface="Open Sans" pitchFamily="34" charset="0"/>
          <a:cs typeface="Open Sans" pitchFamily="34" charset="0"/>
        </a:defRPr>
      </a:lvl3pPr>
      <a:lvl4pPr algn="ctr" rtl="0" eaLnBrk="1" fontAlgn="base" hangingPunct="1">
        <a:spcBef>
          <a:spcPct val="0"/>
        </a:spcBef>
        <a:spcAft>
          <a:spcPct val="0"/>
        </a:spcAft>
        <a:defRPr sz="4400">
          <a:solidFill>
            <a:schemeClr val="tx2"/>
          </a:solidFill>
          <a:latin typeface="Open Sans" pitchFamily="34" charset="0"/>
          <a:cs typeface="Open Sans" pitchFamily="34" charset="0"/>
        </a:defRPr>
      </a:lvl4pPr>
      <a:lvl5pPr algn="ctr" rtl="0" eaLnBrk="1" fontAlgn="base" hangingPunct="1">
        <a:spcBef>
          <a:spcPct val="0"/>
        </a:spcBef>
        <a:spcAft>
          <a:spcPct val="0"/>
        </a:spcAft>
        <a:defRPr sz="4400">
          <a:solidFill>
            <a:schemeClr val="tx2"/>
          </a:solidFill>
          <a:latin typeface="Open Sans" pitchFamily="34" charset="0"/>
          <a:cs typeface="Open Sans" pitchFamily="34" charset="0"/>
        </a:defRPr>
      </a:lvl5pPr>
      <a:lvl6pPr marL="457200" algn="ctr" rtl="0" eaLnBrk="1" fontAlgn="base" hangingPunct="1">
        <a:spcBef>
          <a:spcPct val="0"/>
        </a:spcBef>
        <a:spcAft>
          <a:spcPct val="0"/>
        </a:spcAft>
        <a:defRPr sz="4400">
          <a:solidFill>
            <a:schemeClr val="tx2"/>
          </a:solidFill>
          <a:latin typeface="Open Sans" pitchFamily="34" charset="0"/>
          <a:cs typeface="Open Sans" pitchFamily="34" charset="0"/>
        </a:defRPr>
      </a:lvl6pPr>
      <a:lvl7pPr marL="914400" algn="ctr" rtl="0" eaLnBrk="1" fontAlgn="base" hangingPunct="1">
        <a:spcBef>
          <a:spcPct val="0"/>
        </a:spcBef>
        <a:spcAft>
          <a:spcPct val="0"/>
        </a:spcAft>
        <a:defRPr sz="4400">
          <a:solidFill>
            <a:schemeClr val="tx2"/>
          </a:solidFill>
          <a:latin typeface="Open Sans" pitchFamily="34" charset="0"/>
          <a:cs typeface="Open Sans" pitchFamily="34" charset="0"/>
        </a:defRPr>
      </a:lvl7pPr>
      <a:lvl8pPr marL="1371600" algn="ctr" rtl="0" eaLnBrk="1" fontAlgn="base" hangingPunct="1">
        <a:spcBef>
          <a:spcPct val="0"/>
        </a:spcBef>
        <a:spcAft>
          <a:spcPct val="0"/>
        </a:spcAft>
        <a:defRPr sz="4400">
          <a:solidFill>
            <a:schemeClr val="tx2"/>
          </a:solidFill>
          <a:latin typeface="Open Sans" pitchFamily="34" charset="0"/>
          <a:cs typeface="Open Sans" pitchFamily="34" charset="0"/>
        </a:defRPr>
      </a:lvl8pPr>
      <a:lvl9pPr marL="1828800" algn="ctr" rtl="0" eaLnBrk="1" fontAlgn="base" hangingPunct="1">
        <a:spcBef>
          <a:spcPct val="0"/>
        </a:spcBef>
        <a:spcAft>
          <a:spcPct val="0"/>
        </a:spcAft>
        <a:defRPr sz="4400">
          <a:solidFill>
            <a:schemeClr val="tx2"/>
          </a:solidFill>
          <a:latin typeface="Open Sans" pitchFamily="34" charset="0"/>
          <a:cs typeface="Open Sans" pitchFamily="34" charset="0"/>
        </a:defRPr>
      </a:lvl9pPr>
    </p:titleStyle>
    <p:bodyStyle>
      <a:lvl1pPr marL="342900" indent="-342900" algn="l" rtl="0" eaLnBrk="1" fontAlgn="base" hangingPunct="1">
        <a:spcBef>
          <a:spcPct val="20000"/>
        </a:spcBef>
        <a:spcAft>
          <a:spcPct val="0"/>
        </a:spcAft>
        <a:buClr>
          <a:schemeClr val="tx2"/>
        </a:buClr>
        <a:buFont typeface="Arial" charset="0"/>
        <a:buChar char="•"/>
        <a:defRPr sz="3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EBCA4B4-8AE7-40AD-B813-768BBAD2C925}" type="datetime1">
              <a:rPr lang="en-US" altLang="en-US" smtClean="0"/>
              <a:pPr>
                <a:defRPr/>
              </a:pPr>
              <a:t>6/3/2022</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467C5DA-3EA6-4FA4-BFF5-CF3F286EAADE}" type="slidenum">
              <a:rPr lang="en-US" altLang="en-US" smtClean="0"/>
              <a:pPr>
                <a:defRPr/>
              </a:pPr>
              <a:t>‹#›</a:t>
            </a:fld>
            <a:endParaRPr lang="en-US" altLang="en-US"/>
          </a:p>
        </p:txBody>
      </p:sp>
    </p:spTree>
    <p:extLst>
      <p:ext uri="{BB962C8B-B14F-4D97-AF65-F5344CB8AC3E}">
        <p14:creationId xmlns:p14="http://schemas.microsoft.com/office/powerpoint/2010/main" val="475329823"/>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Lst>
  <p:txStyles>
    <p:titleStyle>
      <a:lvl1pPr algn="ctr" defTabSz="914400" rtl="0" eaLnBrk="1" latinLnBrk="0" hangingPunct="1">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63530C6-2029-49E2-A3DB-47E3058C4B7A}" type="slidenum">
              <a:rPr lang="en-US" altLang="en-US" smtClean="0"/>
              <a:pPr>
                <a:defRPr/>
              </a:pPr>
              <a:t>‹#›</a:t>
            </a:fld>
            <a:endParaRPr lang="en-US" altLang="en-US" dirty="0"/>
          </a:p>
        </p:txBody>
      </p:sp>
    </p:spTree>
    <p:extLst>
      <p:ext uri="{BB962C8B-B14F-4D97-AF65-F5344CB8AC3E}">
        <p14:creationId xmlns:p14="http://schemas.microsoft.com/office/powerpoint/2010/main" val="2570432564"/>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5" r:id="rId9"/>
  </p:sldLayoutIdLst>
  <p:txStyles>
    <p:titleStyle>
      <a:lvl1pPr algn="ctr" rtl="0" eaLnBrk="1" fontAlgn="base" hangingPunct="1">
        <a:spcBef>
          <a:spcPct val="0"/>
        </a:spcBef>
        <a:spcAft>
          <a:spcPct val="0"/>
        </a:spcAft>
        <a:defRPr sz="4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lgn="ctr" rtl="0" eaLnBrk="1" fontAlgn="base" hangingPunct="1">
        <a:spcBef>
          <a:spcPct val="0"/>
        </a:spcBef>
        <a:spcAft>
          <a:spcPct val="0"/>
        </a:spcAft>
        <a:defRPr sz="4400">
          <a:solidFill>
            <a:schemeClr val="tx2"/>
          </a:solidFill>
          <a:latin typeface="Open Sans" pitchFamily="34" charset="0"/>
          <a:cs typeface="Open Sans" pitchFamily="34" charset="0"/>
        </a:defRPr>
      </a:lvl2pPr>
      <a:lvl3pPr algn="ctr" rtl="0" eaLnBrk="1" fontAlgn="base" hangingPunct="1">
        <a:spcBef>
          <a:spcPct val="0"/>
        </a:spcBef>
        <a:spcAft>
          <a:spcPct val="0"/>
        </a:spcAft>
        <a:defRPr sz="4400">
          <a:solidFill>
            <a:schemeClr val="tx2"/>
          </a:solidFill>
          <a:latin typeface="Open Sans" pitchFamily="34" charset="0"/>
          <a:cs typeface="Open Sans" pitchFamily="34" charset="0"/>
        </a:defRPr>
      </a:lvl3pPr>
      <a:lvl4pPr algn="ctr" rtl="0" eaLnBrk="1" fontAlgn="base" hangingPunct="1">
        <a:spcBef>
          <a:spcPct val="0"/>
        </a:spcBef>
        <a:spcAft>
          <a:spcPct val="0"/>
        </a:spcAft>
        <a:defRPr sz="4400">
          <a:solidFill>
            <a:schemeClr val="tx2"/>
          </a:solidFill>
          <a:latin typeface="Open Sans" pitchFamily="34" charset="0"/>
          <a:cs typeface="Open Sans" pitchFamily="34" charset="0"/>
        </a:defRPr>
      </a:lvl4pPr>
      <a:lvl5pPr algn="ctr" rtl="0" eaLnBrk="1" fontAlgn="base" hangingPunct="1">
        <a:spcBef>
          <a:spcPct val="0"/>
        </a:spcBef>
        <a:spcAft>
          <a:spcPct val="0"/>
        </a:spcAft>
        <a:defRPr sz="4400">
          <a:solidFill>
            <a:schemeClr val="tx2"/>
          </a:solidFill>
          <a:latin typeface="Open Sans" pitchFamily="34" charset="0"/>
          <a:cs typeface="Open Sans" pitchFamily="34" charset="0"/>
        </a:defRPr>
      </a:lvl5pPr>
      <a:lvl6pPr marL="457200" algn="ctr" rtl="0" eaLnBrk="1" fontAlgn="base" hangingPunct="1">
        <a:spcBef>
          <a:spcPct val="0"/>
        </a:spcBef>
        <a:spcAft>
          <a:spcPct val="0"/>
        </a:spcAft>
        <a:defRPr sz="4400">
          <a:solidFill>
            <a:schemeClr val="tx2"/>
          </a:solidFill>
          <a:latin typeface="Open Sans" pitchFamily="34" charset="0"/>
          <a:cs typeface="Open Sans" pitchFamily="34" charset="0"/>
        </a:defRPr>
      </a:lvl6pPr>
      <a:lvl7pPr marL="914400" algn="ctr" rtl="0" eaLnBrk="1" fontAlgn="base" hangingPunct="1">
        <a:spcBef>
          <a:spcPct val="0"/>
        </a:spcBef>
        <a:spcAft>
          <a:spcPct val="0"/>
        </a:spcAft>
        <a:defRPr sz="4400">
          <a:solidFill>
            <a:schemeClr val="tx2"/>
          </a:solidFill>
          <a:latin typeface="Open Sans" pitchFamily="34" charset="0"/>
          <a:cs typeface="Open Sans" pitchFamily="34" charset="0"/>
        </a:defRPr>
      </a:lvl7pPr>
      <a:lvl8pPr marL="1371600" algn="ctr" rtl="0" eaLnBrk="1" fontAlgn="base" hangingPunct="1">
        <a:spcBef>
          <a:spcPct val="0"/>
        </a:spcBef>
        <a:spcAft>
          <a:spcPct val="0"/>
        </a:spcAft>
        <a:defRPr sz="4400">
          <a:solidFill>
            <a:schemeClr val="tx2"/>
          </a:solidFill>
          <a:latin typeface="Open Sans" pitchFamily="34" charset="0"/>
          <a:cs typeface="Open Sans" pitchFamily="34" charset="0"/>
        </a:defRPr>
      </a:lvl8pPr>
      <a:lvl9pPr marL="1828800" algn="ctr" rtl="0" eaLnBrk="1" fontAlgn="base" hangingPunct="1">
        <a:spcBef>
          <a:spcPct val="0"/>
        </a:spcBef>
        <a:spcAft>
          <a:spcPct val="0"/>
        </a:spcAft>
        <a:defRPr sz="4400">
          <a:solidFill>
            <a:schemeClr val="tx2"/>
          </a:solidFill>
          <a:latin typeface="Open Sans" pitchFamily="34" charset="0"/>
          <a:cs typeface="Open Sans" pitchFamily="34" charset="0"/>
        </a:defRPr>
      </a:lvl9pPr>
    </p:titleStyle>
    <p:bodyStyle>
      <a:lvl1pPr marL="342900" indent="-342900" algn="l" rtl="0" eaLnBrk="1" fontAlgn="base" hangingPunct="1">
        <a:spcBef>
          <a:spcPct val="20000"/>
        </a:spcBef>
        <a:spcAft>
          <a:spcPct val="0"/>
        </a:spcAft>
        <a:buClr>
          <a:schemeClr val="tx2"/>
        </a:buClr>
        <a:buFont typeface="Arial" charset="0"/>
        <a:buChar char="•"/>
        <a:defRPr sz="3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lt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lt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863530C6-2029-49E2-A3DB-47E3058C4B7A}" type="slidenum">
              <a:rPr lang="en-US" altLang="en-US" smtClean="0"/>
              <a:pPr>
                <a:defRPr/>
              </a:pPr>
              <a:t>‹#›</a:t>
            </a:fld>
            <a:endParaRPr lang="en-US" altLang="en-US" dirty="0"/>
          </a:p>
        </p:txBody>
      </p:sp>
    </p:spTree>
    <p:extLst>
      <p:ext uri="{BB962C8B-B14F-4D97-AF65-F5344CB8AC3E}">
        <p14:creationId xmlns:p14="http://schemas.microsoft.com/office/powerpoint/2010/main" val="3338824376"/>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 id="2147484100" r:id="rId14"/>
    <p:sldLayoutId id="2147484101" r:id="rId15"/>
    <p:sldLayoutId id="2147484102" r:id="rId16"/>
    <p:sldLayoutId id="2147484103"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68853-213C-5745-521C-D4EA6F32D6D8}"/>
              </a:ext>
            </a:extLst>
          </p:cNvPr>
          <p:cNvSpPr>
            <a:spLocks noGrp="1"/>
          </p:cNvSpPr>
          <p:nvPr>
            <p:ph type="ctrTitle"/>
          </p:nvPr>
        </p:nvSpPr>
        <p:spPr/>
        <p:txBody>
          <a:bodyPr/>
          <a:lstStyle/>
          <a:p>
            <a:r>
              <a:rPr lang="en-US" dirty="0"/>
              <a:t>Virginia REALTORS® </a:t>
            </a:r>
          </a:p>
        </p:txBody>
      </p:sp>
      <p:sp>
        <p:nvSpPr>
          <p:cNvPr id="3" name="Subtitle 2">
            <a:extLst>
              <a:ext uri="{FF2B5EF4-FFF2-40B4-BE49-F238E27FC236}">
                <a16:creationId xmlns:a16="http://schemas.microsoft.com/office/drawing/2014/main" id="{02BB5F38-89FE-6513-CAD4-370446EA9084}"/>
              </a:ext>
            </a:extLst>
          </p:cNvPr>
          <p:cNvSpPr>
            <a:spLocks noGrp="1"/>
          </p:cNvSpPr>
          <p:nvPr>
            <p:ph type="subTitle" idx="1"/>
          </p:nvPr>
        </p:nvSpPr>
        <p:spPr/>
        <p:txBody>
          <a:bodyPr>
            <a:normAutofit/>
          </a:bodyPr>
          <a:lstStyle/>
          <a:p>
            <a:r>
              <a:rPr lang="en-US" sz="4000" dirty="0"/>
              <a:t>July 1, 2022 Forms Update</a:t>
            </a:r>
          </a:p>
        </p:txBody>
      </p:sp>
    </p:spTree>
    <p:extLst>
      <p:ext uri="{BB962C8B-B14F-4D97-AF65-F5344CB8AC3E}">
        <p14:creationId xmlns:p14="http://schemas.microsoft.com/office/powerpoint/2010/main" val="2368454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2A8F6-C5F2-2402-EFBF-36C88A362CB0}"/>
              </a:ext>
            </a:extLst>
          </p:cNvPr>
          <p:cNvSpPr>
            <a:spLocks noGrp="1"/>
          </p:cNvSpPr>
          <p:nvPr>
            <p:ph type="title"/>
          </p:nvPr>
        </p:nvSpPr>
        <p:spPr/>
        <p:txBody>
          <a:bodyPr>
            <a:normAutofit fontScale="90000"/>
          </a:bodyPr>
          <a:lstStyle/>
          <a:p>
            <a:r>
              <a:rPr lang="en-US" dirty="0"/>
              <a:t>900 – Property Management Agreement</a:t>
            </a:r>
          </a:p>
        </p:txBody>
      </p:sp>
      <p:sp>
        <p:nvSpPr>
          <p:cNvPr id="3" name="Content Placeholder 2">
            <a:extLst>
              <a:ext uri="{FF2B5EF4-FFF2-40B4-BE49-F238E27FC236}">
                <a16:creationId xmlns:a16="http://schemas.microsoft.com/office/drawing/2014/main" id="{3C928A33-2A5C-0CB9-6F45-42437625C8E8}"/>
              </a:ext>
            </a:extLst>
          </p:cNvPr>
          <p:cNvSpPr>
            <a:spLocks noGrp="1"/>
          </p:cNvSpPr>
          <p:nvPr>
            <p:ph idx="1"/>
          </p:nvPr>
        </p:nvSpPr>
        <p:spPr/>
        <p:txBody>
          <a:bodyPr/>
          <a:lstStyle/>
          <a:p>
            <a:r>
              <a:rPr lang="en-US" dirty="0"/>
              <a:t>Common Interest Community Authorization</a:t>
            </a:r>
          </a:p>
        </p:txBody>
      </p:sp>
    </p:spTree>
    <p:extLst>
      <p:ext uri="{BB962C8B-B14F-4D97-AF65-F5344CB8AC3E}">
        <p14:creationId xmlns:p14="http://schemas.microsoft.com/office/powerpoint/2010/main" val="1740761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D975B-49D8-ACF9-B005-17732F382D39}"/>
              </a:ext>
            </a:extLst>
          </p:cNvPr>
          <p:cNvSpPr>
            <a:spLocks noGrp="1"/>
          </p:cNvSpPr>
          <p:nvPr>
            <p:ph type="title"/>
          </p:nvPr>
        </p:nvSpPr>
        <p:spPr/>
        <p:txBody>
          <a:bodyPr>
            <a:normAutofit fontScale="90000"/>
          </a:bodyPr>
          <a:lstStyle/>
          <a:p>
            <a:r>
              <a:rPr lang="en-US" dirty="0"/>
              <a:t>SUM-1 – Summary of Rights &amp; Obligations </a:t>
            </a:r>
          </a:p>
        </p:txBody>
      </p:sp>
      <p:sp>
        <p:nvSpPr>
          <p:cNvPr id="3" name="Content Placeholder 2">
            <a:extLst>
              <a:ext uri="{FF2B5EF4-FFF2-40B4-BE49-F238E27FC236}">
                <a16:creationId xmlns:a16="http://schemas.microsoft.com/office/drawing/2014/main" id="{87F7A52B-725D-BD04-233F-DC1C1586D057}"/>
              </a:ext>
            </a:extLst>
          </p:cNvPr>
          <p:cNvSpPr>
            <a:spLocks noGrp="1"/>
          </p:cNvSpPr>
          <p:nvPr>
            <p:ph idx="1"/>
          </p:nvPr>
        </p:nvSpPr>
        <p:spPr/>
        <p:txBody>
          <a:bodyPr/>
          <a:lstStyle/>
          <a:p>
            <a:r>
              <a:rPr lang="en-US" dirty="0"/>
              <a:t>Disclosure re: Lot Lines</a:t>
            </a:r>
          </a:p>
        </p:txBody>
      </p:sp>
    </p:spTree>
    <p:extLst>
      <p:ext uri="{BB962C8B-B14F-4D97-AF65-F5344CB8AC3E}">
        <p14:creationId xmlns:p14="http://schemas.microsoft.com/office/powerpoint/2010/main" val="1353492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5EAC7-9ED4-5FC5-DB30-A2AFAE8362C1}"/>
              </a:ext>
            </a:extLst>
          </p:cNvPr>
          <p:cNvSpPr>
            <a:spLocks noGrp="1"/>
          </p:cNvSpPr>
          <p:nvPr>
            <p:ph type="title"/>
          </p:nvPr>
        </p:nvSpPr>
        <p:spPr/>
        <p:txBody>
          <a:bodyPr/>
          <a:lstStyle/>
          <a:p>
            <a:r>
              <a:rPr lang="en-US" dirty="0"/>
              <a:t>July 1, 2022 Changes</a:t>
            </a:r>
          </a:p>
        </p:txBody>
      </p:sp>
      <p:sp>
        <p:nvSpPr>
          <p:cNvPr id="3" name="Content Placeholder 2">
            <a:extLst>
              <a:ext uri="{FF2B5EF4-FFF2-40B4-BE49-F238E27FC236}">
                <a16:creationId xmlns:a16="http://schemas.microsoft.com/office/drawing/2014/main" id="{951270D4-98C8-8537-7BF4-96F368B5C55A}"/>
              </a:ext>
            </a:extLst>
          </p:cNvPr>
          <p:cNvSpPr>
            <a:spLocks noGrp="1"/>
          </p:cNvSpPr>
          <p:nvPr>
            <p:ph idx="1"/>
          </p:nvPr>
        </p:nvSpPr>
        <p:spPr/>
        <p:txBody>
          <a:bodyPr>
            <a:normAutofit fontScale="85000" lnSpcReduction="20000"/>
          </a:bodyPr>
          <a:lstStyle/>
          <a:p>
            <a:pPr lvl="1"/>
            <a:r>
              <a:rPr lang="en-US" sz="2000" dirty="0"/>
              <a:t>200 – Residential Lease</a:t>
            </a:r>
          </a:p>
          <a:p>
            <a:pPr lvl="1"/>
            <a:r>
              <a:rPr lang="en-US" sz="2000" dirty="0"/>
              <a:t>210 Damage Addendum</a:t>
            </a:r>
          </a:p>
          <a:p>
            <a:pPr lvl="1"/>
            <a:r>
              <a:rPr lang="en-US" sz="2000" dirty="0"/>
              <a:t>330 Request for Reasonable Accommodation - Modification</a:t>
            </a:r>
          </a:p>
          <a:p>
            <a:pPr lvl="1"/>
            <a:r>
              <a:rPr lang="en-US" sz="2000" dirty="0"/>
              <a:t>335 – Request for Reasonable Accommodation – Rules &amp; Policies</a:t>
            </a:r>
          </a:p>
          <a:p>
            <a:pPr lvl="1"/>
            <a:r>
              <a:rPr lang="en-US" sz="2000" dirty="0"/>
              <a:t>400 – Exclusive Authorization to Sell</a:t>
            </a:r>
          </a:p>
          <a:p>
            <a:pPr lvl="1"/>
            <a:r>
              <a:rPr lang="en-US" sz="2000" dirty="0"/>
              <a:t>600 – Residential Sales Contract </a:t>
            </a:r>
          </a:p>
          <a:p>
            <a:pPr lvl="1"/>
            <a:r>
              <a:rPr lang="en-US" sz="2000" dirty="0"/>
              <a:t>600F – Homeowner’s Insurance Addendum</a:t>
            </a:r>
          </a:p>
          <a:p>
            <a:pPr lvl="1"/>
            <a:r>
              <a:rPr lang="en-US" sz="2000" dirty="0"/>
              <a:t>670 – New Construction Contract</a:t>
            </a:r>
          </a:p>
          <a:p>
            <a:pPr lvl="1"/>
            <a:r>
              <a:rPr lang="en-US" sz="2000" dirty="0"/>
              <a:t>900 – Residential Property Management Agreement</a:t>
            </a:r>
          </a:p>
          <a:p>
            <a:pPr lvl="1"/>
            <a:r>
              <a:rPr lang="en-US" sz="2000" dirty="0"/>
              <a:t>SUM1 – Summary of Rights &amp; Obligations</a:t>
            </a:r>
          </a:p>
        </p:txBody>
      </p:sp>
    </p:spTree>
    <p:extLst>
      <p:ext uri="{BB962C8B-B14F-4D97-AF65-F5344CB8AC3E}">
        <p14:creationId xmlns:p14="http://schemas.microsoft.com/office/powerpoint/2010/main" val="1568707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11D06-B6FF-24D7-3A53-2370882AB32E}"/>
              </a:ext>
            </a:extLst>
          </p:cNvPr>
          <p:cNvSpPr>
            <a:spLocks noGrp="1"/>
          </p:cNvSpPr>
          <p:nvPr>
            <p:ph type="title"/>
          </p:nvPr>
        </p:nvSpPr>
        <p:spPr/>
        <p:txBody>
          <a:bodyPr/>
          <a:lstStyle/>
          <a:p>
            <a:r>
              <a:rPr lang="en-US" dirty="0"/>
              <a:t>200 – Residential Lease</a:t>
            </a:r>
          </a:p>
        </p:txBody>
      </p:sp>
      <p:sp>
        <p:nvSpPr>
          <p:cNvPr id="3" name="Content Placeholder 2">
            <a:extLst>
              <a:ext uri="{FF2B5EF4-FFF2-40B4-BE49-F238E27FC236}">
                <a16:creationId xmlns:a16="http://schemas.microsoft.com/office/drawing/2014/main" id="{F2F23648-8725-284E-5C2F-B25F37EC97E8}"/>
              </a:ext>
            </a:extLst>
          </p:cNvPr>
          <p:cNvSpPr>
            <a:spLocks noGrp="1"/>
          </p:cNvSpPr>
          <p:nvPr>
            <p:ph idx="1"/>
          </p:nvPr>
        </p:nvSpPr>
        <p:spPr/>
        <p:txBody>
          <a:bodyPr/>
          <a:lstStyle/>
          <a:p>
            <a:pPr marL="0" indent="0">
              <a:buNone/>
            </a:pPr>
            <a:r>
              <a:rPr lang="en-US" dirty="0"/>
              <a:t>Tenant agrees that Agent is signing on behalf of Landlord and is not a party to this Lease. As such, Tenant will not name Agent in any lawsuit seeking to enforce provisions of this Lease or the VRLTA.</a:t>
            </a:r>
          </a:p>
        </p:txBody>
      </p:sp>
    </p:spTree>
    <p:extLst>
      <p:ext uri="{BB962C8B-B14F-4D97-AF65-F5344CB8AC3E}">
        <p14:creationId xmlns:p14="http://schemas.microsoft.com/office/powerpoint/2010/main" val="836500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CDBBB-4248-E285-297D-4053F519E250}"/>
              </a:ext>
            </a:extLst>
          </p:cNvPr>
          <p:cNvSpPr>
            <a:spLocks noGrp="1"/>
          </p:cNvSpPr>
          <p:nvPr>
            <p:ph type="title"/>
          </p:nvPr>
        </p:nvSpPr>
        <p:spPr/>
        <p:txBody>
          <a:bodyPr/>
          <a:lstStyle/>
          <a:p>
            <a:r>
              <a:rPr lang="en-US" dirty="0"/>
              <a:t>210 – Damage Addendum</a:t>
            </a:r>
          </a:p>
        </p:txBody>
      </p:sp>
      <p:sp>
        <p:nvSpPr>
          <p:cNvPr id="3" name="Content Placeholder 2">
            <a:extLst>
              <a:ext uri="{FF2B5EF4-FFF2-40B4-BE49-F238E27FC236}">
                <a16:creationId xmlns:a16="http://schemas.microsoft.com/office/drawing/2014/main" id="{757CE9B4-96D2-0E18-C4AF-1BF6890591E9}"/>
              </a:ext>
            </a:extLst>
          </p:cNvPr>
          <p:cNvSpPr>
            <a:spLocks noGrp="1"/>
          </p:cNvSpPr>
          <p:nvPr>
            <p:ph idx="1"/>
          </p:nvPr>
        </p:nvSpPr>
        <p:spPr/>
        <p:txBody>
          <a:bodyPr/>
          <a:lstStyle/>
          <a:p>
            <a:r>
              <a:rPr lang="en-US" dirty="0"/>
              <a:t>Addition of “estimated” when talking about deductions</a:t>
            </a:r>
          </a:p>
          <a:p>
            <a:r>
              <a:rPr lang="en-US" dirty="0"/>
              <a:t>Update some appliances &amp; flooring type</a:t>
            </a:r>
          </a:p>
        </p:txBody>
      </p:sp>
    </p:spTree>
    <p:extLst>
      <p:ext uri="{BB962C8B-B14F-4D97-AF65-F5344CB8AC3E}">
        <p14:creationId xmlns:p14="http://schemas.microsoft.com/office/powerpoint/2010/main" val="3332549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89988-C2A7-27FA-958F-E873C8957CB6}"/>
              </a:ext>
            </a:extLst>
          </p:cNvPr>
          <p:cNvSpPr>
            <a:spLocks noGrp="1"/>
          </p:cNvSpPr>
          <p:nvPr>
            <p:ph type="title"/>
          </p:nvPr>
        </p:nvSpPr>
        <p:spPr/>
        <p:txBody>
          <a:bodyPr>
            <a:normAutofit fontScale="90000"/>
          </a:bodyPr>
          <a:lstStyle/>
          <a:p>
            <a:r>
              <a:rPr lang="en-US" sz="2800" dirty="0"/>
              <a:t>330 – Request for Reasonable Modification</a:t>
            </a:r>
            <a:br>
              <a:rPr lang="en-US" sz="2800" dirty="0"/>
            </a:br>
            <a:r>
              <a:rPr lang="en-US" sz="2800" dirty="0"/>
              <a:t>335 – Request for Reasonable Accommodation (Rules &amp; Policies)</a:t>
            </a:r>
          </a:p>
        </p:txBody>
      </p:sp>
      <p:sp>
        <p:nvSpPr>
          <p:cNvPr id="3" name="Content Placeholder 2">
            <a:extLst>
              <a:ext uri="{FF2B5EF4-FFF2-40B4-BE49-F238E27FC236}">
                <a16:creationId xmlns:a16="http://schemas.microsoft.com/office/drawing/2014/main" id="{036863C0-CBBE-CAA2-C93C-4357475AA89B}"/>
              </a:ext>
            </a:extLst>
          </p:cNvPr>
          <p:cNvSpPr>
            <a:spLocks noGrp="1"/>
          </p:cNvSpPr>
          <p:nvPr>
            <p:ph idx="1"/>
          </p:nvPr>
        </p:nvSpPr>
        <p:spPr/>
        <p:txBody>
          <a:bodyPr/>
          <a:lstStyle/>
          <a:p>
            <a:r>
              <a:rPr lang="en-US" dirty="0"/>
              <a:t>Attach additional pages if necessary</a:t>
            </a:r>
          </a:p>
        </p:txBody>
      </p:sp>
    </p:spTree>
    <p:extLst>
      <p:ext uri="{BB962C8B-B14F-4D97-AF65-F5344CB8AC3E}">
        <p14:creationId xmlns:p14="http://schemas.microsoft.com/office/powerpoint/2010/main" val="2737712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9C490-3D54-7683-E5CF-4D1322017E34}"/>
              </a:ext>
            </a:extLst>
          </p:cNvPr>
          <p:cNvSpPr>
            <a:spLocks noGrp="1"/>
          </p:cNvSpPr>
          <p:nvPr>
            <p:ph type="title"/>
          </p:nvPr>
        </p:nvSpPr>
        <p:spPr/>
        <p:txBody>
          <a:bodyPr/>
          <a:lstStyle/>
          <a:p>
            <a:r>
              <a:rPr lang="en-US" sz="3500" dirty="0"/>
              <a:t>400 – Exclusive Authorization to Sell</a:t>
            </a:r>
          </a:p>
        </p:txBody>
      </p:sp>
      <p:sp>
        <p:nvSpPr>
          <p:cNvPr id="3" name="Content Placeholder 2">
            <a:extLst>
              <a:ext uri="{FF2B5EF4-FFF2-40B4-BE49-F238E27FC236}">
                <a16:creationId xmlns:a16="http://schemas.microsoft.com/office/drawing/2014/main" id="{7D1181F7-2280-A263-6B65-D51E0E565D9C}"/>
              </a:ext>
            </a:extLst>
          </p:cNvPr>
          <p:cNvSpPr>
            <a:spLocks noGrp="1"/>
          </p:cNvSpPr>
          <p:nvPr>
            <p:ph idx="1"/>
          </p:nvPr>
        </p:nvSpPr>
        <p:spPr/>
        <p:txBody>
          <a:bodyPr/>
          <a:lstStyle/>
          <a:p>
            <a:r>
              <a:rPr lang="en-US" dirty="0"/>
              <a:t>Cooperative Compensation (Paragraph 3(b))</a:t>
            </a:r>
          </a:p>
          <a:p>
            <a:r>
              <a:rPr lang="en-US" dirty="0"/>
              <a:t>Common Interest Community Authorization Form</a:t>
            </a:r>
          </a:p>
        </p:txBody>
      </p:sp>
    </p:spTree>
    <p:extLst>
      <p:ext uri="{BB962C8B-B14F-4D97-AF65-F5344CB8AC3E}">
        <p14:creationId xmlns:p14="http://schemas.microsoft.com/office/powerpoint/2010/main" val="342502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2E283-2426-769F-F289-496E07780878}"/>
              </a:ext>
            </a:extLst>
          </p:cNvPr>
          <p:cNvSpPr>
            <a:spLocks noGrp="1"/>
          </p:cNvSpPr>
          <p:nvPr>
            <p:ph type="title"/>
          </p:nvPr>
        </p:nvSpPr>
        <p:spPr/>
        <p:txBody>
          <a:bodyPr/>
          <a:lstStyle/>
          <a:p>
            <a:r>
              <a:rPr lang="en-US" sz="4000" dirty="0"/>
              <a:t>600 – Residential Sales Contract</a:t>
            </a:r>
          </a:p>
        </p:txBody>
      </p:sp>
      <p:sp>
        <p:nvSpPr>
          <p:cNvPr id="3" name="Content Placeholder 2">
            <a:extLst>
              <a:ext uri="{FF2B5EF4-FFF2-40B4-BE49-F238E27FC236}">
                <a16:creationId xmlns:a16="http://schemas.microsoft.com/office/drawing/2014/main" id="{70F29023-7FD5-E88F-2592-CDE98B87496D}"/>
              </a:ext>
            </a:extLst>
          </p:cNvPr>
          <p:cNvSpPr>
            <a:spLocks noGrp="1"/>
          </p:cNvSpPr>
          <p:nvPr>
            <p:ph idx="1"/>
          </p:nvPr>
        </p:nvSpPr>
        <p:spPr>
          <a:xfrm>
            <a:off x="685800" y="2590800"/>
            <a:ext cx="8229600" cy="4298576"/>
          </a:xfrm>
        </p:spPr>
        <p:txBody>
          <a:bodyPr/>
          <a:lstStyle/>
          <a:p>
            <a:r>
              <a:rPr lang="en-US" dirty="0"/>
              <a:t>Contract assignment</a:t>
            </a:r>
          </a:p>
          <a:p>
            <a:r>
              <a:rPr lang="en-US" dirty="0"/>
              <a:t>Seller Concessions </a:t>
            </a:r>
          </a:p>
          <a:p>
            <a:r>
              <a:rPr lang="en-US" dirty="0"/>
              <a:t>Buyer &amp; Seller Fees</a:t>
            </a:r>
          </a:p>
          <a:p>
            <a:r>
              <a:rPr lang="en-US" dirty="0"/>
              <a:t>RPDA Applicability </a:t>
            </a:r>
          </a:p>
        </p:txBody>
      </p:sp>
    </p:spTree>
    <p:extLst>
      <p:ext uri="{BB962C8B-B14F-4D97-AF65-F5344CB8AC3E}">
        <p14:creationId xmlns:p14="http://schemas.microsoft.com/office/powerpoint/2010/main" val="1829563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167B3-A611-E034-DCB2-8013C78222D4}"/>
              </a:ext>
            </a:extLst>
          </p:cNvPr>
          <p:cNvSpPr>
            <a:spLocks noGrp="1"/>
          </p:cNvSpPr>
          <p:nvPr>
            <p:ph type="title"/>
          </p:nvPr>
        </p:nvSpPr>
        <p:spPr/>
        <p:txBody>
          <a:bodyPr>
            <a:normAutofit fontScale="90000"/>
          </a:bodyPr>
          <a:lstStyle/>
          <a:p>
            <a:r>
              <a:rPr lang="en-US" dirty="0"/>
              <a:t>600F – Homeowner’s Insurance Addendum</a:t>
            </a:r>
          </a:p>
        </p:txBody>
      </p:sp>
      <p:sp>
        <p:nvSpPr>
          <p:cNvPr id="3" name="Content Placeholder 2">
            <a:extLst>
              <a:ext uri="{FF2B5EF4-FFF2-40B4-BE49-F238E27FC236}">
                <a16:creationId xmlns:a16="http://schemas.microsoft.com/office/drawing/2014/main" id="{84F6E90A-1B23-F368-46B3-C5DC73454416}"/>
              </a:ext>
            </a:extLst>
          </p:cNvPr>
          <p:cNvSpPr>
            <a:spLocks noGrp="1"/>
          </p:cNvSpPr>
          <p:nvPr>
            <p:ph idx="1"/>
          </p:nvPr>
        </p:nvSpPr>
        <p:spPr/>
        <p:txBody>
          <a:bodyPr/>
          <a:lstStyle/>
          <a:p>
            <a:r>
              <a:rPr lang="en-US" dirty="0"/>
              <a:t>Business days</a:t>
            </a:r>
          </a:p>
        </p:txBody>
      </p:sp>
    </p:spTree>
    <p:extLst>
      <p:ext uri="{BB962C8B-B14F-4D97-AF65-F5344CB8AC3E}">
        <p14:creationId xmlns:p14="http://schemas.microsoft.com/office/powerpoint/2010/main" val="3715227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07314-83EC-95B9-070B-63D89E54C862}"/>
              </a:ext>
            </a:extLst>
          </p:cNvPr>
          <p:cNvSpPr>
            <a:spLocks noGrp="1"/>
          </p:cNvSpPr>
          <p:nvPr>
            <p:ph type="title"/>
          </p:nvPr>
        </p:nvSpPr>
        <p:spPr/>
        <p:txBody>
          <a:bodyPr>
            <a:normAutofit fontScale="90000"/>
          </a:bodyPr>
          <a:lstStyle/>
          <a:p>
            <a:r>
              <a:rPr lang="en-US" dirty="0"/>
              <a:t>670 – New Construction Contract</a:t>
            </a:r>
          </a:p>
        </p:txBody>
      </p:sp>
      <p:sp>
        <p:nvSpPr>
          <p:cNvPr id="3" name="Content Placeholder 2">
            <a:extLst>
              <a:ext uri="{FF2B5EF4-FFF2-40B4-BE49-F238E27FC236}">
                <a16:creationId xmlns:a16="http://schemas.microsoft.com/office/drawing/2014/main" id="{6434E802-4801-08E3-2E8F-2F646FE0F704}"/>
              </a:ext>
            </a:extLst>
          </p:cNvPr>
          <p:cNvSpPr>
            <a:spLocks noGrp="1"/>
          </p:cNvSpPr>
          <p:nvPr>
            <p:ph idx="1"/>
          </p:nvPr>
        </p:nvSpPr>
        <p:spPr/>
        <p:txBody>
          <a:bodyPr/>
          <a:lstStyle/>
          <a:p>
            <a:r>
              <a:rPr lang="en-US" dirty="0"/>
              <a:t>Note re: Use</a:t>
            </a:r>
          </a:p>
        </p:txBody>
      </p:sp>
    </p:spTree>
    <p:extLst>
      <p:ext uri="{BB962C8B-B14F-4D97-AF65-F5344CB8AC3E}">
        <p14:creationId xmlns:p14="http://schemas.microsoft.com/office/powerpoint/2010/main" val="2671572874"/>
      </p:ext>
    </p:extLst>
  </p:cSld>
  <p:clrMapOvr>
    <a:masterClrMapping/>
  </p:clrMapOvr>
</p:sld>
</file>

<file path=ppt/theme/_rels/them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VR CE Theme">
  <a:themeElements>
    <a:clrScheme name="Virginia REALTORS Colors">
      <a:dk1>
        <a:srgbClr val="183441"/>
      </a:dk1>
      <a:lt1>
        <a:srgbClr val="FBFFF5"/>
      </a:lt1>
      <a:dk2>
        <a:srgbClr val="183441"/>
      </a:dk2>
      <a:lt2>
        <a:srgbClr val="FBFFF5"/>
      </a:lt2>
      <a:accent1>
        <a:srgbClr val="91AA9D"/>
      </a:accent1>
      <a:accent2>
        <a:srgbClr val="F19F4A"/>
      </a:accent2>
      <a:accent3>
        <a:srgbClr val="3D5F6E"/>
      </a:accent3>
      <a:accent4>
        <a:srgbClr val="D1DBBC"/>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VR CE Theme">
  <a:themeElements>
    <a:clrScheme name="Virginia REALTORS Colors">
      <a:dk1>
        <a:srgbClr val="183441"/>
      </a:dk1>
      <a:lt1>
        <a:srgbClr val="FBFFF5"/>
      </a:lt1>
      <a:dk2>
        <a:srgbClr val="183441"/>
      </a:dk2>
      <a:lt2>
        <a:srgbClr val="FBFFF5"/>
      </a:lt2>
      <a:accent1>
        <a:srgbClr val="91AA9D"/>
      </a:accent1>
      <a:accent2>
        <a:srgbClr val="F19F4A"/>
      </a:accent2>
      <a:accent3>
        <a:srgbClr val="3D5F6E"/>
      </a:accent3>
      <a:accent4>
        <a:srgbClr val="D1DBBC"/>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VR CE Theme">
  <a:themeElements>
    <a:clrScheme name="Virginia REALTORS Colors">
      <a:dk1>
        <a:srgbClr val="183441"/>
      </a:dk1>
      <a:lt1>
        <a:srgbClr val="FBFFF5"/>
      </a:lt1>
      <a:dk2>
        <a:srgbClr val="183441"/>
      </a:dk2>
      <a:lt2>
        <a:srgbClr val="FBFFF5"/>
      </a:lt2>
      <a:accent1>
        <a:srgbClr val="91AA9D"/>
      </a:accent1>
      <a:accent2>
        <a:srgbClr val="F19F4A"/>
      </a:accent2>
      <a:accent3>
        <a:srgbClr val="3D5F6E"/>
      </a:accent3>
      <a:accent4>
        <a:srgbClr val="D1DBBC"/>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a630d7b-8c89-47ad-91ac-97942cba60d1">
      <Terms xmlns="http://schemas.microsoft.com/office/infopath/2007/PartnerControls"/>
    </lcf76f155ced4ddcb4097134ff3c332f>
    <TaxCatchAll xmlns="0207266a-8549-4d12-87c7-6d3d79637e4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E7025548F6494E8C1ABF7D2740F2F5" ma:contentTypeVersion="13" ma:contentTypeDescription="Create a new document." ma:contentTypeScope="" ma:versionID="817cbe975912b368001d6d06f7d6653f">
  <xsd:schema xmlns:xsd="http://www.w3.org/2001/XMLSchema" xmlns:xs="http://www.w3.org/2001/XMLSchema" xmlns:p="http://schemas.microsoft.com/office/2006/metadata/properties" xmlns:ns2="ba630d7b-8c89-47ad-91ac-97942cba60d1" xmlns:ns3="0207266a-8549-4d12-87c7-6d3d79637e47" targetNamespace="http://schemas.microsoft.com/office/2006/metadata/properties" ma:root="true" ma:fieldsID="dbc1a3ef5739ee7b10ed81f34df55696" ns2:_="" ns3:_="">
    <xsd:import namespace="ba630d7b-8c89-47ad-91ac-97942cba60d1"/>
    <xsd:import namespace="0207266a-8549-4d12-87c7-6d3d79637e4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630d7b-8c89-47ad-91ac-97942cba60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dee32d4-85ac-40c2-9e8e-56c60904338d"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207266a-8549-4d12-87c7-6d3d79637e4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55bc54e-6852-432d-a8bf-2ccd59860851}" ma:internalName="TaxCatchAll" ma:showField="CatchAllData" ma:web="0207266a-8549-4d12-87c7-6d3d79637e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4F290C-8B3E-4530-8033-6ABEFD0DB614}">
  <ds:schemaRefs>
    <ds:schemaRef ds:uri="http://schemas.openxmlformats.org/package/2006/metadata/core-properties"/>
    <ds:schemaRef ds:uri="c2cd7206-187e-49f0-a3aa-59822981a73a"/>
    <ds:schemaRef ds:uri="http://schemas.microsoft.com/office/2006/documentManagement/types"/>
    <ds:schemaRef ds:uri="http://schemas.microsoft.com/office/2006/metadata/properties"/>
    <ds:schemaRef ds:uri="http://purl.org/dc/elements/1.1/"/>
    <ds:schemaRef ds:uri="http://www.w3.org/XML/1998/namespace"/>
    <ds:schemaRef ds:uri="http://purl.org/dc/terms/"/>
    <ds:schemaRef ds:uri="http://schemas.microsoft.com/office/infopath/2007/PartnerControls"/>
    <ds:schemaRef ds:uri="be3fa73c-5b09-499a-867e-8bd3e330f51a"/>
    <ds:schemaRef ds:uri="http://purl.org/dc/dcmitype/"/>
  </ds:schemaRefs>
</ds:datastoreItem>
</file>

<file path=customXml/itemProps2.xml><?xml version="1.0" encoding="utf-8"?>
<ds:datastoreItem xmlns:ds="http://schemas.openxmlformats.org/officeDocument/2006/customXml" ds:itemID="{E8982EF2-FA90-47E2-8072-742FCBA30EB2}">
  <ds:schemaRefs>
    <ds:schemaRef ds:uri="http://schemas.microsoft.com/sharepoint/v3/contenttype/forms"/>
  </ds:schemaRefs>
</ds:datastoreItem>
</file>

<file path=customXml/itemProps3.xml><?xml version="1.0" encoding="utf-8"?>
<ds:datastoreItem xmlns:ds="http://schemas.openxmlformats.org/officeDocument/2006/customXml" ds:itemID="{BAA19810-CABA-4F48-B5B6-1063C0F28D54}"/>
</file>

<file path=docProps/app.xml><?xml version="1.0" encoding="utf-8"?>
<Properties xmlns="http://schemas.openxmlformats.org/officeDocument/2006/extended-properties" xmlns:vt="http://schemas.openxmlformats.org/officeDocument/2006/docPropsVTypes">
  <Template>VR CE Theme</Template>
  <TotalTime>486</TotalTime>
  <Words>1707</Words>
  <Application>Microsoft Office PowerPoint</Application>
  <PresentationFormat>On-screen Show (4:3)</PresentationFormat>
  <Paragraphs>97</Paragraphs>
  <Slides>11</Slides>
  <Notes>10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11</vt:i4>
      </vt:variant>
    </vt:vector>
  </HeadingPairs>
  <TitlesOfParts>
    <vt:vector size="19" baseType="lpstr">
      <vt:lpstr>Arial</vt:lpstr>
      <vt:lpstr>Calibri</vt:lpstr>
      <vt:lpstr>Garamond</vt:lpstr>
      <vt:lpstr>Open Sans</vt:lpstr>
      <vt:lpstr>VR CE Theme</vt:lpstr>
      <vt:lpstr>1_VR CE Theme</vt:lpstr>
      <vt:lpstr>2_VR CE Theme</vt:lpstr>
      <vt:lpstr>Organic</vt:lpstr>
      <vt:lpstr>Virginia REALTORS® </vt:lpstr>
      <vt:lpstr>July 1, 2022 Changes</vt:lpstr>
      <vt:lpstr>200 – Residential Lease</vt:lpstr>
      <vt:lpstr>210 – Damage Addendum</vt:lpstr>
      <vt:lpstr>330 – Request for Reasonable Modification 335 – Request for Reasonable Accommodation (Rules &amp; Policies)</vt:lpstr>
      <vt:lpstr>400 – Exclusive Authorization to Sell</vt:lpstr>
      <vt:lpstr>600 – Residential Sales Contract</vt:lpstr>
      <vt:lpstr>600F – Homeowner’s Insurance Addendum</vt:lpstr>
      <vt:lpstr>670 – New Construction Contract</vt:lpstr>
      <vt:lpstr>900 – Property Management Agreement</vt:lpstr>
      <vt:lpstr>SUM-1 – Summary of Rights &amp; Obligations </vt:lpstr>
    </vt:vector>
  </TitlesOfParts>
  <Company>VAR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Agency:  A Complicated Relationship</dc:title>
  <dc:creator>Erin</dc:creator>
  <cp:lastModifiedBy>Laura Farley</cp:lastModifiedBy>
  <cp:revision>152</cp:revision>
  <cp:lastPrinted>2019-08-01T12:44:47Z</cp:lastPrinted>
  <dcterms:created xsi:type="dcterms:W3CDTF">2010-11-01T20:57:01Z</dcterms:created>
  <dcterms:modified xsi:type="dcterms:W3CDTF">2022-06-03T13:46:43Z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0x010100DFE7025548F6494E8C1ABF7D2740F2F5</vt:lpwstr>
  </property>
</Properties>
</file>