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28" r:id="rId5"/>
    <p:sldMasterId id="2147483742" r:id="rId6"/>
    <p:sldMasterId id="2147483775" r:id="rId7"/>
  </p:sldMasterIdLst>
  <p:notesMasterIdLst>
    <p:notesMasterId r:id="rId21"/>
  </p:notesMasterIdLst>
  <p:handoutMasterIdLst>
    <p:handoutMasterId r:id="rId22"/>
  </p:handoutMasterIdLst>
  <p:sldIdLst>
    <p:sldId id="305" r:id="rId8"/>
    <p:sldId id="330" r:id="rId9"/>
    <p:sldId id="341" r:id="rId10"/>
    <p:sldId id="342" r:id="rId11"/>
    <p:sldId id="285" r:id="rId12"/>
    <p:sldId id="284" r:id="rId13"/>
    <p:sldId id="343" r:id="rId14"/>
    <p:sldId id="269" r:id="rId15"/>
    <p:sldId id="272" r:id="rId16"/>
    <p:sldId id="286" r:id="rId17"/>
    <p:sldId id="287" r:id="rId18"/>
    <p:sldId id="275" r:id="rId19"/>
    <p:sldId id="276"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Arial" pitchFamily="34" charset="0"/>
      </a:defRPr>
    </a:lvl1pPr>
    <a:lvl2pPr marL="457200" algn="l" rtl="0" fontAlgn="base">
      <a:spcBef>
        <a:spcPct val="0"/>
      </a:spcBef>
      <a:spcAft>
        <a:spcPct val="0"/>
      </a:spcAft>
      <a:defRPr kern="1200">
        <a:solidFill>
          <a:schemeClr val="tx1"/>
        </a:solidFill>
        <a:latin typeface="Trebuchet MS" pitchFamily="34" charset="0"/>
        <a:ea typeface="+mn-ea"/>
        <a:cs typeface="Arial" pitchFamily="34" charset="0"/>
      </a:defRPr>
    </a:lvl2pPr>
    <a:lvl3pPr marL="914400" algn="l" rtl="0" fontAlgn="base">
      <a:spcBef>
        <a:spcPct val="0"/>
      </a:spcBef>
      <a:spcAft>
        <a:spcPct val="0"/>
      </a:spcAft>
      <a:defRPr kern="1200">
        <a:solidFill>
          <a:schemeClr val="tx1"/>
        </a:solidFill>
        <a:latin typeface="Trebuchet MS" pitchFamily="34" charset="0"/>
        <a:ea typeface="+mn-ea"/>
        <a:cs typeface="Arial" pitchFamily="34" charset="0"/>
      </a:defRPr>
    </a:lvl3pPr>
    <a:lvl4pPr marL="1371600" algn="l" rtl="0" fontAlgn="base">
      <a:spcBef>
        <a:spcPct val="0"/>
      </a:spcBef>
      <a:spcAft>
        <a:spcPct val="0"/>
      </a:spcAft>
      <a:defRPr kern="1200">
        <a:solidFill>
          <a:schemeClr val="tx1"/>
        </a:solidFill>
        <a:latin typeface="Trebuchet MS" pitchFamily="34" charset="0"/>
        <a:ea typeface="+mn-ea"/>
        <a:cs typeface="Arial" pitchFamily="34" charset="0"/>
      </a:defRPr>
    </a:lvl4pPr>
    <a:lvl5pPr marL="1828800" algn="l" rtl="0" fontAlgn="base">
      <a:spcBef>
        <a:spcPct val="0"/>
      </a:spcBef>
      <a:spcAft>
        <a:spcPct val="0"/>
      </a:spcAft>
      <a:defRPr kern="1200">
        <a:solidFill>
          <a:schemeClr val="tx1"/>
        </a:solidFill>
        <a:latin typeface="Trebuchet MS" pitchFamily="34" charset="0"/>
        <a:ea typeface="+mn-ea"/>
        <a:cs typeface="Arial" pitchFamily="34" charset="0"/>
      </a:defRPr>
    </a:lvl5pPr>
    <a:lvl6pPr marL="2286000" algn="l" defTabSz="914400" rtl="0" eaLnBrk="1" latinLnBrk="0" hangingPunct="1">
      <a:defRPr kern="1200">
        <a:solidFill>
          <a:schemeClr val="tx1"/>
        </a:solidFill>
        <a:latin typeface="Trebuchet MS" pitchFamily="34" charset="0"/>
        <a:ea typeface="+mn-ea"/>
        <a:cs typeface="Arial" pitchFamily="34" charset="0"/>
      </a:defRPr>
    </a:lvl6pPr>
    <a:lvl7pPr marL="2743200" algn="l" defTabSz="914400" rtl="0" eaLnBrk="1" latinLnBrk="0" hangingPunct="1">
      <a:defRPr kern="1200">
        <a:solidFill>
          <a:schemeClr val="tx1"/>
        </a:solidFill>
        <a:latin typeface="Trebuchet MS" pitchFamily="34" charset="0"/>
        <a:ea typeface="+mn-ea"/>
        <a:cs typeface="Arial" pitchFamily="34" charset="0"/>
      </a:defRPr>
    </a:lvl7pPr>
    <a:lvl8pPr marL="3200400" algn="l" defTabSz="914400" rtl="0" eaLnBrk="1" latinLnBrk="0" hangingPunct="1">
      <a:defRPr kern="1200">
        <a:solidFill>
          <a:schemeClr val="tx1"/>
        </a:solidFill>
        <a:latin typeface="Trebuchet MS" pitchFamily="34" charset="0"/>
        <a:ea typeface="+mn-ea"/>
        <a:cs typeface="Arial" pitchFamily="34" charset="0"/>
      </a:defRPr>
    </a:lvl8pPr>
    <a:lvl9pPr marL="3657600" algn="l" defTabSz="914400" rtl="0" eaLnBrk="1" latinLnBrk="0" hangingPunct="1">
      <a:defRPr kern="1200">
        <a:solidFill>
          <a:schemeClr val="tx1"/>
        </a:solidFill>
        <a:latin typeface="Trebuchet MS"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D8018-9634-4A2F-8F1E-49ADB5979D9E}" v="73" dt="2022-01-17T19:54:57.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25" autoAdjust="0"/>
  </p:normalViewPr>
  <p:slideViewPr>
    <p:cSldViewPr snapToGrid="0">
      <p:cViewPr varScale="1">
        <p:scale>
          <a:sx n="48" d="100"/>
          <a:sy n="48" d="100"/>
        </p:scale>
        <p:origin x="1364" y="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Toone" userId="8a887fee-5760-4bdf-8609-edf4e4bf3799" providerId="ADAL" clId="{52FD8018-9634-4A2F-8F1E-49ADB5979D9E}"/>
    <pc:docChg chg="undo custSel addSld delSld modSld sldOrd">
      <pc:chgData name="Jessica Toone" userId="8a887fee-5760-4bdf-8609-edf4e4bf3799" providerId="ADAL" clId="{52FD8018-9634-4A2F-8F1E-49ADB5979D9E}" dt="2022-01-17T19:59:27.896" v="2505" actId="20577"/>
      <pc:docMkLst>
        <pc:docMk/>
      </pc:docMkLst>
      <pc:sldChg chg="modSp del mod">
        <pc:chgData name="Jessica Toone" userId="8a887fee-5760-4bdf-8609-edf4e4bf3799" providerId="ADAL" clId="{52FD8018-9634-4A2F-8F1E-49ADB5979D9E}" dt="2022-01-17T17:58:06.933" v="137" actId="2696"/>
        <pc:sldMkLst>
          <pc:docMk/>
          <pc:sldMk cId="703580386" sldId="256"/>
        </pc:sldMkLst>
        <pc:spChg chg="mod">
          <ac:chgData name="Jessica Toone" userId="8a887fee-5760-4bdf-8609-edf4e4bf3799" providerId="ADAL" clId="{52FD8018-9634-4A2F-8F1E-49ADB5979D9E}" dt="2022-01-17T17:53:45.110" v="20" actId="20577"/>
          <ac:spMkLst>
            <pc:docMk/>
            <pc:sldMk cId="703580386" sldId="256"/>
            <ac:spMk id="4" creationId="{2E9A7C78-91FD-4B88-953D-5A4363761BD1}"/>
          </ac:spMkLst>
        </pc:spChg>
        <pc:spChg chg="mod">
          <ac:chgData name="Jessica Toone" userId="8a887fee-5760-4bdf-8609-edf4e4bf3799" providerId="ADAL" clId="{52FD8018-9634-4A2F-8F1E-49ADB5979D9E}" dt="2022-01-17T17:54:17.364" v="70" actId="20577"/>
          <ac:spMkLst>
            <pc:docMk/>
            <pc:sldMk cId="703580386" sldId="256"/>
            <ac:spMk id="5" creationId="{AD04BED3-CF2E-4CAD-8CE8-ED3ED12AEBD6}"/>
          </ac:spMkLst>
        </pc:spChg>
      </pc:sldChg>
      <pc:sldChg chg="del">
        <pc:chgData name="Jessica Toone" userId="8a887fee-5760-4bdf-8609-edf4e4bf3799" providerId="ADAL" clId="{52FD8018-9634-4A2F-8F1E-49ADB5979D9E}" dt="2022-01-17T17:54:53.710" v="71" actId="2696"/>
        <pc:sldMkLst>
          <pc:docMk/>
          <pc:sldMk cId="2262346778" sldId="257"/>
        </pc:sldMkLst>
      </pc:sldChg>
      <pc:sldChg chg="add del">
        <pc:chgData name="Jessica Toone" userId="8a887fee-5760-4bdf-8609-edf4e4bf3799" providerId="ADAL" clId="{52FD8018-9634-4A2F-8F1E-49ADB5979D9E}" dt="2022-01-17T19:50:53.792" v="2240" actId="47"/>
        <pc:sldMkLst>
          <pc:docMk/>
          <pc:sldMk cId="3003812412" sldId="265"/>
        </pc:sldMkLst>
      </pc:sldChg>
      <pc:sldChg chg="modSp add del mod modNotesTx">
        <pc:chgData name="Jessica Toone" userId="8a887fee-5760-4bdf-8609-edf4e4bf3799" providerId="ADAL" clId="{52FD8018-9634-4A2F-8F1E-49ADB5979D9E}" dt="2022-01-17T19:50:55.402" v="2241" actId="47"/>
        <pc:sldMkLst>
          <pc:docMk/>
          <pc:sldMk cId="678612118" sldId="266"/>
        </pc:sldMkLst>
        <pc:spChg chg="mod">
          <ac:chgData name="Jessica Toone" userId="8a887fee-5760-4bdf-8609-edf4e4bf3799" providerId="ADAL" clId="{52FD8018-9634-4A2F-8F1E-49ADB5979D9E}" dt="2022-01-17T19:48:49.792" v="2030" actId="20577"/>
          <ac:spMkLst>
            <pc:docMk/>
            <pc:sldMk cId="678612118" sldId="266"/>
            <ac:spMk id="5" creationId="{BDF8D4E9-F8BA-4847-B381-AB6E1A8BDB06}"/>
          </ac:spMkLst>
        </pc:spChg>
        <pc:spChg chg="mod">
          <ac:chgData name="Jessica Toone" userId="8a887fee-5760-4bdf-8609-edf4e4bf3799" providerId="ADAL" clId="{52FD8018-9634-4A2F-8F1E-49ADB5979D9E}" dt="2022-01-17T19:50:10.885" v="2222" actId="12"/>
          <ac:spMkLst>
            <pc:docMk/>
            <pc:sldMk cId="678612118" sldId="266"/>
            <ac:spMk id="6" creationId="{3A4BC72A-C1C6-4ACE-9D9E-7FCECD1C220A}"/>
          </ac:spMkLst>
        </pc:spChg>
      </pc:sldChg>
      <pc:sldChg chg="addSp modSp add mod setBg modNotesTx">
        <pc:chgData name="Jessica Toone" userId="8a887fee-5760-4bdf-8609-edf4e4bf3799" providerId="ADAL" clId="{52FD8018-9634-4A2F-8F1E-49ADB5979D9E}" dt="2022-01-17T19:41:17.639" v="1940" actId="20577"/>
        <pc:sldMkLst>
          <pc:docMk/>
          <pc:sldMk cId="2638994701" sldId="269"/>
        </pc:sldMkLst>
        <pc:spChg chg="mod">
          <ac:chgData name="Jessica Toone" userId="8a887fee-5760-4bdf-8609-edf4e4bf3799" providerId="ADAL" clId="{52FD8018-9634-4A2F-8F1E-49ADB5979D9E}" dt="2022-01-17T19:40:21.856" v="1925" actId="26606"/>
          <ac:spMkLst>
            <pc:docMk/>
            <pc:sldMk cId="2638994701" sldId="269"/>
            <ac:spMk id="3" creationId="{0FD8F36C-D9C4-4C80-AC76-530A34069ACE}"/>
          </ac:spMkLst>
        </pc:spChg>
        <pc:spChg chg="add mod">
          <ac:chgData name="Jessica Toone" userId="8a887fee-5760-4bdf-8609-edf4e4bf3799" providerId="ADAL" clId="{52FD8018-9634-4A2F-8F1E-49ADB5979D9E}" dt="2022-01-17T19:40:33.284" v="1929" actId="12"/>
          <ac:spMkLst>
            <pc:docMk/>
            <pc:sldMk cId="2638994701" sldId="269"/>
            <ac:spMk id="5" creationId="{1E93F6E0-7D64-484B-8ED3-33E5B3485B15}"/>
          </ac:spMkLst>
        </pc:spChg>
        <pc:spChg chg="add">
          <ac:chgData name="Jessica Toone" userId="8a887fee-5760-4bdf-8609-edf4e4bf3799" providerId="ADAL" clId="{52FD8018-9634-4A2F-8F1E-49ADB5979D9E}" dt="2022-01-17T19:40:21.856" v="1925" actId="26606"/>
          <ac:spMkLst>
            <pc:docMk/>
            <pc:sldMk cId="2638994701" sldId="269"/>
            <ac:spMk id="11" creationId="{6109556B-EAE9-4435-B409-0519F2CBDB14}"/>
          </ac:spMkLst>
        </pc:spChg>
        <pc:picChg chg="mod ord">
          <ac:chgData name="Jessica Toone" userId="8a887fee-5760-4bdf-8609-edf4e4bf3799" providerId="ADAL" clId="{52FD8018-9634-4A2F-8F1E-49ADB5979D9E}" dt="2022-01-17T19:40:24.805" v="1926" actId="27614"/>
          <ac:picMkLst>
            <pc:docMk/>
            <pc:sldMk cId="2638994701" sldId="269"/>
            <ac:picMk id="6" creationId="{8D85AAFA-112C-49EA-8702-5EB86286AE56}"/>
          </ac:picMkLst>
        </pc:picChg>
        <pc:cxnChg chg="add">
          <ac:chgData name="Jessica Toone" userId="8a887fee-5760-4bdf-8609-edf4e4bf3799" providerId="ADAL" clId="{52FD8018-9634-4A2F-8F1E-49ADB5979D9E}" dt="2022-01-17T19:40:21.856" v="1925" actId="26606"/>
          <ac:cxnSpMkLst>
            <pc:docMk/>
            <pc:sldMk cId="2638994701" sldId="269"/>
            <ac:cxnSpMk id="13" creationId="{5814CCBE-423E-41B2-A9F3-82679F490EF4}"/>
          </ac:cxnSpMkLst>
        </pc:cxnChg>
      </pc:sldChg>
      <pc:sldChg chg="addSp delSp modSp add mod delAnim modAnim modNotesTx">
        <pc:chgData name="Jessica Toone" userId="8a887fee-5760-4bdf-8609-edf4e4bf3799" providerId="ADAL" clId="{52FD8018-9634-4A2F-8F1E-49ADB5979D9E}" dt="2022-01-17T19:51:53.335" v="2290"/>
        <pc:sldMkLst>
          <pc:docMk/>
          <pc:sldMk cId="2004018929" sldId="272"/>
        </pc:sldMkLst>
        <pc:spChg chg="mod">
          <ac:chgData name="Jessica Toone" userId="8a887fee-5760-4bdf-8609-edf4e4bf3799" providerId="ADAL" clId="{52FD8018-9634-4A2F-8F1E-49ADB5979D9E}" dt="2022-01-17T19:47:11.265" v="2022" actId="207"/>
          <ac:spMkLst>
            <pc:docMk/>
            <pc:sldMk cId="2004018929" sldId="272"/>
            <ac:spMk id="2" creationId="{298CED74-4500-4B1F-9FA4-B0094A5E4C98}"/>
          </ac:spMkLst>
        </pc:spChg>
        <pc:spChg chg="add mod">
          <ac:chgData name="Jessica Toone" userId="8a887fee-5760-4bdf-8609-edf4e4bf3799" providerId="ADAL" clId="{52FD8018-9634-4A2F-8F1E-49ADB5979D9E}" dt="2022-01-17T19:45:13.802" v="1982" actId="1076"/>
          <ac:spMkLst>
            <pc:docMk/>
            <pc:sldMk cId="2004018929" sldId="272"/>
            <ac:spMk id="6" creationId="{38467F0B-EF4A-4F67-A54F-33F812915B26}"/>
          </ac:spMkLst>
        </pc:spChg>
        <pc:spChg chg="add mod">
          <ac:chgData name="Jessica Toone" userId="8a887fee-5760-4bdf-8609-edf4e4bf3799" providerId="ADAL" clId="{52FD8018-9634-4A2F-8F1E-49ADB5979D9E}" dt="2022-01-17T19:45:05.421" v="1981" actId="1076"/>
          <ac:spMkLst>
            <pc:docMk/>
            <pc:sldMk cId="2004018929" sldId="272"/>
            <ac:spMk id="9" creationId="{3DF67B1A-3F98-4627-A398-37DE254590AA}"/>
          </ac:spMkLst>
        </pc:spChg>
        <pc:picChg chg="del">
          <ac:chgData name="Jessica Toone" userId="8a887fee-5760-4bdf-8609-edf4e4bf3799" providerId="ADAL" clId="{52FD8018-9634-4A2F-8F1E-49ADB5979D9E}" dt="2022-01-17T19:41:44.651" v="1942" actId="478"/>
          <ac:picMkLst>
            <pc:docMk/>
            <pc:sldMk cId="2004018929" sldId="272"/>
            <ac:picMk id="5" creationId="{7367426A-5D7F-4DA9-BB9A-24ABF562CC46}"/>
          </ac:picMkLst>
        </pc:picChg>
        <pc:picChg chg="add del mod">
          <ac:chgData name="Jessica Toone" userId="8a887fee-5760-4bdf-8609-edf4e4bf3799" providerId="ADAL" clId="{52FD8018-9634-4A2F-8F1E-49ADB5979D9E}" dt="2022-01-17T19:43:08.114" v="1959" actId="478"/>
          <ac:picMkLst>
            <pc:docMk/>
            <pc:sldMk cId="2004018929" sldId="272"/>
            <ac:picMk id="7" creationId="{89063B06-972C-4FE1-84D0-101750922B54}"/>
          </ac:picMkLst>
        </pc:picChg>
        <pc:picChg chg="add del mod">
          <ac:chgData name="Jessica Toone" userId="8a887fee-5760-4bdf-8609-edf4e4bf3799" providerId="ADAL" clId="{52FD8018-9634-4A2F-8F1E-49ADB5979D9E}" dt="2022-01-17T19:42:42.227" v="1955" actId="478"/>
          <ac:picMkLst>
            <pc:docMk/>
            <pc:sldMk cId="2004018929" sldId="272"/>
            <ac:picMk id="11" creationId="{3360E815-A24F-402E-8547-ECBD137CE483}"/>
          </ac:picMkLst>
        </pc:picChg>
        <pc:picChg chg="add mod">
          <ac:chgData name="Jessica Toone" userId="8a887fee-5760-4bdf-8609-edf4e4bf3799" providerId="ADAL" clId="{52FD8018-9634-4A2F-8F1E-49ADB5979D9E}" dt="2022-01-17T19:44:46.328" v="1979" actId="1076"/>
          <ac:picMkLst>
            <pc:docMk/>
            <pc:sldMk cId="2004018929" sldId="272"/>
            <ac:picMk id="13" creationId="{2ECD5B3E-58F9-468F-9073-35F1696DCF41}"/>
          </ac:picMkLst>
        </pc:picChg>
        <pc:picChg chg="add mod">
          <ac:chgData name="Jessica Toone" userId="8a887fee-5760-4bdf-8609-edf4e4bf3799" providerId="ADAL" clId="{52FD8018-9634-4A2F-8F1E-49ADB5979D9E}" dt="2022-01-17T19:45:21.872" v="1983" actId="1076"/>
          <ac:picMkLst>
            <pc:docMk/>
            <pc:sldMk cId="2004018929" sldId="272"/>
            <ac:picMk id="15" creationId="{8982D5FB-E752-4B08-BA88-4F42D26AF505}"/>
          </ac:picMkLst>
        </pc:picChg>
      </pc:sldChg>
      <pc:sldChg chg="del">
        <pc:chgData name="Jessica Toone" userId="8a887fee-5760-4bdf-8609-edf4e4bf3799" providerId="ADAL" clId="{52FD8018-9634-4A2F-8F1E-49ADB5979D9E}" dt="2022-01-17T17:55:31.913" v="77" actId="2696"/>
        <pc:sldMkLst>
          <pc:docMk/>
          <pc:sldMk cId="3276479877" sldId="274"/>
        </pc:sldMkLst>
      </pc:sldChg>
      <pc:sldChg chg="modSp add mod ord">
        <pc:chgData name="Jessica Toone" userId="8a887fee-5760-4bdf-8609-edf4e4bf3799" providerId="ADAL" clId="{52FD8018-9634-4A2F-8F1E-49ADB5979D9E}" dt="2022-01-17T19:54:41.130" v="2391" actId="14100"/>
        <pc:sldMkLst>
          <pc:docMk/>
          <pc:sldMk cId="1843355429" sldId="275"/>
        </pc:sldMkLst>
        <pc:spChg chg="mod">
          <ac:chgData name="Jessica Toone" userId="8a887fee-5760-4bdf-8609-edf4e4bf3799" providerId="ADAL" clId="{52FD8018-9634-4A2F-8F1E-49ADB5979D9E}" dt="2022-01-17T19:54:21.664" v="2387" actId="20577"/>
          <ac:spMkLst>
            <pc:docMk/>
            <pc:sldMk cId="1843355429" sldId="275"/>
            <ac:spMk id="2" creationId="{DAD788E6-F623-4994-87D7-FA5A795AB9B9}"/>
          </ac:spMkLst>
        </pc:spChg>
        <pc:spChg chg="mod">
          <ac:chgData name="Jessica Toone" userId="8a887fee-5760-4bdf-8609-edf4e4bf3799" providerId="ADAL" clId="{52FD8018-9634-4A2F-8F1E-49ADB5979D9E}" dt="2022-01-17T19:54:41.130" v="2391" actId="14100"/>
          <ac:spMkLst>
            <pc:docMk/>
            <pc:sldMk cId="1843355429" sldId="275"/>
            <ac:spMk id="3" creationId="{6DD58827-7CE0-4EBA-836E-EBC2F244A0A9}"/>
          </ac:spMkLst>
        </pc:spChg>
      </pc:sldChg>
      <pc:sldChg chg="modSp add mod modNotesTx">
        <pc:chgData name="Jessica Toone" userId="8a887fee-5760-4bdf-8609-edf4e4bf3799" providerId="ADAL" clId="{52FD8018-9634-4A2F-8F1E-49ADB5979D9E}" dt="2022-01-17T19:59:27.896" v="2505" actId="20577"/>
        <pc:sldMkLst>
          <pc:docMk/>
          <pc:sldMk cId="1879869449" sldId="276"/>
        </pc:sldMkLst>
        <pc:spChg chg="mod">
          <ac:chgData name="Jessica Toone" userId="8a887fee-5760-4bdf-8609-edf4e4bf3799" providerId="ADAL" clId="{52FD8018-9634-4A2F-8F1E-49ADB5979D9E}" dt="2022-01-17T19:59:27.896" v="2505" actId="20577"/>
          <ac:spMkLst>
            <pc:docMk/>
            <pc:sldMk cId="1879869449" sldId="276"/>
            <ac:spMk id="2" creationId="{DAD788E6-F623-4994-87D7-FA5A795AB9B9}"/>
          </ac:spMkLst>
        </pc:spChg>
      </pc:sldChg>
      <pc:sldChg chg="addSp delSp modSp add mod setBg modNotesTx">
        <pc:chgData name="Jessica Toone" userId="8a887fee-5760-4bdf-8609-edf4e4bf3799" providerId="ADAL" clId="{52FD8018-9634-4A2F-8F1E-49ADB5979D9E}" dt="2022-01-17T19:58:25.979" v="2475" actId="20577"/>
        <pc:sldMkLst>
          <pc:docMk/>
          <pc:sldMk cId="2291732996" sldId="284"/>
        </pc:sldMkLst>
        <pc:spChg chg="mod">
          <ac:chgData name="Jessica Toone" userId="8a887fee-5760-4bdf-8609-edf4e4bf3799" providerId="ADAL" clId="{52FD8018-9634-4A2F-8F1E-49ADB5979D9E}" dt="2022-01-17T19:22:39.880" v="1801" actId="26606"/>
          <ac:spMkLst>
            <pc:docMk/>
            <pc:sldMk cId="2291732996" sldId="284"/>
            <ac:spMk id="2" creationId="{4A55138A-6922-4FE2-9658-3D034ED55377}"/>
          </ac:spMkLst>
        </pc:spChg>
        <pc:spChg chg="del">
          <ac:chgData name="Jessica Toone" userId="8a887fee-5760-4bdf-8609-edf4e4bf3799" providerId="ADAL" clId="{52FD8018-9634-4A2F-8F1E-49ADB5979D9E}" dt="2022-01-17T19:22:39.880" v="1801" actId="26606"/>
          <ac:spMkLst>
            <pc:docMk/>
            <pc:sldMk cId="2291732996" sldId="284"/>
            <ac:spMk id="3" creationId="{F3CCD74D-349A-441C-ACCF-95D35B996BFB}"/>
          </ac:spMkLst>
        </pc:spChg>
        <pc:spChg chg="add">
          <ac:chgData name="Jessica Toone" userId="8a887fee-5760-4bdf-8609-edf4e4bf3799" providerId="ADAL" clId="{52FD8018-9634-4A2F-8F1E-49ADB5979D9E}" dt="2022-01-17T19:22:39.880" v="1801" actId="26606"/>
          <ac:spMkLst>
            <pc:docMk/>
            <pc:sldMk cId="2291732996" sldId="284"/>
            <ac:spMk id="9" creationId="{883F9AA6-0DA9-4F38-AA8A-C355838EB933}"/>
          </ac:spMkLst>
        </pc:spChg>
        <pc:graphicFrameChg chg="add mod">
          <ac:chgData name="Jessica Toone" userId="8a887fee-5760-4bdf-8609-edf4e4bf3799" providerId="ADAL" clId="{52FD8018-9634-4A2F-8F1E-49ADB5979D9E}" dt="2022-01-17T19:24:13.327" v="1816" actId="20577"/>
          <ac:graphicFrameMkLst>
            <pc:docMk/>
            <pc:sldMk cId="2291732996" sldId="284"/>
            <ac:graphicFrameMk id="5" creationId="{DEBFFDC6-3B3B-4DD1-9A42-520188C752DB}"/>
          </ac:graphicFrameMkLst>
        </pc:graphicFrameChg>
        <pc:cxnChg chg="add">
          <ac:chgData name="Jessica Toone" userId="8a887fee-5760-4bdf-8609-edf4e4bf3799" providerId="ADAL" clId="{52FD8018-9634-4A2F-8F1E-49ADB5979D9E}" dt="2022-01-17T19:22:39.880" v="1801" actId="26606"/>
          <ac:cxnSpMkLst>
            <pc:docMk/>
            <pc:sldMk cId="2291732996" sldId="284"/>
            <ac:cxnSpMk id="11" creationId="{5C45FA27-EB18-4E04-8C96-68F7A0BC1DD9}"/>
          </ac:cxnSpMkLst>
        </pc:cxnChg>
      </pc:sldChg>
      <pc:sldChg chg="add modNotesTx">
        <pc:chgData name="Jessica Toone" userId="8a887fee-5760-4bdf-8609-edf4e4bf3799" providerId="ADAL" clId="{52FD8018-9634-4A2F-8F1E-49ADB5979D9E}" dt="2022-01-17T19:19:20.529" v="1780" actId="20577"/>
        <pc:sldMkLst>
          <pc:docMk/>
          <pc:sldMk cId="3950025998" sldId="285"/>
        </pc:sldMkLst>
      </pc:sldChg>
      <pc:sldChg chg="addSp delSp modSp add mod setBg setClrOvrMap">
        <pc:chgData name="Jessica Toone" userId="8a887fee-5760-4bdf-8609-edf4e4bf3799" providerId="ADAL" clId="{52FD8018-9634-4A2F-8F1E-49ADB5979D9E}" dt="2022-01-17T19:53:44.005" v="2348" actId="26606"/>
        <pc:sldMkLst>
          <pc:docMk/>
          <pc:sldMk cId="3863187461" sldId="286"/>
        </pc:sldMkLst>
        <pc:spChg chg="mod">
          <ac:chgData name="Jessica Toone" userId="8a887fee-5760-4bdf-8609-edf4e4bf3799" providerId="ADAL" clId="{52FD8018-9634-4A2F-8F1E-49ADB5979D9E}" dt="2022-01-17T19:53:44.005" v="2348" actId="26606"/>
          <ac:spMkLst>
            <pc:docMk/>
            <pc:sldMk cId="3863187461" sldId="286"/>
            <ac:spMk id="2" creationId="{66CBE767-9782-468C-AE8B-E149DB29BBFB}"/>
          </ac:spMkLst>
        </pc:spChg>
        <pc:spChg chg="mod">
          <ac:chgData name="Jessica Toone" userId="8a887fee-5760-4bdf-8609-edf4e4bf3799" providerId="ADAL" clId="{52FD8018-9634-4A2F-8F1E-49ADB5979D9E}" dt="2022-01-17T19:53:44.005" v="2348" actId="26606"/>
          <ac:spMkLst>
            <pc:docMk/>
            <pc:sldMk cId="3863187461" sldId="286"/>
            <ac:spMk id="3" creationId="{72B4D943-EE9D-4110-A234-9860B79E66DB}"/>
          </ac:spMkLst>
        </pc:spChg>
        <pc:spChg chg="add del">
          <ac:chgData name="Jessica Toone" userId="8a887fee-5760-4bdf-8609-edf4e4bf3799" providerId="ADAL" clId="{52FD8018-9634-4A2F-8F1E-49ADB5979D9E}" dt="2022-01-17T19:52:59.246" v="2345" actId="26606"/>
          <ac:spMkLst>
            <pc:docMk/>
            <pc:sldMk cId="3863187461" sldId="286"/>
            <ac:spMk id="8" creationId="{A43280A9-E265-46D1-8575-622906D204C9}"/>
          </ac:spMkLst>
        </pc:spChg>
        <pc:spChg chg="add del">
          <ac:chgData name="Jessica Toone" userId="8a887fee-5760-4bdf-8609-edf4e4bf3799" providerId="ADAL" clId="{52FD8018-9634-4A2F-8F1E-49ADB5979D9E}" dt="2022-01-17T19:52:59.246" v="2345" actId="26606"/>
          <ac:spMkLst>
            <pc:docMk/>
            <pc:sldMk cId="3863187461" sldId="286"/>
            <ac:spMk id="10" creationId="{4DE20B70-4750-4280-B3AC-512C05EEF920}"/>
          </ac:spMkLst>
        </pc:spChg>
        <pc:spChg chg="add del">
          <ac:chgData name="Jessica Toone" userId="8a887fee-5760-4bdf-8609-edf4e4bf3799" providerId="ADAL" clId="{52FD8018-9634-4A2F-8F1E-49ADB5979D9E}" dt="2022-01-17T19:52:59.246" v="2345" actId="26606"/>
          <ac:spMkLst>
            <pc:docMk/>
            <pc:sldMk cId="3863187461" sldId="286"/>
            <ac:spMk id="12" creationId="{98D95174-B5F2-424A-8183-654A5064D0B6}"/>
          </ac:spMkLst>
        </pc:spChg>
        <pc:spChg chg="add del">
          <ac:chgData name="Jessica Toone" userId="8a887fee-5760-4bdf-8609-edf4e4bf3799" providerId="ADAL" clId="{52FD8018-9634-4A2F-8F1E-49ADB5979D9E}" dt="2022-01-17T19:52:59.246" v="2345" actId="26606"/>
          <ac:spMkLst>
            <pc:docMk/>
            <pc:sldMk cId="3863187461" sldId="286"/>
            <ac:spMk id="14" creationId="{DD368A96-A16E-42CE-842C-9166E567BCC1}"/>
          </ac:spMkLst>
        </pc:spChg>
        <pc:spChg chg="add del">
          <ac:chgData name="Jessica Toone" userId="8a887fee-5760-4bdf-8609-edf4e4bf3799" providerId="ADAL" clId="{52FD8018-9634-4A2F-8F1E-49ADB5979D9E}" dt="2022-01-17T19:53:44.005" v="2348" actId="26606"/>
          <ac:spMkLst>
            <pc:docMk/>
            <pc:sldMk cId="3863187461" sldId="286"/>
            <ac:spMk id="18" creationId="{A10C41F2-1746-4431-9B52-B9F147A896B8}"/>
          </ac:spMkLst>
        </pc:spChg>
        <pc:spChg chg="add del">
          <ac:chgData name="Jessica Toone" userId="8a887fee-5760-4bdf-8609-edf4e4bf3799" providerId="ADAL" clId="{52FD8018-9634-4A2F-8F1E-49ADB5979D9E}" dt="2022-01-17T19:53:44.005" v="2348" actId="26606"/>
          <ac:spMkLst>
            <pc:docMk/>
            <pc:sldMk cId="3863187461" sldId="286"/>
            <ac:spMk id="19" creationId="{7984928E-D694-4849-BBAD-D7C7DC405478}"/>
          </ac:spMkLst>
        </pc:spChg>
        <pc:spChg chg="add del">
          <ac:chgData name="Jessica Toone" userId="8a887fee-5760-4bdf-8609-edf4e4bf3799" providerId="ADAL" clId="{52FD8018-9634-4A2F-8F1E-49ADB5979D9E}" dt="2022-01-17T19:53:44.005" v="2348" actId="26606"/>
          <ac:spMkLst>
            <pc:docMk/>
            <pc:sldMk cId="3863187461" sldId="286"/>
            <ac:spMk id="20" creationId="{A24A153C-9BEC-46E7-9AA4-DFC65A2B1A87}"/>
          </ac:spMkLst>
        </pc:spChg>
        <pc:spChg chg="add">
          <ac:chgData name="Jessica Toone" userId="8a887fee-5760-4bdf-8609-edf4e4bf3799" providerId="ADAL" clId="{52FD8018-9634-4A2F-8F1E-49ADB5979D9E}" dt="2022-01-17T19:53:44.005" v="2348" actId="26606"/>
          <ac:spMkLst>
            <pc:docMk/>
            <pc:sldMk cId="3863187461" sldId="286"/>
            <ac:spMk id="26" creationId="{A43280A9-E265-46D1-8575-622906D204C9}"/>
          </ac:spMkLst>
        </pc:spChg>
        <pc:spChg chg="add">
          <ac:chgData name="Jessica Toone" userId="8a887fee-5760-4bdf-8609-edf4e4bf3799" providerId="ADAL" clId="{52FD8018-9634-4A2F-8F1E-49ADB5979D9E}" dt="2022-01-17T19:53:44.005" v="2348" actId="26606"/>
          <ac:spMkLst>
            <pc:docMk/>
            <pc:sldMk cId="3863187461" sldId="286"/>
            <ac:spMk id="28" creationId="{4DE20B70-4750-4280-B3AC-512C05EEF920}"/>
          </ac:spMkLst>
        </pc:spChg>
        <pc:spChg chg="add">
          <ac:chgData name="Jessica Toone" userId="8a887fee-5760-4bdf-8609-edf4e4bf3799" providerId="ADAL" clId="{52FD8018-9634-4A2F-8F1E-49ADB5979D9E}" dt="2022-01-17T19:53:44.005" v="2348" actId="26606"/>
          <ac:spMkLst>
            <pc:docMk/>
            <pc:sldMk cId="3863187461" sldId="286"/>
            <ac:spMk id="30" creationId="{98D95174-B5F2-424A-8183-654A5064D0B6}"/>
          </ac:spMkLst>
        </pc:spChg>
        <pc:spChg chg="add">
          <ac:chgData name="Jessica Toone" userId="8a887fee-5760-4bdf-8609-edf4e4bf3799" providerId="ADAL" clId="{52FD8018-9634-4A2F-8F1E-49ADB5979D9E}" dt="2022-01-17T19:53:44.005" v="2348" actId="26606"/>
          <ac:spMkLst>
            <pc:docMk/>
            <pc:sldMk cId="3863187461" sldId="286"/>
            <ac:spMk id="32" creationId="{DD368A96-A16E-42CE-842C-9166E567BCC1}"/>
          </ac:spMkLst>
        </pc:spChg>
        <pc:picChg chg="del">
          <ac:chgData name="Jessica Toone" userId="8a887fee-5760-4bdf-8609-edf4e4bf3799" providerId="ADAL" clId="{52FD8018-9634-4A2F-8F1E-49ADB5979D9E}" dt="2022-01-17T19:52:50.034" v="2343" actId="478"/>
          <ac:picMkLst>
            <pc:docMk/>
            <pc:sldMk cId="3863187461" sldId="286"/>
            <ac:picMk id="5" creationId="{3A5DA645-83BD-4CD1-862A-06B68EC54095}"/>
          </ac:picMkLst>
        </pc:picChg>
        <pc:cxnChg chg="add del">
          <ac:chgData name="Jessica Toone" userId="8a887fee-5760-4bdf-8609-edf4e4bf3799" providerId="ADAL" clId="{52FD8018-9634-4A2F-8F1E-49ADB5979D9E}" dt="2022-01-17T19:52:59.246" v="2345" actId="26606"/>
          <ac:cxnSpMkLst>
            <pc:docMk/>
            <pc:sldMk cId="3863187461" sldId="286"/>
            <ac:cxnSpMk id="16" creationId="{E350D170-418B-4A22-8B98-15EF799FD957}"/>
          </ac:cxnSpMkLst>
        </pc:cxnChg>
        <pc:cxnChg chg="add del">
          <ac:chgData name="Jessica Toone" userId="8a887fee-5760-4bdf-8609-edf4e4bf3799" providerId="ADAL" clId="{52FD8018-9634-4A2F-8F1E-49ADB5979D9E}" dt="2022-01-17T19:53:44.005" v="2348" actId="26606"/>
          <ac:cxnSpMkLst>
            <pc:docMk/>
            <pc:sldMk cId="3863187461" sldId="286"/>
            <ac:cxnSpMk id="21" creationId="{99237721-19CF-41B1-AA0A-E1E1A8282D52}"/>
          </ac:cxnSpMkLst>
        </pc:cxnChg>
        <pc:cxnChg chg="add">
          <ac:chgData name="Jessica Toone" userId="8a887fee-5760-4bdf-8609-edf4e4bf3799" providerId="ADAL" clId="{52FD8018-9634-4A2F-8F1E-49ADB5979D9E}" dt="2022-01-17T19:53:44.005" v="2348" actId="26606"/>
          <ac:cxnSpMkLst>
            <pc:docMk/>
            <pc:sldMk cId="3863187461" sldId="286"/>
            <ac:cxnSpMk id="34" creationId="{E350D170-418B-4A22-8B98-15EF799FD957}"/>
          </ac:cxnSpMkLst>
        </pc:cxnChg>
      </pc:sldChg>
      <pc:sldChg chg="addSp delSp modSp add mod setBg delAnim setClrOvrMap modNotesTx">
        <pc:chgData name="Jessica Toone" userId="8a887fee-5760-4bdf-8609-edf4e4bf3799" providerId="ADAL" clId="{52FD8018-9634-4A2F-8F1E-49ADB5979D9E}" dt="2022-01-17T19:53:17.231" v="2347" actId="26606"/>
        <pc:sldMkLst>
          <pc:docMk/>
          <pc:sldMk cId="3901744293" sldId="287"/>
        </pc:sldMkLst>
        <pc:spChg chg="mod">
          <ac:chgData name="Jessica Toone" userId="8a887fee-5760-4bdf-8609-edf4e4bf3799" providerId="ADAL" clId="{52FD8018-9634-4A2F-8F1E-49ADB5979D9E}" dt="2022-01-17T19:53:17.231" v="2347" actId="26606"/>
          <ac:spMkLst>
            <pc:docMk/>
            <pc:sldMk cId="3901744293" sldId="287"/>
            <ac:spMk id="2" creationId="{F1C9ADC3-95C4-43CC-BB12-842C92A603F9}"/>
          </ac:spMkLst>
        </pc:spChg>
        <pc:spChg chg="mod">
          <ac:chgData name="Jessica Toone" userId="8a887fee-5760-4bdf-8609-edf4e4bf3799" providerId="ADAL" clId="{52FD8018-9634-4A2F-8F1E-49ADB5979D9E}" dt="2022-01-17T19:53:17.231" v="2347" actId="26606"/>
          <ac:spMkLst>
            <pc:docMk/>
            <pc:sldMk cId="3901744293" sldId="287"/>
            <ac:spMk id="3" creationId="{D6D8FB28-7498-494F-9143-681428627E6C}"/>
          </ac:spMkLst>
        </pc:spChg>
        <pc:spChg chg="del">
          <ac:chgData name="Jessica Toone" userId="8a887fee-5760-4bdf-8609-edf4e4bf3799" providerId="ADAL" clId="{52FD8018-9634-4A2F-8F1E-49ADB5979D9E}" dt="2022-01-17T19:52:25.360" v="2323" actId="478"/>
          <ac:spMkLst>
            <pc:docMk/>
            <pc:sldMk cId="3901744293" sldId="287"/>
            <ac:spMk id="4" creationId="{F815C586-7315-4441-8975-26434C5FA114}"/>
          </ac:spMkLst>
        </pc:spChg>
        <pc:spChg chg="add">
          <ac:chgData name="Jessica Toone" userId="8a887fee-5760-4bdf-8609-edf4e4bf3799" providerId="ADAL" clId="{52FD8018-9634-4A2F-8F1E-49ADB5979D9E}" dt="2022-01-17T19:53:17.231" v="2347" actId="26606"/>
          <ac:spMkLst>
            <pc:docMk/>
            <pc:sldMk cId="3901744293" sldId="287"/>
            <ac:spMk id="8" creationId="{A43280A9-E265-46D1-8575-622906D204C9}"/>
          </ac:spMkLst>
        </pc:spChg>
        <pc:spChg chg="add">
          <ac:chgData name="Jessica Toone" userId="8a887fee-5760-4bdf-8609-edf4e4bf3799" providerId="ADAL" clId="{52FD8018-9634-4A2F-8F1E-49ADB5979D9E}" dt="2022-01-17T19:53:17.231" v="2347" actId="26606"/>
          <ac:spMkLst>
            <pc:docMk/>
            <pc:sldMk cId="3901744293" sldId="287"/>
            <ac:spMk id="10" creationId="{4DE20B70-4750-4280-B3AC-512C05EEF920}"/>
          </ac:spMkLst>
        </pc:spChg>
        <pc:spChg chg="add">
          <ac:chgData name="Jessica Toone" userId="8a887fee-5760-4bdf-8609-edf4e4bf3799" providerId="ADAL" clId="{52FD8018-9634-4A2F-8F1E-49ADB5979D9E}" dt="2022-01-17T19:53:17.231" v="2347" actId="26606"/>
          <ac:spMkLst>
            <pc:docMk/>
            <pc:sldMk cId="3901744293" sldId="287"/>
            <ac:spMk id="12" creationId="{98D95174-B5F2-424A-8183-654A5064D0B6}"/>
          </ac:spMkLst>
        </pc:spChg>
        <pc:spChg chg="add">
          <ac:chgData name="Jessica Toone" userId="8a887fee-5760-4bdf-8609-edf4e4bf3799" providerId="ADAL" clId="{52FD8018-9634-4A2F-8F1E-49ADB5979D9E}" dt="2022-01-17T19:53:17.231" v="2347" actId="26606"/>
          <ac:spMkLst>
            <pc:docMk/>
            <pc:sldMk cId="3901744293" sldId="287"/>
            <ac:spMk id="14" creationId="{DD368A96-A16E-42CE-842C-9166E567BCC1}"/>
          </ac:spMkLst>
        </pc:spChg>
        <pc:cxnChg chg="add">
          <ac:chgData name="Jessica Toone" userId="8a887fee-5760-4bdf-8609-edf4e4bf3799" providerId="ADAL" clId="{52FD8018-9634-4A2F-8F1E-49ADB5979D9E}" dt="2022-01-17T19:53:17.231" v="2347" actId="26606"/>
          <ac:cxnSpMkLst>
            <pc:docMk/>
            <pc:sldMk cId="3901744293" sldId="287"/>
            <ac:cxnSpMk id="16" creationId="{E350D170-418B-4A22-8B98-15EF799FD957}"/>
          </ac:cxnSpMkLst>
        </pc:cxnChg>
      </pc:sldChg>
      <pc:sldChg chg="addSp delSp modSp mod ord setBg setClrOvrMap modNotesTx">
        <pc:chgData name="Jessica Toone" userId="8a887fee-5760-4bdf-8609-edf4e4bf3799" providerId="ADAL" clId="{52FD8018-9634-4A2F-8F1E-49ADB5979D9E}" dt="2022-01-17T19:32:30.056" v="1917" actId="313"/>
        <pc:sldMkLst>
          <pc:docMk/>
          <pc:sldMk cId="2693196608" sldId="305"/>
        </pc:sldMkLst>
        <pc:spChg chg="del">
          <ac:chgData name="Jessica Toone" userId="8a887fee-5760-4bdf-8609-edf4e4bf3799" providerId="ADAL" clId="{52FD8018-9634-4A2F-8F1E-49ADB5979D9E}" dt="2022-01-17T17:57:02.843" v="79" actId="478"/>
          <ac:spMkLst>
            <pc:docMk/>
            <pc:sldMk cId="2693196608" sldId="305"/>
            <ac:spMk id="2" creationId="{DCF8E50F-247A-4628-90BB-62A60E39664C}"/>
          </ac:spMkLst>
        </pc:spChg>
        <pc:spChg chg="del">
          <ac:chgData name="Jessica Toone" userId="8a887fee-5760-4bdf-8609-edf4e4bf3799" providerId="ADAL" clId="{52FD8018-9634-4A2F-8F1E-49ADB5979D9E}" dt="2022-01-17T17:57:05.498" v="80" actId="478"/>
          <ac:spMkLst>
            <pc:docMk/>
            <pc:sldMk cId="2693196608" sldId="305"/>
            <ac:spMk id="3" creationId="{DD2A8BE8-DC21-47DE-B6F3-7DC95B43C52E}"/>
          </ac:spMkLst>
        </pc:spChg>
        <pc:spChg chg="add mod">
          <ac:chgData name="Jessica Toone" userId="8a887fee-5760-4bdf-8609-edf4e4bf3799" providerId="ADAL" clId="{52FD8018-9634-4A2F-8F1E-49ADB5979D9E}" dt="2022-01-17T17:59:58.318" v="146" actId="26606"/>
          <ac:spMkLst>
            <pc:docMk/>
            <pc:sldMk cId="2693196608" sldId="305"/>
            <ac:spMk id="5" creationId="{69E56938-F6DD-4D80-BE58-9D575B9C191B}"/>
          </ac:spMkLst>
        </pc:spChg>
        <pc:spChg chg="add mod">
          <ac:chgData name="Jessica Toone" userId="8a887fee-5760-4bdf-8609-edf4e4bf3799" providerId="ADAL" clId="{52FD8018-9634-4A2F-8F1E-49ADB5979D9E}" dt="2022-01-17T17:59:58.328" v="147" actId="26606"/>
          <ac:spMkLst>
            <pc:docMk/>
            <pc:sldMk cId="2693196608" sldId="305"/>
            <ac:spMk id="8" creationId="{11742794-3C66-4E9B-A019-973C1061DD00}"/>
          </ac:spMkLst>
        </pc:spChg>
        <pc:spChg chg="add del mod">
          <ac:chgData name="Jessica Toone" userId="8a887fee-5760-4bdf-8609-edf4e4bf3799" providerId="ADAL" clId="{52FD8018-9634-4A2F-8F1E-49ADB5979D9E}" dt="2022-01-17T17:57:10.403" v="83"/>
          <ac:spMkLst>
            <pc:docMk/>
            <pc:sldMk cId="2693196608" sldId="305"/>
            <ac:spMk id="11" creationId="{45D26A6B-C4CF-4B69-B8BB-0D5DEA668DD9}"/>
          </ac:spMkLst>
        </pc:spChg>
        <pc:spChg chg="add del mod">
          <ac:chgData name="Jessica Toone" userId="8a887fee-5760-4bdf-8609-edf4e4bf3799" providerId="ADAL" clId="{52FD8018-9634-4A2F-8F1E-49ADB5979D9E}" dt="2022-01-17T17:57:26.656" v="84" actId="26606"/>
          <ac:spMkLst>
            <pc:docMk/>
            <pc:sldMk cId="2693196608" sldId="305"/>
            <ac:spMk id="13" creationId="{BE1181E2-9811-4E9F-917D-5816CCE5B0D1}"/>
          </ac:spMkLst>
        </pc:spChg>
        <pc:spChg chg="add del">
          <ac:chgData name="Jessica Toone" userId="8a887fee-5760-4bdf-8609-edf4e4bf3799" providerId="ADAL" clId="{52FD8018-9634-4A2F-8F1E-49ADB5979D9E}" dt="2022-01-17T17:59:27.059" v="142" actId="26606"/>
          <ac:spMkLst>
            <pc:docMk/>
            <pc:sldMk cId="2693196608" sldId="305"/>
            <ac:spMk id="28" creationId="{27B7C6F6-4579-4D42-9857-ED1B2EE07B99}"/>
          </ac:spMkLst>
        </pc:spChg>
        <pc:spChg chg="add del">
          <ac:chgData name="Jessica Toone" userId="8a887fee-5760-4bdf-8609-edf4e4bf3799" providerId="ADAL" clId="{52FD8018-9634-4A2F-8F1E-49ADB5979D9E}" dt="2022-01-17T17:59:27.059" v="142" actId="26606"/>
          <ac:spMkLst>
            <pc:docMk/>
            <pc:sldMk cId="2693196608" sldId="305"/>
            <ac:spMk id="30" creationId="{7E6D8249-E901-4E71-B15A-A7F5D7F7B0E1}"/>
          </ac:spMkLst>
        </pc:spChg>
        <pc:spChg chg="add del">
          <ac:chgData name="Jessica Toone" userId="8a887fee-5760-4bdf-8609-edf4e4bf3799" providerId="ADAL" clId="{52FD8018-9634-4A2F-8F1E-49ADB5979D9E}" dt="2022-01-17T17:59:54.749" v="144" actId="26606"/>
          <ac:spMkLst>
            <pc:docMk/>
            <pc:sldMk cId="2693196608" sldId="305"/>
            <ac:spMk id="33" creationId="{4038CB10-1F5C-4D54-9DF7-12586DE5B007}"/>
          </ac:spMkLst>
        </pc:spChg>
        <pc:spChg chg="add del">
          <ac:chgData name="Jessica Toone" userId="8a887fee-5760-4bdf-8609-edf4e4bf3799" providerId="ADAL" clId="{52FD8018-9634-4A2F-8F1E-49ADB5979D9E}" dt="2022-01-17T17:59:54.749" v="144" actId="26606"/>
          <ac:spMkLst>
            <pc:docMk/>
            <pc:sldMk cId="2693196608" sldId="305"/>
            <ac:spMk id="34" creationId="{73ED6512-6858-4552-B699-9A97FE9A4EA2}"/>
          </ac:spMkLst>
        </pc:spChg>
        <pc:picChg chg="del">
          <ac:chgData name="Jessica Toone" userId="8a887fee-5760-4bdf-8609-edf4e4bf3799" providerId="ADAL" clId="{52FD8018-9634-4A2F-8F1E-49ADB5979D9E}" dt="2022-01-17T17:57:07.446" v="81" actId="478"/>
          <ac:picMkLst>
            <pc:docMk/>
            <pc:sldMk cId="2693196608" sldId="305"/>
            <ac:picMk id="7" creationId="{4C238EB8-09B7-4151-B562-13B050D4A3E6}"/>
          </ac:picMkLst>
        </pc:picChg>
        <pc:picChg chg="del">
          <ac:chgData name="Jessica Toone" userId="8a887fee-5760-4bdf-8609-edf4e4bf3799" providerId="ADAL" clId="{52FD8018-9634-4A2F-8F1E-49ADB5979D9E}" dt="2022-01-17T17:57:08.572" v="82" actId="478"/>
          <ac:picMkLst>
            <pc:docMk/>
            <pc:sldMk cId="2693196608" sldId="305"/>
            <ac:picMk id="9" creationId="{8C7F1323-5935-4F21-BFEA-E642AAB30A75}"/>
          </ac:picMkLst>
        </pc:picChg>
        <pc:picChg chg="add mod ord">
          <ac:chgData name="Jessica Toone" userId="8a887fee-5760-4bdf-8609-edf4e4bf3799" providerId="ADAL" clId="{52FD8018-9634-4A2F-8F1E-49ADB5979D9E}" dt="2022-01-17T18:00:01.588" v="149" actId="962"/>
          <ac:picMkLst>
            <pc:docMk/>
            <pc:sldMk cId="2693196608" sldId="305"/>
            <ac:picMk id="14" creationId="{2CEB730F-BF6C-4817-B1A4-6DD7743B130F}"/>
          </ac:picMkLst>
        </pc:picChg>
        <pc:cxnChg chg="add del">
          <ac:chgData name="Jessica Toone" userId="8a887fee-5760-4bdf-8609-edf4e4bf3799" providerId="ADAL" clId="{52FD8018-9634-4A2F-8F1E-49ADB5979D9E}" dt="2022-01-17T17:59:58.328" v="147" actId="26606"/>
          <ac:cxnSpMkLst>
            <pc:docMk/>
            <pc:sldMk cId="2693196608" sldId="305"/>
            <ac:cxnSpMk id="19" creationId="{15F1CC53-719A-4763-BF30-5E25A63CEF3C}"/>
          </ac:cxnSpMkLst>
        </pc:cxnChg>
        <pc:cxnChg chg="add del">
          <ac:chgData name="Jessica Toone" userId="8a887fee-5760-4bdf-8609-edf4e4bf3799" providerId="ADAL" clId="{52FD8018-9634-4A2F-8F1E-49ADB5979D9E}" dt="2022-01-17T17:59:58.328" v="147" actId="26606"/>
          <ac:cxnSpMkLst>
            <pc:docMk/>
            <pc:sldMk cId="2693196608" sldId="305"/>
            <ac:cxnSpMk id="21" creationId="{FBC3B7EE-8632-4756-A078-1B3B0DF3B53E}"/>
          </ac:cxnSpMkLst>
        </pc:cxnChg>
        <pc:cxnChg chg="add del">
          <ac:chgData name="Jessica Toone" userId="8a887fee-5760-4bdf-8609-edf4e4bf3799" providerId="ADAL" clId="{52FD8018-9634-4A2F-8F1E-49ADB5979D9E}" dt="2022-01-17T17:59:27.059" v="142" actId="26606"/>
          <ac:cxnSpMkLst>
            <pc:docMk/>
            <pc:sldMk cId="2693196608" sldId="305"/>
            <ac:cxnSpMk id="26" creationId="{15F1CC53-719A-4763-BF30-5E25A63CEF3C}"/>
          </ac:cxnSpMkLst>
        </pc:cxnChg>
        <pc:cxnChg chg="add del">
          <ac:chgData name="Jessica Toone" userId="8a887fee-5760-4bdf-8609-edf4e4bf3799" providerId="ADAL" clId="{52FD8018-9634-4A2F-8F1E-49ADB5979D9E}" dt="2022-01-17T17:59:54.749" v="144" actId="26606"/>
          <ac:cxnSpMkLst>
            <pc:docMk/>
            <pc:sldMk cId="2693196608" sldId="305"/>
            <ac:cxnSpMk id="32" creationId="{15F1CC53-719A-4763-BF30-5E25A63CEF3C}"/>
          </ac:cxnSpMkLst>
        </pc:cxnChg>
        <pc:cxnChg chg="add del">
          <ac:chgData name="Jessica Toone" userId="8a887fee-5760-4bdf-8609-edf4e4bf3799" providerId="ADAL" clId="{52FD8018-9634-4A2F-8F1E-49ADB5979D9E}" dt="2022-01-17T17:59:58.318" v="146" actId="26606"/>
          <ac:cxnSpMkLst>
            <pc:docMk/>
            <pc:sldMk cId="2693196608" sldId="305"/>
            <ac:cxnSpMk id="36" creationId="{15F1CC53-719A-4763-BF30-5E25A63CEF3C}"/>
          </ac:cxnSpMkLst>
        </pc:cxnChg>
        <pc:cxnChg chg="add del">
          <ac:chgData name="Jessica Toone" userId="8a887fee-5760-4bdf-8609-edf4e4bf3799" providerId="ADAL" clId="{52FD8018-9634-4A2F-8F1E-49ADB5979D9E}" dt="2022-01-17T17:59:58.318" v="146" actId="26606"/>
          <ac:cxnSpMkLst>
            <pc:docMk/>
            <pc:sldMk cId="2693196608" sldId="305"/>
            <ac:cxnSpMk id="37" creationId="{3FEFDF7D-B17C-4F16-B8BE-C55FFC7E295E}"/>
          </ac:cxnSpMkLst>
        </pc:cxnChg>
        <pc:cxnChg chg="add">
          <ac:chgData name="Jessica Toone" userId="8a887fee-5760-4bdf-8609-edf4e4bf3799" providerId="ADAL" clId="{52FD8018-9634-4A2F-8F1E-49ADB5979D9E}" dt="2022-01-17T17:59:58.328" v="147" actId="26606"/>
          <ac:cxnSpMkLst>
            <pc:docMk/>
            <pc:sldMk cId="2693196608" sldId="305"/>
            <ac:cxnSpMk id="39" creationId="{15F1CC53-719A-4763-BF30-5E25A63CEF3C}"/>
          </ac:cxnSpMkLst>
        </pc:cxnChg>
        <pc:cxnChg chg="add">
          <ac:chgData name="Jessica Toone" userId="8a887fee-5760-4bdf-8609-edf4e4bf3799" providerId="ADAL" clId="{52FD8018-9634-4A2F-8F1E-49ADB5979D9E}" dt="2022-01-17T17:59:58.328" v="147" actId="26606"/>
          <ac:cxnSpMkLst>
            <pc:docMk/>
            <pc:sldMk cId="2693196608" sldId="305"/>
            <ac:cxnSpMk id="40" creationId="{FBC3B7EE-8632-4756-A078-1B3B0DF3B53E}"/>
          </ac:cxnSpMkLst>
        </pc:cxnChg>
      </pc:sldChg>
      <pc:sldChg chg="addSp delSp modSp mod setBg modNotesTx">
        <pc:chgData name="Jessica Toone" userId="8a887fee-5760-4bdf-8609-edf4e4bf3799" providerId="ADAL" clId="{52FD8018-9634-4A2F-8F1E-49ADB5979D9E}" dt="2022-01-17T19:56:22.311" v="2419" actId="20577"/>
        <pc:sldMkLst>
          <pc:docMk/>
          <pc:sldMk cId="1590342866" sldId="330"/>
        </pc:sldMkLst>
        <pc:spChg chg="del mod">
          <ac:chgData name="Jessica Toone" userId="8a887fee-5760-4bdf-8609-edf4e4bf3799" providerId="ADAL" clId="{52FD8018-9634-4A2F-8F1E-49ADB5979D9E}" dt="2022-01-17T18:01:05.386" v="185" actId="478"/>
          <ac:spMkLst>
            <pc:docMk/>
            <pc:sldMk cId="1590342866" sldId="330"/>
            <ac:spMk id="2" creationId="{BFB49352-2AB0-4ADD-96B9-AB0FAECB557C}"/>
          </ac:spMkLst>
        </pc:spChg>
        <pc:spChg chg="mod ord">
          <ac:chgData name="Jessica Toone" userId="8a887fee-5760-4bdf-8609-edf4e4bf3799" providerId="ADAL" clId="{52FD8018-9634-4A2F-8F1E-49ADB5979D9E}" dt="2022-01-17T18:47:14.484" v="928" actId="255"/>
          <ac:spMkLst>
            <pc:docMk/>
            <pc:sldMk cId="1590342866" sldId="330"/>
            <ac:spMk id="3" creationId="{2F49AA98-AED4-4FAD-999C-98B64BB9DF71}"/>
          </ac:spMkLst>
        </pc:spChg>
        <pc:spChg chg="add del mod">
          <ac:chgData name="Jessica Toone" userId="8a887fee-5760-4bdf-8609-edf4e4bf3799" providerId="ADAL" clId="{52FD8018-9634-4A2F-8F1E-49ADB5979D9E}" dt="2022-01-17T18:01:08.719" v="186" actId="478"/>
          <ac:spMkLst>
            <pc:docMk/>
            <pc:sldMk cId="1590342866" sldId="330"/>
            <ac:spMk id="5" creationId="{99AB8A38-96C8-47D5-9721-18987FBB9772}"/>
          </ac:spMkLst>
        </pc:spChg>
        <pc:spChg chg="add mod ord">
          <ac:chgData name="Jessica Toone" userId="8a887fee-5760-4bdf-8609-edf4e4bf3799" providerId="ADAL" clId="{52FD8018-9634-4A2F-8F1E-49ADB5979D9E}" dt="2022-01-17T18:46:41.403" v="923" actId="26606"/>
          <ac:spMkLst>
            <pc:docMk/>
            <pc:sldMk cId="1590342866" sldId="330"/>
            <ac:spMk id="6" creationId="{26E6A8C2-D28E-4EEC-8F43-7D0BB83C51EE}"/>
          </ac:spMkLst>
        </pc:spChg>
        <pc:spChg chg="add del mod">
          <ac:chgData name="Jessica Toone" userId="8a887fee-5760-4bdf-8609-edf4e4bf3799" providerId="ADAL" clId="{52FD8018-9634-4A2F-8F1E-49ADB5979D9E}" dt="2022-01-17T18:46:31.532" v="921" actId="478"/>
          <ac:spMkLst>
            <pc:docMk/>
            <pc:sldMk cId="1590342866" sldId="330"/>
            <ac:spMk id="9" creationId="{E725B219-6D71-4120-8F0B-D5E2E75597B1}"/>
          </ac:spMkLst>
        </pc:spChg>
        <pc:spChg chg="add del mod">
          <ac:chgData name="Jessica Toone" userId="8a887fee-5760-4bdf-8609-edf4e4bf3799" providerId="ADAL" clId="{52FD8018-9634-4A2F-8F1E-49ADB5979D9E}" dt="2022-01-17T18:46:41.403" v="923" actId="26606"/>
          <ac:spMkLst>
            <pc:docMk/>
            <pc:sldMk cId="1590342866" sldId="330"/>
            <ac:spMk id="13" creationId="{CBA68B9A-2DFD-4DF3-A89C-485F844D503A}"/>
          </ac:spMkLst>
        </pc:spChg>
        <pc:spChg chg="mod">
          <ac:chgData name="Jessica Toone" userId="8a887fee-5760-4bdf-8609-edf4e4bf3799" providerId="ADAL" clId="{52FD8018-9634-4A2F-8F1E-49ADB5979D9E}" dt="2022-01-17T18:46:41.403" v="923" actId="26606"/>
          <ac:spMkLst>
            <pc:docMk/>
            <pc:sldMk cId="1590342866" sldId="330"/>
            <ac:spMk id="18" creationId="{7CCCE07D-3B17-42EC-AE9C-222D13143DF6}"/>
          </ac:spMkLst>
        </pc:spChg>
        <pc:spChg chg="add">
          <ac:chgData name="Jessica Toone" userId="8a887fee-5760-4bdf-8609-edf4e4bf3799" providerId="ADAL" clId="{52FD8018-9634-4A2F-8F1E-49ADB5979D9E}" dt="2022-01-17T18:46:41.403" v="923" actId="26606"/>
          <ac:spMkLst>
            <pc:docMk/>
            <pc:sldMk cId="1590342866" sldId="330"/>
            <ac:spMk id="25" creationId="{4038CB10-1F5C-4D54-9DF7-12586DE5B007}"/>
          </ac:spMkLst>
        </pc:spChg>
        <pc:spChg chg="add">
          <ac:chgData name="Jessica Toone" userId="8a887fee-5760-4bdf-8609-edf4e4bf3799" providerId="ADAL" clId="{52FD8018-9634-4A2F-8F1E-49ADB5979D9E}" dt="2022-01-17T18:46:41.403" v="923" actId="26606"/>
          <ac:spMkLst>
            <pc:docMk/>
            <pc:sldMk cId="1590342866" sldId="330"/>
            <ac:spMk id="27" creationId="{73ED6512-6858-4552-B699-9A97FE9A4EA2}"/>
          </ac:spMkLst>
        </pc:spChg>
        <pc:spChg chg="del">
          <ac:chgData name="Jessica Toone" userId="8a887fee-5760-4bdf-8609-edf4e4bf3799" providerId="ADAL" clId="{52FD8018-9634-4A2F-8F1E-49ADB5979D9E}" dt="2022-01-17T17:55:07.597" v="72" actId="478"/>
          <ac:spMkLst>
            <pc:docMk/>
            <pc:sldMk cId="1590342866" sldId="330"/>
            <ac:spMk id="81" creationId="{82960077-7DAA-4543-8719-74137BCBB759}"/>
          </ac:spMkLst>
        </pc:spChg>
        <pc:spChg chg="del">
          <ac:chgData name="Jessica Toone" userId="8a887fee-5760-4bdf-8609-edf4e4bf3799" providerId="ADAL" clId="{52FD8018-9634-4A2F-8F1E-49ADB5979D9E}" dt="2022-01-17T17:55:09.451" v="73" actId="478"/>
          <ac:spMkLst>
            <pc:docMk/>
            <pc:sldMk cId="1590342866" sldId="330"/>
            <ac:spMk id="82" creationId="{503949B9-68A2-4ABE-91ED-37C05B246C8B}"/>
          </ac:spMkLst>
        </pc:spChg>
        <pc:picChg chg="mod ord">
          <ac:chgData name="Jessica Toone" userId="8a887fee-5760-4bdf-8609-edf4e4bf3799" providerId="ADAL" clId="{52FD8018-9634-4A2F-8F1E-49ADB5979D9E}" dt="2022-01-17T18:46:41.403" v="923" actId="26606"/>
          <ac:picMkLst>
            <pc:docMk/>
            <pc:sldMk cId="1590342866" sldId="330"/>
            <ac:picMk id="8" creationId="{2088C71B-3F8B-4679-8801-8C4C86D45C13}"/>
          </ac:picMkLst>
        </pc:picChg>
        <pc:picChg chg="add del mod">
          <ac:chgData name="Jessica Toone" userId="8a887fee-5760-4bdf-8609-edf4e4bf3799" providerId="ADAL" clId="{52FD8018-9634-4A2F-8F1E-49ADB5979D9E}" dt="2022-01-17T18:46:41.403" v="923" actId="26606"/>
          <ac:picMkLst>
            <pc:docMk/>
            <pc:sldMk cId="1590342866" sldId="330"/>
            <ac:picMk id="10" creationId="{96812000-377B-4B9A-A2C2-AFDD83B7A3F4}"/>
          </ac:picMkLst>
        </pc:picChg>
        <pc:picChg chg="del mod">
          <ac:chgData name="Jessica Toone" userId="8a887fee-5760-4bdf-8609-edf4e4bf3799" providerId="ADAL" clId="{52FD8018-9634-4A2F-8F1E-49ADB5979D9E}" dt="2022-01-17T18:46:34.474" v="922" actId="478"/>
          <ac:picMkLst>
            <pc:docMk/>
            <pc:sldMk cId="1590342866" sldId="330"/>
            <ac:picMk id="12" creationId="{4F42B7E8-FEA7-4E82-B22D-FA9926040956}"/>
          </ac:picMkLst>
        </pc:picChg>
        <pc:cxnChg chg="add">
          <ac:chgData name="Jessica Toone" userId="8a887fee-5760-4bdf-8609-edf4e4bf3799" providerId="ADAL" clId="{52FD8018-9634-4A2F-8F1E-49ADB5979D9E}" dt="2022-01-17T18:46:41.403" v="923" actId="26606"/>
          <ac:cxnSpMkLst>
            <pc:docMk/>
            <pc:sldMk cId="1590342866" sldId="330"/>
            <ac:cxnSpMk id="23" creationId="{15F1CC53-719A-4763-BF30-5E25A63CEF3C}"/>
          </ac:cxnSpMkLst>
        </pc:cxnChg>
      </pc:sldChg>
      <pc:sldChg chg="del">
        <pc:chgData name="Jessica Toone" userId="8a887fee-5760-4bdf-8609-edf4e4bf3799" providerId="ADAL" clId="{52FD8018-9634-4A2F-8F1E-49ADB5979D9E}" dt="2022-01-17T17:56:06.457" v="78" actId="2696"/>
        <pc:sldMkLst>
          <pc:docMk/>
          <pc:sldMk cId="1510143952" sldId="332"/>
        </pc:sldMkLst>
      </pc:sldChg>
      <pc:sldChg chg="del">
        <pc:chgData name="Jessica Toone" userId="8a887fee-5760-4bdf-8609-edf4e4bf3799" providerId="ADAL" clId="{52FD8018-9634-4A2F-8F1E-49ADB5979D9E}" dt="2022-01-17T18:27:59.855" v="281" actId="2696"/>
        <pc:sldMkLst>
          <pc:docMk/>
          <pc:sldMk cId="3800068970" sldId="335"/>
        </pc:sldMkLst>
      </pc:sldChg>
      <pc:sldChg chg="del">
        <pc:chgData name="Jessica Toone" userId="8a887fee-5760-4bdf-8609-edf4e4bf3799" providerId="ADAL" clId="{52FD8018-9634-4A2F-8F1E-49ADB5979D9E}" dt="2022-01-17T19:08:10.448" v="1069" actId="2696"/>
        <pc:sldMkLst>
          <pc:docMk/>
          <pc:sldMk cId="943091750" sldId="336"/>
        </pc:sldMkLst>
      </pc:sldChg>
      <pc:sldChg chg="del">
        <pc:chgData name="Jessica Toone" userId="8a887fee-5760-4bdf-8609-edf4e4bf3799" providerId="ADAL" clId="{52FD8018-9634-4A2F-8F1E-49ADB5979D9E}" dt="2022-01-17T17:55:18.206" v="74" actId="2696"/>
        <pc:sldMkLst>
          <pc:docMk/>
          <pc:sldMk cId="33020697" sldId="338"/>
        </pc:sldMkLst>
      </pc:sldChg>
      <pc:sldChg chg="del">
        <pc:chgData name="Jessica Toone" userId="8a887fee-5760-4bdf-8609-edf4e4bf3799" providerId="ADAL" clId="{52FD8018-9634-4A2F-8F1E-49ADB5979D9E}" dt="2022-01-17T17:55:21.116" v="75" actId="2696"/>
        <pc:sldMkLst>
          <pc:docMk/>
          <pc:sldMk cId="2262191475" sldId="339"/>
        </pc:sldMkLst>
      </pc:sldChg>
      <pc:sldChg chg="del">
        <pc:chgData name="Jessica Toone" userId="8a887fee-5760-4bdf-8609-edf4e4bf3799" providerId="ADAL" clId="{52FD8018-9634-4A2F-8F1E-49ADB5979D9E}" dt="2022-01-17T17:55:28.091" v="76" actId="2696"/>
        <pc:sldMkLst>
          <pc:docMk/>
          <pc:sldMk cId="867604313" sldId="340"/>
        </pc:sldMkLst>
      </pc:sldChg>
      <pc:sldChg chg="addSp delSp modSp mod modNotesTx">
        <pc:chgData name="Jessica Toone" userId="8a887fee-5760-4bdf-8609-edf4e4bf3799" providerId="ADAL" clId="{52FD8018-9634-4A2F-8F1E-49ADB5979D9E}" dt="2022-01-17T19:07:27.391" v="1059" actId="20577"/>
        <pc:sldMkLst>
          <pc:docMk/>
          <pc:sldMk cId="1448471967" sldId="341"/>
        </pc:sldMkLst>
        <pc:spChg chg="mod">
          <ac:chgData name="Jessica Toone" userId="8a887fee-5760-4bdf-8609-edf4e4bf3799" providerId="ADAL" clId="{52FD8018-9634-4A2F-8F1E-49ADB5979D9E}" dt="2022-01-17T18:52:53.066" v="939" actId="20577"/>
          <ac:spMkLst>
            <pc:docMk/>
            <pc:sldMk cId="1448471967" sldId="341"/>
            <ac:spMk id="2" creationId="{D78518F4-D13C-40F3-9843-13BBC3B8BDCF}"/>
          </ac:spMkLst>
        </pc:spChg>
        <pc:spChg chg="del">
          <ac:chgData name="Jessica Toone" userId="8a887fee-5760-4bdf-8609-edf4e4bf3799" providerId="ADAL" clId="{52FD8018-9634-4A2F-8F1E-49ADB5979D9E}" dt="2022-01-17T18:52:38.660" v="929" actId="478"/>
          <ac:spMkLst>
            <pc:docMk/>
            <pc:sldMk cId="1448471967" sldId="341"/>
            <ac:spMk id="3" creationId="{FE33E194-371F-4D5A-8C83-2CCE5A3D6C25}"/>
          </ac:spMkLst>
        </pc:spChg>
        <pc:spChg chg="del mod">
          <ac:chgData name="Jessica Toone" userId="8a887fee-5760-4bdf-8609-edf4e4bf3799" providerId="ADAL" clId="{52FD8018-9634-4A2F-8F1E-49ADB5979D9E}" dt="2022-01-17T18:53:30.605" v="941" actId="26606"/>
          <ac:spMkLst>
            <pc:docMk/>
            <pc:sldMk cId="1448471967" sldId="341"/>
            <ac:spMk id="4" creationId="{FABA94CC-2803-437F-B79F-A5067E28041B}"/>
          </ac:spMkLst>
        </pc:spChg>
        <pc:spChg chg="del mod">
          <ac:chgData name="Jessica Toone" userId="8a887fee-5760-4bdf-8609-edf4e4bf3799" providerId="ADAL" clId="{52FD8018-9634-4A2F-8F1E-49ADB5979D9E}" dt="2022-01-17T18:34:51.628" v="307" actId="478"/>
          <ac:spMkLst>
            <pc:docMk/>
            <pc:sldMk cId="1448471967" sldId="341"/>
            <ac:spMk id="5" creationId="{A4A59DFC-7CFF-494D-8C86-6FE174974213}"/>
          </ac:spMkLst>
        </pc:spChg>
        <pc:spChg chg="del mod">
          <ac:chgData name="Jessica Toone" userId="8a887fee-5760-4bdf-8609-edf4e4bf3799" providerId="ADAL" clId="{52FD8018-9634-4A2F-8F1E-49ADB5979D9E}" dt="2022-01-17T18:34:58.307" v="309" actId="478"/>
          <ac:spMkLst>
            <pc:docMk/>
            <pc:sldMk cId="1448471967" sldId="341"/>
            <ac:spMk id="6" creationId="{9397F57A-AEBE-465C-9EF7-E78B1CDEC7A3}"/>
          </ac:spMkLst>
        </pc:spChg>
        <pc:spChg chg="del">
          <ac:chgData name="Jessica Toone" userId="8a887fee-5760-4bdf-8609-edf4e4bf3799" providerId="ADAL" clId="{52FD8018-9634-4A2F-8F1E-49ADB5979D9E}" dt="2022-01-17T18:57:47.276" v="1039" actId="478"/>
          <ac:spMkLst>
            <pc:docMk/>
            <pc:sldMk cId="1448471967" sldId="341"/>
            <ac:spMk id="7" creationId="{A7FD409D-82CA-4A05-9EF1-71EEFF9420DE}"/>
          </ac:spMkLst>
        </pc:spChg>
        <pc:spChg chg="del">
          <ac:chgData name="Jessica Toone" userId="8a887fee-5760-4bdf-8609-edf4e4bf3799" providerId="ADAL" clId="{52FD8018-9634-4A2F-8F1E-49ADB5979D9E}" dt="2022-01-17T18:57:51.008" v="1040" actId="478"/>
          <ac:spMkLst>
            <pc:docMk/>
            <pc:sldMk cId="1448471967" sldId="341"/>
            <ac:spMk id="8" creationId="{CDD187DA-D1E6-4203-8426-B028CDCA5BAF}"/>
          </ac:spMkLst>
        </pc:spChg>
        <pc:spChg chg="del">
          <ac:chgData name="Jessica Toone" userId="8a887fee-5760-4bdf-8609-edf4e4bf3799" providerId="ADAL" clId="{52FD8018-9634-4A2F-8F1E-49ADB5979D9E}" dt="2022-01-17T18:57:53.674" v="1041" actId="478"/>
          <ac:spMkLst>
            <pc:docMk/>
            <pc:sldMk cId="1448471967" sldId="341"/>
            <ac:spMk id="9" creationId="{7BD57D52-635E-45A8-AB12-6DAF783169CA}"/>
          </ac:spMkLst>
        </pc:spChg>
        <pc:spChg chg="add del mod">
          <ac:chgData name="Jessica Toone" userId="8a887fee-5760-4bdf-8609-edf4e4bf3799" providerId="ADAL" clId="{52FD8018-9634-4A2F-8F1E-49ADB5979D9E}" dt="2022-01-17T18:34:55.705" v="308" actId="478"/>
          <ac:spMkLst>
            <pc:docMk/>
            <pc:sldMk cId="1448471967" sldId="341"/>
            <ac:spMk id="11" creationId="{EF4AF7E0-1D8C-419C-925A-16E323411936}"/>
          </ac:spMkLst>
        </pc:spChg>
        <pc:spChg chg="add del mod">
          <ac:chgData name="Jessica Toone" userId="8a887fee-5760-4bdf-8609-edf4e4bf3799" providerId="ADAL" clId="{52FD8018-9634-4A2F-8F1E-49ADB5979D9E}" dt="2022-01-17T18:52:40.810" v="930" actId="478"/>
          <ac:spMkLst>
            <pc:docMk/>
            <pc:sldMk cId="1448471967" sldId="341"/>
            <ac:spMk id="13" creationId="{E0392FFE-4AEF-4EDD-A101-4B96B94AA64B}"/>
          </ac:spMkLst>
        </pc:spChg>
        <pc:graphicFrameChg chg="add mod">
          <ac:chgData name="Jessica Toone" userId="8a887fee-5760-4bdf-8609-edf4e4bf3799" providerId="ADAL" clId="{52FD8018-9634-4A2F-8F1E-49ADB5979D9E}" dt="2022-01-17T18:54:59.890" v="942"/>
          <ac:graphicFrameMkLst>
            <pc:docMk/>
            <pc:sldMk cId="1448471967" sldId="341"/>
            <ac:graphicFrameMk id="16" creationId="{995FF253-BF39-4AF0-8FF7-AE2E547B2AFB}"/>
          </ac:graphicFrameMkLst>
        </pc:graphicFrameChg>
        <pc:picChg chg="add mod">
          <ac:chgData name="Jessica Toone" userId="8a887fee-5760-4bdf-8609-edf4e4bf3799" providerId="ADAL" clId="{52FD8018-9634-4A2F-8F1E-49ADB5979D9E}" dt="2022-01-17T18:53:03.451" v="940"/>
          <ac:picMkLst>
            <pc:docMk/>
            <pc:sldMk cId="1448471967" sldId="341"/>
            <ac:picMk id="14" creationId="{3A39545F-F501-4C46-9806-03A02790274C}"/>
          </ac:picMkLst>
        </pc:picChg>
      </pc:sldChg>
      <pc:sldChg chg="addSp delSp modSp mod setBg modNotesTx">
        <pc:chgData name="Jessica Toone" userId="8a887fee-5760-4bdf-8609-edf4e4bf3799" providerId="ADAL" clId="{52FD8018-9634-4A2F-8F1E-49ADB5979D9E}" dt="2022-01-17T19:20:53.140" v="1796" actId="255"/>
        <pc:sldMkLst>
          <pc:docMk/>
          <pc:sldMk cId="2911269246" sldId="342"/>
        </pc:sldMkLst>
        <pc:spChg chg="mod">
          <ac:chgData name="Jessica Toone" userId="8a887fee-5760-4bdf-8609-edf4e4bf3799" providerId="ADAL" clId="{52FD8018-9634-4A2F-8F1E-49ADB5979D9E}" dt="2022-01-17T19:13:33.074" v="1340" actId="26606"/>
          <ac:spMkLst>
            <pc:docMk/>
            <pc:sldMk cId="2911269246" sldId="342"/>
            <ac:spMk id="2" creationId="{2C360FCC-0BF5-45B2-9CDD-17A4BA1878EE}"/>
          </ac:spMkLst>
        </pc:spChg>
        <pc:spChg chg="del mod">
          <ac:chgData name="Jessica Toone" userId="8a887fee-5760-4bdf-8609-edf4e4bf3799" providerId="ADAL" clId="{52FD8018-9634-4A2F-8F1E-49ADB5979D9E}" dt="2022-01-17T19:08:27.730" v="1081" actId="478"/>
          <ac:spMkLst>
            <pc:docMk/>
            <pc:sldMk cId="2911269246" sldId="342"/>
            <ac:spMk id="3" creationId="{88BA67A4-895F-49F8-97D0-7158E0597C07}"/>
          </ac:spMkLst>
        </pc:spChg>
        <pc:spChg chg="mod">
          <ac:chgData name="Jessica Toone" userId="8a887fee-5760-4bdf-8609-edf4e4bf3799" providerId="ADAL" clId="{52FD8018-9634-4A2F-8F1E-49ADB5979D9E}" dt="2022-01-17T19:20:53.140" v="1796" actId="255"/>
          <ac:spMkLst>
            <pc:docMk/>
            <pc:sldMk cId="2911269246" sldId="342"/>
            <ac:spMk id="4" creationId="{020BAF9D-516C-4AC0-B83C-33BFA6E280A1}"/>
          </ac:spMkLst>
        </pc:spChg>
        <pc:spChg chg="del">
          <ac:chgData name="Jessica Toone" userId="8a887fee-5760-4bdf-8609-edf4e4bf3799" providerId="ADAL" clId="{52FD8018-9634-4A2F-8F1E-49ADB5979D9E}" dt="2022-01-17T19:07:58.406" v="1066" actId="478"/>
          <ac:spMkLst>
            <pc:docMk/>
            <pc:sldMk cId="2911269246" sldId="342"/>
            <ac:spMk id="5" creationId="{5951D7A3-45F6-43A4-8ADB-05DA212ADAAF}"/>
          </ac:spMkLst>
        </pc:spChg>
        <pc:spChg chg="del">
          <ac:chgData name="Jessica Toone" userId="8a887fee-5760-4bdf-8609-edf4e4bf3799" providerId="ADAL" clId="{52FD8018-9634-4A2F-8F1E-49ADB5979D9E}" dt="2022-01-17T19:07:42.730" v="1060" actId="478"/>
          <ac:spMkLst>
            <pc:docMk/>
            <pc:sldMk cId="2911269246" sldId="342"/>
            <ac:spMk id="6" creationId="{4E022558-08EA-41A8-88BE-1F82971F0E31}"/>
          </ac:spMkLst>
        </pc:spChg>
        <pc:spChg chg="del">
          <ac:chgData name="Jessica Toone" userId="8a887fee-5760-4bdf-8609-edf4e4bf3799" providerId="ADAL" clId="{52FD8018-9634-4A2F-8F1E-49ADB5979D9E}" dt="2022-01-17T19:07:54.052" v="1064" actId="478"/>
          <ac:spMkLst>
            <pc:docMk/>
            <pc:sldMk cId="2911269246" sldId="342"/>
            <ac:spMk id="7" creationId="{3EA34E7E-6BB0-4276-9993-7D15DAF830EB}"/>
          </ac:spMkLst>
        </pc:spChg>
        <pc:spChg chg="del">
          <ac:chgData name="Jessica Toone" userId="8a887fee-5760-4bdf-8609-edf4e4bf3799" providerId="ADAL" clId="{52FD8018-9634-4A2F-8F1E-49ADB5979D9E}" dt="2022-01-17T19:07:46.030" v="1061" actId="478"/>
          <ac:spMkLst>
            <pc:docMk/>
            <pc:sldMk cId="2911269246" sldId="342"/>
            <ac:spMk id="8" creationId="{C6AEC234-75AE-4C73-8E75-A426AAC54462}"/>
          </ac:spMkLst>
        </pc:spChg>
        <pc:spChg chg="del mod">
          <ac:chgData name="Jessica Toone" userId="8a887fee-5760-4bdf-8609-edf4e4bf3799" providerId="ADAL" clId="{52FD8018-9634-4A2F-8F1E-49ADB5979D9E}" dt="2022-01-17T19:13:40.064" v="1343" actId="478"/>
          <ac:spMkLst>
            <pc:docMk/>
            <pc:sldMk cId="2911269246" sldId="342"/>
            <ac:spMk id="9" creationId="{72919092-CCE1-4A58-8E2A-540307E14B56}"/>
          </ac:spMkLst>
        </pc:spChg>
        <pc:spChg chg="del mod">
          <ac:chgData name="Jessica Toone" userId="8a887fee-5760-4bdf-8609-edf4e4bf3799" providerId="ADAL" clId="{52FD8018-9634-4A2F-8F1E-49ADB5979D9E}" dt="2022-01-17T19:13:42.358" v="1344" actId="478"/>
          <ac:spMkLst>
            <pc:docMk/>
            <pc:sldMk cId="2911269246" sldId="342"/>
            <ac:spMk id="10" creationId="{43032B0D-C227-4CB9-85CC-4B9B8BF1621E}"/>
          </ac:spMkLst>
        </pc:spChg>
        <pc:spChg chg="del mod">
          <ac:chgData name="Jessica Toone" userId="8a887fee-5760-4bdf-8609-edf4e4bf3799" providerId="ADAL" clId="{52FD8018-9634-4A2F-8F1E-49ADB5979D9E}" dt="2022-01-17T19:13:54.283" v="1345" actId="478"/>
          <ac:spMkLst>
            <pc:docMk/>
            <pc:sldMk cId="2911269246" sldId="342"/>
            <ac:spMk id="11" creationId="{5F67B498-D587-4BC1-B0F3-4316C41ADDF9}"/>
          </ac:spMkLst>
        </pc:spChg>
        <pc:spChg chg="add del mod">
          <ac:chgData name="Jessica Toone" userId="8a887fee-5760-4bdf-8609-edf4e4bf3799" providerId="ADAL" clId="{52FD8018-9634-4A2F-8F1E-49ADB5979D9E}" dt="2022-01-17T19:07:49.396" v="1062" actId="478"/>
          <ac:spMkLst>
            <pc:docMk/>
            <pc:sldMk cId="2911269246" sldId="342"/>
            <ac:spMk id="13" creationId="{C93E76D3-01B6-4785-9DF7-941CE3C1183C}"/>
          </ac:spMkLst>
        </pc:spChg>
        <pc:spChg chg="add del mod">
          <ac:chgData name="Jessica Toone" userId="8a887fee-5760-4bdf-8609-edf4e4bf3799" providerId="ADAL" clId="{52FD8018-9634-4A2F-8F1E-49ADB5979D9E}" dt="2022-01-17T19:07:52.081" v="1063" actId="478"/>
          <ac:spMkLst>
            <pc:docMk/>
            <pc:sldMk cId="2911269246" sldId="342"/>
            <ac:spMk id="15" creationId="{BB3C0173-1D7A-46E4-9174-1D09C407922A}"/>
          </ac:spMkLst>
        </pc:spChg>
        <pc:spChg chg="add del mod">
          <ac:chgData name="Jessica Toone" userId="8a887fee-5760-4bdf-8609-edf4e4bf3799" providerId="ADAL" clId="{52FD8018-9634-4A2F-8F1E-49ADB5979D9E}" dt="2022-01-17T19:07:56.185" v="1065" actId="478"/>
          <ac:spMkLst>
            <pc:docMk/>
            <pc:sldMk cId="2911269246" sldId="342"/>
            <ac:spMk id="17" creationId="{5144912E-62B7-423B-B91E-216A0C78736E}"/>
          </ac:spMkLst>
        </pc:spChg>
        <pc:spChg chg="add del mod">
          <ac:chgData name="Jessica Toone" userId="8a887fee-5760-4bdf-8609-edf4e4bf3799" providerId="ADAL" clId="{52FD8018-9634-4A2F-8F1E-49ADB5979D9E}" dt="2022-01-17T19:07:59.903" v="1067" actId="478"/>
          <ac:spMkLst>
            <pc:docMk/>
            <pc:sldMk cId="2911269246" sldId="342"/>
            <ac:spMk id="19" creationId="{66A66A0F-8007-417B-8A25-4BB9346D17C8}"/>
          </ac:spMkLst>
        </pc:spChg>
        <pc:spChg chg="add del mod">
          <ac:chgData name="Jessica Toone" userId="8a887fee-5760-4bdf-8609-edf4e4bf3799" providerId="ADAL" clId="{52FD8018-9634-4A2F-8F1E-49ADB5979D9E}" dt="2022-01-17T19:08:28.727" v="1082" actId="478"/>
          <ac:spMkLst>
            <pc:docMk/>
            <pc:sldMk cId="2911269246" sldId="342"/>
            <ac:spMk id="21" creationId="{1C33DA8B-C1D5-4FD9-9789-E622B559FCBE}"/>
          </ac:spMkLst>
        </pc:spChg>
        <pc:picChg chg="add mod ord">
          <ac:chgData name="Jessica Toone" userId="8a887fee-5760-4bdf-8609-edf4e4bf3799" providerId="ADAL" clId="{52FD8018-9634-4A2F-8F1E-49ADB5979D9E}" dt="2022-01-17T19:13:38.105" v="1341" actId="27614"/>
          <ac:picMkLst>
            <pc:docMk/>
            <pc:sldMk cId="2911269246" sldId="342"/>
            <ac:picMk id="22" creationId="{39E38D4C-40C4-425A-882A-A4517B66FF59}"/>
          </ac:picMkLst>
        </pc:picChg>
        <pc:cxnChg chg="add">
          <ac:chgData name="Jessica Toone" userId="8a887fee-5760-4bdf-8609-edf4e4bf3799" providerId="ADAL" clId="{52FD8018-9634-4A2F-8F1E-49ADB5979D9E}" dt="2022-01-17T19:13:33.074" v="1340" actId="26606"/>
          <ac:cxnSpMkLst>
            <pc:docMk/>
            <pc:sldMk cId="2911269246" sldId="342"/>
            <ac:cxnSpMk id="27" creationId="{15F1CC53-719A-4763-BF30-5E25A63CEF3C}"/>
          </ac:cxnSpMkLst>
        </pc:cxnChg>
        <pc:cxnChg chg="add">
          <ac:chgData name="Jessica Toone" userId="8a887fee-5760-4bdf-8609-edf4e4bf3799" providerId="ADAL" clId="{52FD8018-9634-4A2F-8F1E-49ADB5979D9E}" dt="2022-01-17T19:13:33.074" v="1340" actId="26606"/>
          <ac:cxnSpMkLst>
            <pc:docMk/>
            <pc:sldMk cId="2911269246" sldId="342"/>
            <ac:cxnSpMk id="29" creationId="{3FEFDF7D-B17C-4F16-B8BE-C55FFC7E295E}"/>
          </ac:cxnSpMkLst>
        </pc:cxnChg>
      </pc:sldChg>
      <pc:sldChg chg="add del">
        <pc:chgData name="Jessica Toone" userId="8a887fee-5760-4bdf-8609-edf4e4bf3799" providerId="ADAL" clId="{52FD8018-9634-4A2F-8F1E-49ADB5979D9E}" dt="2022-01-17T17:58:08.777" v="138" actId="2696"/>
        <pc:sldMkLst>
          <pc:docMk/>
          <pc:sldMk cId="1348756678" sldId="343"/>
        </pc:sldMkLst>
      </pc:sldChg>
      <pc:sldChg chg="addSp delSp modSp add mod ord modAnim modNotesTx">
        <pc:chgData name="Jessica Toone" userId="8a887fee-5760-4bdf-8609-edf4e4bf3799" providerId="ADAL" clId="{52FD8018-9634-4A2F-8F1E-49ADB5979D9E}" dt="2022-01-17T19:33:08.143" v="1919" actId="20577"/>
        <pc:sldMkLst>
          <pc:docMk/>
          <pc:sldMk cId="2996558667" sldId="343"/>
        </pc:sldMkLst>
        <pc:spChg chg="mod">
          <ac:chgData name="Jessica Toone" userId="8a887fee-5760-4bdf-8609-edf4e4bf3799" providerId="ADAL" clId="{52FD8018-9634-4A2F-8F1E-49ADB5979D9E}" dt="2022-01-17T19:25:10.625" v="1841" actId="20577"/>
          <ac:spMkLst>
            <pc:docMk/>
            <pc:sldMk cId="2996558667" sldId="343"/>
            <ac:spMk id="2" creationId="{D78518F4-D13C-40F3-9843-13BBC3B8BDCF}"/>
          </ac:spMkLst>
        </pc:spChg>
        <pc:graphicFrameChg chg="mod">
          <ac:chgData name="Jessica Toone" userId="8a887fee-5760-4bdf-8609-edf4e4bf3799" providerId="ADAL" clId="{52FD8018-9634-4A2F-8F1E-49ADB5979D9E}" dt="2022-01-17T19:31:07.850" v="1873"/>
          <ac:graphicFrameMkLst>
            <pc:docMk/>
            <pc:sldMk cId="2996558667" sldId="343"/>
            <ac:graphicFrameMk id="16" creationId="{995FF253-BF39-4AF0-8FF7-AE2E547B2AFB}"/>
          </ac:graphicFrameMkLst>
        </pc:graphicFrameChg>
        <pc:picChg chg="add mod">
          <ac:chgData name="Jessica Toone" userId="8a887fee-5760-4bdf-8609-edf4e4bf3799" providerId="ADAL" clId="{52FD8018-9634-4A2F-8F1E-49ADB5979D9E}" dt="2022-01-17T19:25:28.396" v="1846" actId="1076"/>
          <ac:picMkLst>
            <pc:docMk/>
            <pc:sldMk cId="2996558667" sldId="343"/>
            <ac:picMk id="5" creationId="{62B16356-CDD6-4F00-A386-89E47471442F}"/>
          </ac:picMkLst>
        </pc:picChg>
        <pc:picChg chg="del">
          <ac:chgData name="Jessica Toone" userId="8a887fee-5760-4bdf-8609-edf4e4bf3799" providerId="ADAL" clId="{52FD8018-9634-4A2F-8F1E-49ADB5979D9E}" dt="2022-01-17T19:25:17.024" v="1842" actId="478"/>
          <ac:picMkLst>
            <pc:docMk/>
            <pc:sldMk cId="2996558667" sldId="343"/>
            <ac:picMk id="14" creationId="{3A39545F-F501-4C46-9806-03A02790274C}"/>
          </ac:picMkLst>
        </pc:picChg>
      </pc:sldChg>
      <pc:sldChg chg="add del">
        <pc:chgData name="Jessica Toone" userId="8a887fee-5760-4bdf-8609-edf4e4bf3799" providerId="ADAL" clId="{52FD8018-9634-4A2F-8F1E-49ADB5979D9E}" dt="2022-01-17T19:54:57.638" v="2394"/>
        <pc:sldMkLst>
          <pc:docMk/>
          <pc:sldMk cId="1433396498" sldId="344"/>
        </pc:sldMkLst>
      </pc:sldChg>
      <pc:sldChg chg="modSp add del mod">
        <pc:chgData name="Jessica Toone" userId="8a887fee-5760-4bdf-8609-edf4e4bf3799" providerId="ADAL" clId="{52FD8018-9634-4A2F-8F1E-49ADB5979D9E}" dt="2022-01-17T19:21:51.755" v="1799" actId="2696"/>
        <pc:sldMkLst>
          <pc:docMk/>
          <pc:sldMk cId="1914179808" sldId="464"/>
        </pc:sldMkLst>
        <pc:picChg chg="mod">
          <ac:chgData name="Jessica Toone" userId="8a887fee-5760-4bdf-8609-edf4e4bf3799" providerId="ADAL" clId="{52FD8018-9634-4A2F-8F1E-49ADB5979D9E}" dt="2022-01-17T19:21:24.287" v="1798" actId="14100"/>
          <ac:picMkLst>
            <pc:docMk/>
            <pc:sldMk cId="1914179808" sldId="464"/>
            <ac:picMk id="5" creationId="{746FF974-68D7-44B5-B01F-7C5FC5598184}"/>
          </ac:picMkLst>
        </pc:picChg>
      </pc:sldChg>
      <pc:sldMasterChg chg="delSldLayout">
        <pc:chgData name="Jessica Toone" userId="8a887fee-5760-4bdf-8609-edf4e4bf3799" providerId="ADAL" clId="{52FD8018-9634-4A2F-8F1E-49ADB5979D9E}" dt="2022-01-17T19:08:10.448" v="1069" actId="2696"/>
        <pc:sldMasterMkLst>
          <pc:docMk/>
          <pc:sldMasterMk cId="1833531430" sldId="2147483775"/>
        </pc:sldMasterMkLst>
        <pc:sldLayoutChg chg="del">
          <pc:chgData name="Jessica Toone" userId="8a887fee-5760-4bdf-8609-edf4e4bf3799" providerId="ADAL" clId="{52FD8018-9634-4A2F-8F1E-49ADB5979D9E}" dt="2022-01-17T17:58:08.777" v="138" actId="2696"/>
          <pc:sldLayoutMkLst>
            <pc:docMk/>
            <pc:sldMasterMk cId="1833531430" sldId="2147483775"/>
            <pc:sldLayoutMk cId="1357335664" sldId="2147483787"/>
          </pc:sldLayoutMkLst>
        </pc:sldLayoutChg>
        <pc:sldLayoutChg chg="del">
          <pc:chgData name="Jessica Toone" userId="8a887fee-5760-4bdf-8609-edf4e4bf3799" providerId="ADAL" clId="{52FD8018-9634-4A2F-8F1E-49ADB5979D9E}" dt="2022-01-17T17:54:53.710" v="71" actId="2696"/>
          <pc:sldLayoutMkLst>
            <pc:docMk/>
            <pc:sldMasterMk cId="1833531430" sldId="2147483775"/>
            <pc:sldLayoutMk cId="1095267428" sldId="2147483788"/>
          </pc:sldLayoutMkLst>
        </pc:sldLayoutChg>
        <pc:sldLayoutChg chg="del">
          <pc:chgData name="Jessica Toone" userId="8a887fee-5760-4bdf-8609-edf4e4bf3799" providerId="ADAL" clId="{52FD8018-9634-4A2F-8F1E-49ADB5979D9E}" dt="2022-01-17T18:27:59.855" v="281" actId="2696"/>
          <pc:sldLayoutMkLst>
            <pc:docMk/>
            <pc:sldMasterMk cId="1833531430" sldId="2147483775"/>
            <pc:sldLayoutMk cId="4108306154" sldId="2147483791"/>
          </pc:sldLayoutMkLst>
        </pc:sldLayoutChg>
        <pc:sldLayoutChg chg="del">
          <pc:chgData name="Jessica Toone" userId="8a887fee-5760-4bdf-8609-edf4e4bf3799" providerId="ADAL" clId="{52FD8018-9634-4A2F-8F1E-49ADB5979D9E}" dt="2022-01-17T17:55:28.091" v="76" actId="2696"/>
          <pc:sldLayoutMkLst>
            <pc:docMk/>
            <pc:sldMasterMk cId="1833531430" sldId="2147483775"/>
            <pc:sldLayoutMk cId="572258150" sldId="2147483792"/>
          </pc:sldLayoutMkLst>
        </pc:sldLayoutChg>
        <pc:sldLayoutChg chg="del">
          <pc:chgData name="Jessica Toone" userId="8a887fee-5760-4bdf-8609-edf4e4bf3799" providerId="ADAL" clId="{52FD8018-9634-4A2F-8F1E-49ADB5979D9E}" dt="2022-01-17T19:08:10.448" v="1069" actId="2696"/>
          <pc:sldLayoutMkLst>
            <pc:docMk/>
            <pc:sldMasterMk cId="1833531430" sldId="2147483775"/>
            <pc:sldLayoutMk cId="703799447" sldId="2147483795"/>
          </pc:sldLayoutMkLst>
        </pc:sldLayoutChg>
        <pc:sldLayoutChg chg="del">
          <pc:chgData name="Jessica Toone" userId="8a887fee-5760-4bdf-8609-edf4e4bf3799" providerId="ADAL" clId="{52FD8018-9634-4A2F-8F1E-49ADB5979D9E}" dt="2022-01-17T17:56:06.457" v="78" actId="2696"/>
          <pc:sldLayoutMkLst>
            <pc:docMk/>
            <pc:sldMasterMk cId="1833531430" sldId="2147483775"/>
            <pc:sldLayoutMk cId="4220350646" sldId="214748379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13D1C-AD59-4C5D-A20E-D5D939DD492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9A8FD9-5D0C-41E0-B53F-BCCA0CF5530A}">
      <dgm:prSet/>
      <dgm:spPr/>
      <dgm:t>
        <a:bodyPr/>
        <a:lstStyle/>
        <a:p>
          <a:pPr>
            <a:lnSpc>
              <a:spcPct val="100000"/>
            </a:lnSpc>
          </a:pPr>
          <a:r>
            <a:rPr lang="en-US" dirty="0"/>
            <a:t>Protects “original works of authorship”</a:t>
          </a:r>
        </a:p>
      </dgm:t>
    </dgm:pt>
    <dgm:pt modelId="{788AFD52-51FE-4C6F-84B6-D368727BF2BD}" type="parTrans" cxnId="{60BCA412-A925-4343-85B1-656C700E10EA}">
      <dgm:prSet/>
      <dgm:spPr/>
      <dgm:t>
        <a:bodyPr/>
        <a:lstStyle/>
        <a:p>
          <a:endParaRPr lang="en-US"/>
        </a:p>
      </dgm:t>
    </dgm:pt>
    <dgm:pt modelId="{154B6520-ED6C-4A76-91C5-1AA0BE7B2418}" type="sibTrans" cxnId="{60BCA412-A925-4343-85B1-656C700E10EA}">
      <dgm:prSet/>
      <dgm:spPr/>
      <dgm:t>
        <a:bodyPr/>
        <a:lstStyle/>
        <a:p>
          <a:endParaRPr lang="en-US"/>
        </a:p>
      </dgm:t>
    </dgm:pt>
    <dgm:pt modelId="{2988C957-7656-4824-94D9-D1146DBDA7FD}">
      <dgm:prSet/>
      <dgm:spPr/>
      <dgm:t>
        <a:bodyPr/>
        <a:lstStyle/>
        <a:p>
          <a:pPr>
            <a:lnSpc>
              <a:spcPct val="100000"/>
            </a:lnSpc>
          </a:pPr>
          <a:r>
            <a:rPr lang="en-US"/>
            <a:t>Must possess some creative “spark”</a:t>
          </a:r>
        </a:p>
      </dgm:t>
    </dgm:pt>
    <dgm:pt modelId="{C6378286-3F94-433D-8426-8F23F884A0B7}" type="parTrans" cxnId="{29C41676-2611-47C1-A043-308C29F18496}">
      <dgm:prSet/>
      <dgm:spPr/>
      <dgm:t>
        <a:bodyPr/>
        <a:lstStyle/>
        <a:p>
          <a:endParaRPr lang="en-US"/>
        </a:p>
      </dgm:t>
    </dgm:pt>
    <dgm:pt modelId="{143D249F-3FC6-405D-A762-65D96CF61C12}" type="sibTrans" cxnId="{29C41676-2611-47C1-A043-308C29F18496}">
      <dgm:prSet/>
      <dgm:spPr/>
      <dgm:t>
        <a:bodyPr/>
        <a:lstStyle/>
        <a:p>
          <a:endParaRPr lang="en-US"/>
        </a:p>
      </dgm:t>
    </dgm:pt>
    <dgm:pt modelId="{2B31FDBA-449E-47DE-9888-C803A9148E1D}">
      <dgm:prSet/>
      <dgm:spPr/>
      <dgm:t>
        <a:bodyPr/>
        <a:lstStyle/>
        <a:p>
          <a:pPr>
            <a:lnSpc>
              <a:spcPct val="100000"/>
            </a:lnSpc>
          </a:pPr>
          <a:r>
            <a:rPr lang="en-US" dirty="0"/>
            <a:t>Can be a compilation of preexisting materials or data IF arranged so that the resulting work is something original</a:t>
          </a:r>
        </a:p>
      </dgm:t>
    </dgm:pt>
    <dgm:pt modelId="{EAE29D7B-1602-4137-96D8-8FB1EE2629F6}" type="parTrans" cxnId="{FA771B4C-8E3C-4EDD-9FB5-F2A33E6C372E}">
      <dgm:prSet/>
      <dgm:spPr/>
      <dgm:t>
        <a:bodyPr/>
        <a:lstStyle/>
        <a:p>
          <a:endParaRPr lang="en-US"/>
        </a:p>
      </dgm:t>
    </dgm:pt>
    <dgm:pt modelId="{4562DF04-F7A2-4A34-802C-8FDDC90588FE}" type="sibTrans" cxnId="{FA771B4C-8E3C-4EDD-9FB5-F2A33E6C372E}">
      <dgm:prSet/>
      <dgm:spPr/>
      <dgm:t>
        <a:bodyPr/>
        <a:lstStyle/>
        <a:p>
          <a:endParaRPr lang="en-US"/>
        </a:p>
      </dgm:t>
    </dgm:pt>
    <dgm:pt modelId="{2BBE0C0B-125B-4AF8-981D-D5AE063672C8}" type="pres">
      <dgm:prSet presAssocID="{99113D1C-AD59-4C5D-A20E-D5D939DD4920}" presName="root" presStyleCnt="0">
        <dgm:presLayoutVars>
          <dgm:dir/>
          <dgm:resizeHandles val="exact"/>
        </dgm:presLayoutVars>
      </dgm:prSet>
      <dgm:spPr/>
    </dgm:pt>
    <dgm:pt modelId="{67D9BDE7-B431-4C3B-8A36-C1EED616B59D}" type="pres">
      <dgm:prSet presAssocID="{7E9A8FD9-5D0C-41E0-B53F-BCCA0CF5530A}" presName="compNode" presStyleCnt="0"/>
      <dgm:spPr/>
    </dgm:pt>
    <dgm:pt modelId="{E129CAEF-C168-429A-8CCF-5A7E70EC9C19}" type="pres">
      <dgm:prSet presAssocID="{7E9A8FD9-5D0C-41E0-B53F-BCCA0CF5530A}" presName="bgRect" presStyleLbl="bgShp" presStyleIdx="0" presStyleCnt="3"/>
      <dgm:spPr/>
    </dgm:pt>
    <dgm:pt modelId="{E77EB67B-1A2E-4F26-B8CE-F8BA383E041E}" type="pres">
      <dgm:prSet presAssocID="{7E9A8FD9-5D0C-41E0-B53F-BCCA0CF553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464FECC4-E49B-4F7E-856E-BD005DCE4CA0}" type="pres">
      <dgm:prSet presAssocID="{7E9A8FD9-5D0C-41E0-B53F-BCCA0CF5530A}" presName="spaceRect" presStyleCnt="0"/>
      <dgm:spPr/>
    </dgm:pt>
    <dgm:pt modelId="{8FB65DF9-B6F9-4074-95BE-E7033DCD91CE}" type="pres">
      <dgm:prSet presAssocID="{7E9A8FD9-5D0C-41E0-B53F-BCCA0CF5530A}" presName="parTx" presStyleLbl="revTx" presStyleIdx="0" presStyleCnt="3">
        <dgm:presLayoutVars>
          <dgm:chMax val="0"/>
          <dgm:chPref val="0"/>
        </dgm:presLayoutVars>
      </dgm:prSet>
      <dgm:spPr/>
    </dgm:pt>
    <dgm:pt modelId="{52012191-282D-46D8-8CD1-032639BBBD5A}" type="pres">
      <dgm:prSet presAssocID="{154B6520-ED6C-4A76-91C5-1AA0BE7B2418}" presName="sibTrans" presStyleCnt="0"/>
      <dgm:spPr/>
    </dgm:pt>
    <dgm:pt modelId="{42CE07B2-8687-4F12-84C8-391709B68751}" type="pres">
      <dgm:prSet presAssocID="{2988C957-7656-4824-94D9-D1146DBDA7FD}" presName="compNode" presStyleCnt="0"/>
      <dgm:spPr/>
    </dgm:pt>
    <dgm:pt modelId="{5140ED10-60FB-4638-B372-8003E2055815}" type="pres">
      <dgm:prSet presAssocID="{2988C957-7656-4824-94D9-D1146DBDA7FD}" presName="bgRect" presStyleLbl="bgShp" presStyleIdx="1" presStyleCnt="3"/>
      <dgm:spPr/>
    </dgm:pt>
    <dgm:pt modelId="{7203367E-6934-43F5-8DC7-EC457D5191B2}" type="pres">
      <dgm:prSet presAssocID="{2988C957-7656-4824-94D9-D1146DBDA7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arkler"/>
        </a:ext>
      </dgm:extLst>
    </dgm:pt>
    <dgm:pt modelId="{00D0C043-53EB-4F1E-97BC-A0E4DF20437D}" type="pres">
      <dgm:prSet presAssocID="{2988C957-7656-4824-94D9-D1146DBDA7FD}" presName="spaceRect" presStyleCnt="0"/>
      <dgm:spPr/>
    </dgm:pt>
    <dgm:pt modelId="{EEE23D2D-424C-42CC-A170-A03D5668940E}" type="pres">
      <dgm:prSet presAssocID="{2988C957-7656-4824-94D9-D1146DBDA7FD}" presName="parTx" presStyleLbl="revTx" presStyleIdx="1" presStyleCnt="3">
        <dgm:presLayoutVars>
          <dgm:chMax val="0"/>
          <dgm:chPref val="0"/>
        </dgm:presLayoutVars>
      </dgm:prSet>
      <dgm:spPr/>
    </dgm:pt>
    <dgm:pt modelId="{B2FEEEBC-0D54-45E8-B84E-C464401F29A3}" type="pres">
      <dgm:prSet presAssocID="{143D249F-3FC6-405D-A762-65D96CF61C12}" presName="sibTrans" presStyleCnt="0"/>
      <dgm:spPr/>
    </dgm:pt>
    <dgm:pt modelId="{0448ABB7-BE57-4B18-83BF-35F0692DE099}" type="pres">
      <dgm:prSet presAssocID="{2B31FDBA-449E-47DE-9888-C803A9148E1D}" presName="compNode" presStyleCnt="0"/>
      <dgm:spPr/>
    </dgm:pt>
    <dgm:pt modelId="{F83DCCAF-8085-402D-952C-4EF4FC38210E}" type="pres">
      <dgm:prSet presAssocID="{2B31FDBA-449E-47DE-9888-C803A9148E1D}" presName="bgRect" presStyleLbl="bgShp" presStyleIdx="2" presStyleCnt="3"/>
      <dgm:spPr/>
    </dgm:pt>
    <dgm:pt modelId="{72C4EE5F-35F0-4CB0-A469-4DBD74130D54}" type="pres">
      <dgm:prSet presAssocID="{2B31FDBA-449E-47DE-9888-C803A9148E1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sic Shapes with solid fill"/>
        </a:ext>
      </dgm:extLst>
    </dgm:pt>
    <dgm:pt modelId="{B7513967-6EE0-4CA8-9CA0-5BCDC7BEEE5F}" type="pres">
      <dgm:prSet presAssocID="{2B31FDBA-449E-47DE-9888-C803A9148E1D}" presName="spaceRect" presStyleCnt="0"/>
      <dgm:spPr/>
    </dgm:pt>
    <dgm:pt modelId="{C95C0C90-A4DD-44A7-A3AA-34CCDF08DA4F}" type="pres">
      <dgm:prSet presAssocID="{2B31FDBA-449E-47DE-9888-C803A9148E1D}" presName="parTx" presStyleLbl="revTx" presStyleIdx="2" presStyleCnt="3">
        <dgm:presLayoutVars>
          <dgm:chMax val="0"/>
          <dgm:chPref val="0"/>
        </dgm:presLayoutVars>
      </dgm:prSet>
      <dgm:spPr/>
    </dgm:pt>
  </dgm:ptLst>
  <dgm:cxnLst>
    <dgm:cxn modelId="{60BCA412-A925-4343-85B1-656C700E10EA}" srcId="{99113D1C-AD59-4C5D-A20E-D5D939DD4920}" destId="{7E9A8FD9-5D0C-41E0-B53F-BCCA0CF5530A}" srcOrd="0" destOrd="0" parTransId="{788AFD52-51FE-4C6F-84B6-D368727BF2BD}" sibTransId="{154B6520-ED6C-4A76-91C5-1AA0BE7B2418}"/>
    <dgm:cxn modelId="{99A0D940-3C23-47A5-B14C-1D48B3054D8D}" type="presOf" srcId="{99113D1C-AD59-4C5D-A20E-D5D939DD4920}" destId="{2BBE0C0B-125B-4AF8-981D-D5AE063672C8}" srcOrd="0" destOrd="0" presId="urn:microsoft.com/office/officeart/2018/2/layout/IconVerticalSolidList"/>
    <dgm:cxn modelId="{FA771B4C-8E3C-4EDD-9FB5-F2A33E6C372E}" srcId="{99113D1C-AD59-4C5D-A20E-D5D939DD4920}" destId="{2B31FDBA-449E-47DE-9888-C803A9148E1D}" srcOrd="2" destOrd="0" parTransId="{EAE29D7B-1602-4137-96D8-8FB1EE2629F6}" sibTransId="{4562DF04-F7A2-4A34-802C-8FDDC90588FE}"/>
    <dgm:cxn modelId="{E28BE170-DD0D-4A3E-9D2C-2B96BEBA9D52}" type="presOf" srcId="{2988C957-7656-4824-94D9-D1146DBDA7FD}" destId="{EEE23D2D-424C-42CC-A170-A03D5668940E}" srcOrd="0" destOrd="0" presId="urn:microsoft.com/office/officeart/2018/2/layout/IconVerticalSolidList"/>
    <dgm:cxn modelId="{29C41676-2611-47C1-A043-308C29F18496}" srcId="{99113D1C-AD59-4C5D-A20E-D5D939DD4920}" destId="{2988C957-7656-4824-94D9-D1146DBDA7FD}" srcOrd="1" destOrd="0" parTransId="{C6378286-3F94-433D-8426-8F23F884A0B7}" sibTransId="{143D249F-3FC6-405D-A762-65D96CF61C12}"/>
    <dgm:cxn modelId="{98797C7B-6447-430B-ADBB-B609521A043A}" type="presOf" srcId="{7E9A8FD9-5D0C-41E0-B53F-BCCA0CF5530A}" destId="{8FB65DF9-B6F9-4074-95BE-E7033DCD91CE}" srcOrd="0" destOrd="0" presId="urn:microsoft.com/office/officeart/2018/2/layout/IconVerticalSolidList"/>
    <dgm:cxn modelId="{5EBA43BC-EC31-48C6-9762-0338D4B327E2}" type="presOf" srcId="{2B31FDBA-449E-47DE-9888-C803A9148E1D}" destId="{C95C0C90-A4DD-44A7-A3AA-34CCDF08DA4F}" srcOrd="0" destOrd="0" presId="urn:microsoft.com/office/officeart/2018/2/layout/IconVerticalSolidList"/>
    <dgm:cxn modelId="{75809D05-3765-4EEA-85C4-1224EC545FC1}" type="presParOf" srcId="{2BBE0C0B-125B-4AF8-981D-D5AE063672C8}" destId="{67D9BDE7-B431-4C3B-8A36-C1EED616B59D}" srcOrd="0" destOrd="0" presId="urn:microsoft.com/office/officeart/2018/2/layout/IconVerticalSolidList"/>
    <dgm:cxn modelId="{2F1909F0-F98C-4EDC-BB80-7E3AEEA8DDAF}" type="presParOf" srcId="{67D9BDE7-B431-4C3B-8A36-C1EED616B59D}" destId="{E129CAEF-C168-429A-8CCF-5A7E70EC9C19}" srcOrd="0" destOrd="0" presId="urn:microsoft.com/office/officeart/2018/2/layout/IconVerticalSolidList"/>
    <dgm:cxn modelId="{6E9F9D97-748F-4DB7-BD30-24BB9608FDA6}" type="presParOf" srcId="{67D9BDE7-B431-4C3B-8A36-C1EED616B59D}" destId="{E77EB67B-1A2E-4F26-B8CE-F8BA383E041E}" srcOrd="1" destOrd="0" presId="urn:microsoft.com/office/officeart/2018/2/layout/IconVerticalSolidList"/>
    <dgm:cxn modelId="{6C4DF5C6-F98C-4940-A37C-9CB93D323B37}" type="presParOf" srcId="{67D9BDE7-B431-4C3B-8A36-C1EED616B59D}" destId="{464FECC4-E49B-4F7E-856E-BD005DCE4CA0}" srcOrd="2" destOrd="0" presId="urn:microsoft.com/office/officeart/2018/2/layout/IconVerticalSolidList"/>
    <dgm:cxn modelId="{1474A7DA-BBFE-4A97-AED4-D9B193A224C9}" type="presParOf" srcId="{67D9BDE7-B431-4C3B-8A36-C1EED616B59D}" destId="{8FB65DF9-B6F9-4074-95BE-E7033DCD91CE}" srcOrd="3" destOrd="0" presId="urn:microsoft.com/office/officeart/2018/2/layout/IconVerticalSolidList"/>
    <dgm:cxn modelId="{C6BDDF48-90BA-4E20-BBF3-20FA6F9CA278}" type="presParOf" srcId="{2BBE0C0B-125B-4AF8-981D-D5AE063672C8}" destId="{52012191-282D-46D8-8CD1-032639BBBD5A}" srcOrd="1" destOrd="0" presId="urn:microsoft.com/office/officeart/2018/2/layout/IconVerticalSolidList"/>
    <dgm:cxn modelId="{DD4B863B-5A4A-4B27-834F-0C2D175B82FA}" type="presParOf" srcId="{2BBE0C0B-125B-4AF8-981D-D5AE063672C8}" destId="{42CE07B2-8687-4F12-84C8-391709B68751}" srcOrd="2" destOrd="0" presId="urn:microsoft.com/office/officeart/2018/2/layout/IconVerticalSolidList"/>
    <dgm:cxn modelId="{6417B892-1AE2-4AF6-A916-D6CE0B476FC5}" type="presParOf" srcId="{42CE07B2-8687-4F12-84C8-391709B68751}" destId="{5140ED10-60FB-4638-B372-8003E2055815}" srcOrd="0" destOrd="0" presId="urn:microsoft.com/office/officeart/2018/2/layout/IconVerticalSolidList"/>
    <dgm:cxn modelId="{FFB24C28-2B08-4377-9DAF-32CE355A4819}" type="presParOf" srcId="{42CE07B2-8687-4F12-84C8-391709B68751}" destId="{7203367E-6934-43F5-8DC7-EC457D5191B2}" srcOrd="1" destOrd="0" presId="urn:microsoft.com/office/officeart/2018/2/layout/IconVerticalSolidList"/>
    <dgm:cxn modelId="{A29FA9DB-6D06-47B8-A038-751BC3E551E6}" type="presParOf" srcId="{42CE07B2-8687-4F12-84C8-391709B68751}" destId="{00D0C043-53EB-4F1E-97BC-A0E4DF20437D}" srcOrd="2" destOrd="0" presId="urn:microsoft.com/office/officeart/2018/2/layout/IconVerticalSolidList"/>
    <dgm:cxn modelId="{5D2A7512-944D-4164-BBA7-F144C22288BC}" type="presParOf" srcId="{42CE07B2-8687-4F12-84C8-391709B68751}" destId="{EEE23D2D-424C-42CC-A170-A03D5668940E}" srcOrd="3" destOrd="0" presId="urn:microsoft.com/office/officeart/2018/2/layout/IconVerticalSolidList"/>
    <dgm:cxn modelId="{E812C707-90BA-4A9A-8DF7-F9BB4670B0B9}" type="presParOf" srcId="{2BBE0C0B-125B-4AF8-981D-D5AE063672C8}" destId="{B2FEEEBC-0D54-45E8-B84E-C464401F29A3}" srcOrd="3" destOrd="0" presId="urn:microsoft.com/office/officeart/2018/2/layout/IconVerticalSolidList"/>
    <dgm:cxn modelId="{7322798A-2860-4963-9954-B06B51982F9D}" type="presParOf" srcId="{2BBE0C0B-125B-4AF8-981D-D5AE063672C8}" destId="{0448ABB7-BE57-4B18-83BF-35F0692DE099}" srcOrd="4" destOrd="0" presId="urn:microsoft.com/office/officeart/2018/2/layout/IconVerticalSolidList"/>
    <dgm:cxn modelId="{11DB3110-C814-4EEC-B9A2-88280220E659}" type="presParOf" srcId="{0448ABB7-BE57-4B18-83BF-35F0692DE099}" destId="{F83DCCAF-8085-402D-952C-4EF4FC38210E}" srcOrd="0" destOrd="0" presId="urn:microsoft.com/office/officeart/2018/2/layout/IconVerticalSolidList"/>
    <dgm:cxn modelId="{2ECDBBF1-E856-4221-A635-3C9D9C9C40B7}" type="presParOf" srcId="{0448ABB7-BE57-4B18-83BF-35F0692DE099}" destId="{72C4EE5F-35F0-4CB0-A469-4DBD74130D54}" srcOrd="1" destOrd="0" presId="urn:microsoft.com/office/officeart/2018/2/layout/IconVerticalSolidList"/>
    <dgm:cxn modelId="{C2B9B734-9F30-4455-A0D7-1A6D4628BA26}" type="presParOf" srcId="{0448ABB7-BE57-4B18-83BF-35F0692DE099}" destId="{B7513967-6EE0-4CA8-9CA0-5BCDC7BEEE5F}" srcOrd="2" destOrd="0" presId="urn:microsoft.com/office/officeart/2018/2/layout/IconVerticalSolidList"/>
    <dgm:cxn modelId="{D6B5945D-2BC0-4922-BF2C-0DF1B8948F71}" type="presParOf" srcId="{0448ABB7-BE57-4B18-83BF-35F0692DE099}" destId="{C95C0C90-A4DD-44A7-A3AA-34CCDF08DA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A8BEC-2710-47DE-9DDA-8B757D523FDE}" type="doc">
      <dgm:prSet loTypeId="urn:microsoft.com/office/officeart/2016/7/layout/BasicLinearProcessNumbered" loCatId="process" qsTypeId="urn:microsoft.com/office/officeart/2005/8/quickstyle/simple2" qsCatId="simple" csTypeId="urn:microsoft.com/office/officeart/2005/8/colors/colorful5" csCatId="colorful" phldr="1"/>
      <dgm:spPr/>
      <dgm:t>
        <a:bodyPr/>
        <a:lstStyle/>
        <a:p>
          <a:endParaRPr lang="en-US"/>
        </a:p>
      </dgm:t>
    </dgm:pt>
    <dgm:pt modelId="{C5206626-4CE1-4547-A611-0FE88F216BD2}">
      <dgm:prSet custT="1"/>
      <dgm:spPr/>
      <dgm:t>
        <a:bodyPr/>
        <a:lstStyle/>
        <a:p>
          <a:r>
            <a:rPr lang="en-US" sz="1800" dirty="0"/>
            <a:t>Have a strong photography agreement and make sure you review it regularly</a:t>
          </a:r>
        </a:p>
      </dgm:t>
    </dgm:pt>
    <dgm:pt modelId="{08CF57F4-6145-494F-AFB6-78E262CFA44B}" type="parTrans" cxnId="{4EDC4C4C-950D-416D-B6E8-F799C94A770A}">
      <dgm:prSet/>
      <dgm:spPr/>
      <dgm:t>
        <a:bodyPr/>
        <a:lstStyle/>
        <a:p>
          <a:endParaRPr lang="en-US"/>
        </a:p>
      </dgm:t>
    </dgm:pt>
    <dgm:pt modelId="{D7CAA6B6-C3C8-4396-9F90-B033591C44D3}" type="sibTrans" cxnId="{4EDC4C4C-950D-416D-B6E8-F799C94A770A}">
      <dgm:prSet phldrT="1" phldr="0"/>
      <dgm:spPr/>
      <dgm:t>
        <a:bodyPr/>
        <a:lstStyle/>
        <a:p>
          <a:r>
            <a:rPr lang="en-US"/>
            <a:t>1</a:t>
          </a:r>
        </a:p>
      </dgm:t>
    </dgm:pt>
    <dgm:pt modelId="{F0FD3FD1-1181-4E62-B52B-1DACDA0CFDA9}">
      <dgm:prSet custT="1"/>
      <dgm:spPr/>
      <dgm:t>
        <a:bodyPr/>
        <a:lstStyle/>
        <a:p>
          <a:r>
            <a:rPr lang="en-US" sz="1800" dirty="0"/>
            <a:t>Audit your photos to make sure they’re in compliance with your agreement</a:t>
          </a:r>
        </a:p>
      </dgm:t>
    </dgm:pt>
    <dgm:pt modelId="{6609FAFC-2EB4-48DC-84D7-872A89FA89FD}" type="parTrans" cxnId="{A9BB9FFF-FD80-4EF2-905F-518A88574597}">
      <dgm:prSet/>
      <dgm:spPr/>
      <dgm:t>
        <a:bodyPr/>
        <a:lstStyle/>
        <a:p>
          <a:endParaRPr lang="en-US"/>
        </a:p>
      </dgm:t>
    </dgm:pt>
    <dgm:pt modelId="{A96A3D78-00A2-4F36-8585-FDD6E90EB9C0}" type="sibTrans" cxnId="{A9BB9FFF-FD80-4EF2-905F-518A88574597}">
      <dgm:prSet phldrT="2" phldr="0"/>
      <dgm:spPr/>
      <dgm:t>
        <a:bodyPr/>
        <a:lstStyle/>
        <a:p>
          <a:r>
            <a:rPr lang="en-US"/>
            <a:t>2</a:t>
          </a:r>
        </a:p>
      </dgm:t>
    </dgm:pt>
    <dgm:pt modelId="{4C2449EF-32C9-4A83-8E24-27BC5F875D84}">
      <dgm:prSet custT="1"/>
      <dgm:spPr/>
      <dgm:t>
        <a:bodyPr/>
        <a:lstStyle/>
        <a:p>
          <a:r>
            <a:rPr lang="en-US" sz="1800" dirty="0"/>
            <a:t>Keep your photography agreements—they may come in handy years down the road!</a:t>
          </a:r>
        </a:p>
      </dgm:t>
    </dgm:pt>
    <dgm:pt modelId="{5EF069F6-BF2B-4547-A23E-3681090A3578}" type="parTrans" cxnId="{4115D561-7B63-45F4-9FCF-2A0E6E58B58E}">
      <dgm:prSet/>
      <dgm:spPr/>
      <dgm:t>
        <a:bodyPr/>
        <a:lstStyle/>
        <a:p>
          <a:endParaRPr lang="en-US"/>
        </a:p>
      </dgm:t>
    </dgm:pt>
    <dgm:pt modelId="{C7D91047-DFBB-46F4-94F8-F602CD6DDA94}" type="sibTrans" cxnId="{4115D561-7B63-45F4-9FCF-2A0E6E58B58E}">
      <dgm:prSet phldrT="3" phldr="0"/>
      <dgm:spPr/>
      <dgm:t>
        <a:bodyPr/>
        <a:lstStyle/>
        <a:p>
          <a:r>
            <a:rPr lang="en-US"/>
            <a:t>3</a:t>
          </a:r>
        </a:p>
      </dgm:t>
    </dgm:pt>
    <dgm:pt modelId="{FA0F5890-910D-476A-8241-6B4773A34B2C}">
      <dgm:prSet custT="1"/>
      <dgm:spPr/>
      <dgm:t>
        <a:bodyPr/>
        <a:lstStyle/>
        <a:p>
          <a:r>
            <a:rPr lang="en-US" sz="1800" dirty="0"/>
            <a:t>Remember that this applies to all photographs – even ones that you pull from the internet for your own website</a:t>
          </a:r>
        </a:p>
      </dgm:t>
    </dgm:pt>
    <dgm:pt modelId="{3A5A8D97-412D-44D8-AA4C-081FC44AC682}" type="parTrans" cxnId="{65DD73D1-C082-4095-A006-3ACF6486E619}">
      <dgm:prSet/>
      <dgm:spPr/>
      <dgm:t>
        <a:bodyPr/>
        <a:lstStyle/>
        <a:p>
          <a:endParaRPr lang="en-US"/>
        </a:p>
      </dgm:t>
    </dgm:pt>
    <dgm:pt modelId="{3B82F094-F215-4AF7-86D7-7EADF37A7EA8}" type="sibTrans" cxnId="{65DD73D1-C082-4095-A006-3ACF6486E619}">
      <dgm:prSet phldrT="4" phldr="0"/>
      <dgm:spPr/>
      <dgm:t>
        <a:bodyPr/>
        <a:lstStyle/>
        <a:p>
          <a:r>
            <a:rPr lang="en-US"/>
            <a:t>4</a:t>
          </a:r>
        </a:p>
      </dgm:t>
    </dgm:pt>
    <dgm:pt modelId="{20B846F8-2120-4D47-A4A5-5EA1764500C9}" type="pres">
      <dgm:prSet presAssocID="{214A8BEC-2710-47DE-9DDA-8B757D523FDE}" presName="Name0" presStyleCnt="0">
        <dgm:presLayoutVars>
          <dgm:animLvl val="lvl"/>
          <dgm:resizeHandles val="exact"/>
        </dgm:presLayoutVars>
      </dgm:prSet>
      <dgm:spPr/>
    </dgm:pt>
    <dgm:pt modelId="{B693EA82-D767-4B7E-AFDF-8D89B0CBF3FE}" type="pres">
      <dgm:prSet presAssocID="{C5206626-4CE1-4547-A611-0FE88F216BD2}" presName="compositeNode" presStyleCnt="0">
        <dgm:presLayoutVars>
          <dgm:bulletEnabled val="1"/>
        </dgm:presLayoutVars>
      </dgm:prSet>
      <dgm:spPr/>
    </dgm:pt>
    <dgm:pt modelId="{F270E77A-A21B-4774-9DE0-2890BC141D0B}" type="pres">
      <dgm:prSet presAssocID="{C5206626-4CE1-4547-A611-0FE88F216BD2}" presName="bgRect" presStyleLbl="bgAccFollowNode1" presStyleIdx="0" presStyleCnt="4"/>
      <dgm:spPr/>
    </dgm:pt>
    <dgm:pt modelId="{19DBE3CA-557F-428D-B7C5-25683EC42A58}" type="pres">
      <dgm:prSet presAssocID="{D7CAA6B6-C3C8-4396-9F90-B033591C44D3}" presName="sibTransNodeCircle" presStyleLbl="alignNode1" presStyleIdx="0" presStyleCnt="8">
        <dgm:presLayoutVars>
          <dgm:chMax val="0"/>
          <dgm:bulletEnabled/>
        </dgm:presLayoutVars>
      </dgm:prSet>
      <dgm:spPr/>
    </dgm:pt>
    <dgm:pt modelId="{4B25C2F9-597F-4CE6-861E-97A43A89C4D9}" type="pres">
      <dgm:prSet presAssocID="{C5206626-4CE1-4547-A611-0FE88F216BD2}" presName="bottomLine" presStyleLbl="alignNode1" presStyleIdx="1" presStyleCnt="8">
        <dgm:presLayoutVars/>
      </dgm:prSet>
      <dgm:spPr/>
    </dgm:pt>
    <dgm:pt modelId="{2D63EC55-817B-4DC2-B73A-063069BB4DB9}" type="pres">
      <dgm:prSet presAssocID="{C5206626-4CE1-4547-A611-0FE88F216BD2}" presName="nodeText" presStyleLbl="bgAccFollowNode1" presStyleIdx="0" presStyleCnt="4">
        <dgm:presLayoutVars>
          <dgm:bulletEnabled val="1"/>
        </dgm:presLayoutVars>
      </dgm:prSet>
      <dgm:spPr/>
    </dgm:pt>
    <dgm:pt modelId="{F5BC7A4A-232B-4A50-AD51-C19E1D091E49}" type="pres">
      <dgm:prSet presAssocID="{D7CAA6B6-C3C8-4396-9F90-B033591C44D3}" presName="sibTrans" presStyleCnt="0"/>
      <dgm:spPr/>
    </dgm:pt>
    <dgm:pt modelId="{BFA4457B-9282-46D9-8583-FBE2F55DA68F}" type="pres">
      <dgm:prSet presAssocID="{F0FD3FD1-1181-4E62-B52B-1DACDA0CFDA9}" presName="compositeNode" presStyleCnt="0">
        <dgm:presLayoutVars>
          <dgm:bulletEnabled val="1"/>
        </dgm:presLayoutVars>
      </dgm:prSet>
      <dgm:spPr/>
    </dgm:pt>
    <dgm:pt modelId="{2EAD80D7-7B3F-434A-8BEC-0DC4ACD72E60}" type="pres">
      <dgm:prSet presAssocID="{F0FD3FD1-1181-4E62-B52B-1DACDA0CFDA9}" presName="bgRect" presStyleLbl="bgAccFollowNode1" presStyleIdx="1" presStyleCnt="4"/>
      <dgm:spPr/>
    </dgm:pt>
    <dgm:pt modelId="{19293E58-42C1-4775-A501-42FCAD4B884F}" type="pres">
      <dgm:prSet presAssocID="{A96A3D78-00A2-4F36-8585-FDD6E90EB9C0}" presName="sibTransNodeCircle" presStyleLbl="alignNode1" presStyleIdx="2" presStyleCnt="8">
        <dgm:presLayoutVars>
          <dgm:chMax val="0"/>
          <dgm:bulletEnabled/>
        </dgm:presLayoutVars>
      </dgm:prSet>
      <dgm:spPr/>
    </dgm:pt>
    <dgm:pt modelId="{A32D0F6B-B68C-470D-A554-79EEFE86614B}" type="pres">
      <dgm:prSet presAssocID="{F0FD3FD1-1181-4E62-B52B-1DACDA0CFDA9}" presName="bottomLine" presStyleLbl="alignNode1" presStyleIdx="3" presStyleCnt="8">
        <dgm:presLayoutVars/>
      </dgm:prSet>
      <dgm:spPr/>
    </dgm:pt>
    <dgm:pt modelId="{44ECE75A-52A7-4F4C-81C0-196D3C1D6D75}" type="pres">
      <dgm:prSet presAssocID="{F0FD3FD1-1181-4E62-B52B-1DACDA0CFDA9}" presName="nodeText" presStyleLbl="bgAccFollowNode1" presStyleIdx="1" presStyleCnt="4">
        <dgm:presLayoutVars>
          <dgm:bulletEnabled val="1"/>
        </dgm:presLayoutVars>
      </dgm:prSet>
      <dgm:spPr/>
    </dgm:pt>
    <dgm:pt modelId="{1C27878F-61F2-4A49-AD3D-E95E36A6577A}" type="pres">
      <dgm:prSet presAssocID="{A96A3D78-00A2-4F36-8585-FDD6E90EB9C0}" presName="sibTrans" presStyleCnt="0"/>
      <dgm:spPr/>
    </dgm:pt>
    <dgm:pt modelId="{E3974BB9-E1A7-473D-BC62-06E55BDA8646}" type="pres">
      <dgm:prSet presAssocID="{4C2449EF-32C9-4A83-8E24-27BC5F875D84}" presName="compositeNode" presStyleCnt="0">
        <dgm:presLayoutVars>
          <dgm:bulletEnabled val="1"/>
        </dgm:presLayoutVars>
      </dgm:prSet>
      <dgm:spPr/>
    </dgm:pt>
    <dgm:pt modelId="{B0C9564E-79F3-43F9-AAEE-FEC555164488}" type="pres">
      <dgm:prSet presAssocID="{4C2449EF-32C9-4A83-8E24-27BC5F875D84}" presName="bgRect" presStyleLbl="bgAccFollowNode1" presStyleIdx="2" presStyleCnt="4"/>
      <dgm:spPr/>
    </dgm:pt>
    <dgm:pt modelId="{8C8F12DE-1B00-457D-9EFB-4F6285FE30A8}" type="pres">
      <dgm:prSet presAssocID="{C7D91047-DFBB-46F4-94F8-F602CD6DDA94}" presName="sibTransNodeCircle" presStyleLbl="alignNode1" presStyleIdx="4" presStyleCnt="8">
        <dgm:presLayoutVars>
          <dgm:chMax val="0"/>
          <dgm:bulletEnabled/>
        </dgm:presLayoutVars>
      </dgm:prSet>
      <dgm:spPr/>
    </dgm:pt>
    <dgm:pt modelId="{511A1C14-06E7-4746-9D76-1996D5327408}" type="pres">
      <dgm:prSet presAssocID="{4C2449EF-32C9-4A83-8E24-27BC5F875D84}" presName="bottomLine" presStyleLbl="alignNode1" presStyleIdx="5" presStyleCnt="8">
        <dgm:presLayoutVars/>
      </dgm:prSet>
      <dgm:spPr/>
    </dgm:pt>
    <dgm:pt modelId="{5B18DCEC-A551-4DD4-8C8F-06002A2E0246}" type="pres">
      <dgm:prSet presAssocID="{4C2449EF-32C9-4A83-8E24-27BC5F875D84}" presName="nodeText" presStyleLbl="bgAccFollowNode1" presStyleIdx="2" presStyleCnt="4">
        <dgm:presLayoutVars>
          <dgm:bulletEnabled val="1"/>
        </dgm:presLayoutVars>
      </dgm:prSet>
      <dgm:spPr/>
    </dgm:pt>
    <dgm:pt modelId="{21FF32A5-B483-4140-934C-7BD1F845F346}" type="pres">
      <dgm:prSet presAssocID="{C7D91047-DFBB-46F4-94F8-F602CD6DDA94}" presName="sibTrans" presStyleCnt="0"/>
      <dgm:spPr/>
    </dgm:pt>
    <dgm:pt modelId="{93FC5915-475F-45D0-B26A-A305FB0A2E0F}" type="pres">
      <dgm:prSet presAssocID="{FA0F5890-910D-476A-8241-6B4773A34B2C}" presName="compositeNode" presStyleCnt="0">
        <dgm:presLayoutVars>
          <dgm:bulletEnabled val="1"/>
        </dgm:presLayoutVars>
      </dgm:prSet>
      <dgm:spPr/>
    </dgm:pt>
    <dgm:pt modelId="{67DAB62C-C292-4AD2-A404-A7B6651F7947}" type="pres">
      <dgm:prSet presAssocID="{FA0F5890-910D-476A-8241-6B4773A34B2C}" presName="bgRect" presStyleLbl="bgAccFollowNode1" presStyleIdx="3" presStyleCnt="4"/>
      <dgm:spPr/>
    </dgm:pt>
    <dgm:pt modelId="{275880AC-2F7C-478C-BE04-6E799D9907A7}" type="pres">
      <dgm:prSet presAssocID="{3B82F094-F215-4AF7-86D7-7EADF37A7EA8}" presName="sibTransNodeCircle" presStyleLbl="alignNode1" presStyleIdx="6" presStyleCnt="8">
        <dgm:presLayoutVars>
          <dgm:chMax val="0"/>
          <dgm:bulletEnabled/>
        </dgm:presLayoutVars>
      </dgm:prSet>
      <dgm:spPr/>
    </dgm:pt>
    <dgm:pt modelId="{345A626D-6712-4571-8A6A-39565B58FC08}" type="pres">
      <dgm:prSet presAssocID="{FA0F5890-910D-476A-8241-6B4773A34B2C}" presName="bottomLine" presStyleLbl="alignNode1" presStyleIdx="7" presStyleCnt="8">
        <dgm:presLayoutVars/>
      </dgm:prSet>
      <dgm:spPr/>
    </dgm:pt>
    <dgm:pt modelId="{0BE49B2A-F85B-4C93-8714-61833E631B91}" type="pres">
      <dgm:prSet presAssocID="{FA0F5890-910D-476A-8241-6B4773A34B2C}" presName="nodeText" presStyleLbl="bgAccFollowNode1" presStyleIdx="3" presStyleCnt="4">
        <dgm:presLayoutVars>
          <dgm:bulletEnabled val="1"/>
        </dgm:presLayoutVars>
      </dgm:prSet>
      <dgm:spPr/>
    </dgm:pt>
  </dgm:ptLst>
  <dgm:cxnLst>
    <dgm:cxn modelId="{FD10CE0A-03A6-4636-9553-D350D813C72A}" type="presOf" srcId="{D7CAA6B6-C3C8-4396-9F90-B033591C44D3}" destId="{19DBE3CA-557F-428D-B7C5-25683EC42A58}" srcOrd="0" destOrd="0" presId="urn:microsoft.com/office/officeart/2016/7/layout/BasicLinearProcessNumbered"/>
    <dgm:cxn modelId="{FD58A931-A7FD-4235-9DB9-4C72ED4E6841}" type="presOf" srcId="{FA0F5890-910D-476A-8241-6B4773A34B2C}" destId="{67DAB62C-C292-4AD2-A404-A7B6651F7947}" srcOrd="0" destOrd="0" presId="urn:microsoft.com/office/officeart/2016/7/layout/BasicLinearProcessNumbered"/>
    <dgm:cxn modelId="{1775C032-0B0C-43F1-9F62-2CCBA753E61F}" type="presOf" srcId="{214A8BEC-2710-47DE-9DDA-8B757D523FDE}" destId="{20B846F8-2120-4D47-A4A5-5EA1764500C9}" srcOrd="0" destOrd="0" presId="urn:microsoft.com/office/officeart/2016/7/layout/BasicLinearProcessNumbered"/>
    <dgm:cxn modelId="{2056AF35-85A9-4798-98DD-2DFB2B56A166}" type="presOf" srcId="{C5206626-4CE1-4547-A611-0FE88F216BD2}" destId="{2D63EC55-817B-4DC2-B73A-063069BB4DB9}" srcOrd="1" destOrd="0" presId="urn:microsoft.com/office/officeart/2016/7/layout/BasicLinearProcessNumbered"/>
    <dgm:cxn modelId="{4115D561-7B63-45F4-9FCF-2A0E6E58B58E}" srcId="{214A8BEC-2710-47DE-9DDA-8B757D523FDE}" destId="{4C2449EF-32C9-4A83-8E24-27BC5F875D84}" srcOrd="2" destOrd="0" parTransId="{5EF069F6-BF2B-4547-A23E-3681090A3578}" sibTransId="{C7D91047-DFBB-46F4-94F8-F602CD6DDA94}"/>
    <dgm:cxn modelId="{CB354E46-D87A-4848-9264-F86CE42BFA78}" type="presOf" srcId="{3B82F094-F215-4AF7-86D7-7EADF37A7EA8}" destId="{275880AC-2F7C-478C-BE04-6E799D9907A7}" srcOrd="0" destOrd="0" presId="urn:microsoft.com/office/officeart/2016/7/layout/BasicLinearProcessNumbered"/>
    <dgm:cxn modelId="{4951C74A-8231-4243-818B-10CDB660D76C}" type="presOf" srcId="{A96A3D78-00A2-4F36-8585-FDD6E90EB9C0}" destId="{19293E58-42C1-4775-A501-42FCAD4B884F}" srcOrd="0" destOrd="0" presId="urn:microsoft.com/office/officeart/2016/7/layout/BasicLinearProcessNumbered"/>
    <dgm:cxn modelId="{F4A96A4B-322F-42AF-976B-5FEF12127327}" type="presOf" srcId="{F0FD3FD1-1181-4E62-B52B-1DACDA0CFDA9}" destId="{44ECE75A-52A7-4F4C-81C0-196D3C1D6D75}" srcOrd="1" destOrd="0" presId="urn:microsoft.com/office/officeart/2016/7/layout/BasicLinearProcessNumbered"/>
    <dgm:cxn modelId="{4EDC4C4C-950D-416D-B6E8-F799C94A770A}" srcId="{214A8BEC-2710-47DE-9DDA-8B757D523FDE}" destId="{C5206626-4CE1-4547-A611-0FE88F216BD2}" srcOrd="0" destOrd="0" parTransId="{08CF57F4-6145-494F-AFB6-78E262CFA44B}" sibTransId="{D7CAA6B6-C3C8-4396-9F90-B033591C44D3}"/>
    <dgm:cxn modelId="{0F265776-7FD3-4031-97D5-0391C4EEB49B}" type="presOf" srcId="{C7D91047-DFBB-46F4-94F8-F602CD6DDA94}" destId="{8C8F12DE-1B00-457D-9EFB-4F6285FE30A8}" srcOrd="0" destOrd="0" presId="urn:microsoft.com/office/officeart/2016/7/layout/BasicLinearProcessNumbered"/>
    <dgm:cxn modelId="{20293E8C-61FC-47BC-A298-B7C6F674C6E7}" type="presOf" srcId="{FA0F5890-910D-476A-8241-6B4773A34B2C}" destId="{0BE49B2A-F85B-4C93-8714-61833E631B91}" srcOrd="1" destOrd="0" presId="urn:microsoft.com/office/officeart/2016/7/layout/BasicLinearProcessNumbered"/>
    <dgm:cxn modelId="{4778A19D-6D37-4E1B-B7C3-2775F875EFB3}" type="presOf" srcId="{F0FD3FD1-1181-4E62-B52B-1DACDA0CFDA9}" destId="{2EAD80D7-7B3F-434A-8BEC-0DC4ACD72E60}" srcOrd="0" destOrd="0" presId="urn:microsoft.com/office/officeart/2016/7/layout/BasicLinearProcessNumbered"/>
    <dgm:cxn modelId="{9304C2B2-89F4-4956-A5CF-4A287C019650}" type="presOf" srcId="{4C2449EF-32C9-4A83-8E24-27BC5F875D84}" destId="{5B18DCEC-A551-4DD4-8C8F-06002A2E0246}" srcOrd="1" destOrd="0" presId="urn:microsoft.com/office/officeart/2016/7/layout/BasicLinearProcessNumbered"/>
    <dgm:cxn modelId="{C8DF53B4-826B-44D9-94E8-827623D63099}" type="presOf" srcId="{4C2449EF-32C9-4A83-8E24-27BC5F875D84}" destId="{B0C9564E-79F3-43F9-AAEE-FEC555164488}" srcOrd="0" destOrd="0" presId="urn:microsoft.com/office/officeart/2016/7/layout/BasicLinearProcessNumbered"/>
    <dgm:cxn modelId="{65DD73D1-C082-4095-A006-3ACF6486E619}" srcId="{214A8BEC-2710-47DE-9DDA-8B757D523FDE}" destId="{FA0F5890-910D-476A-8241-6B4773A34B2C}" srcOrd="3" destOrd="0" parTransId="{3A5A8D97-412D-44D8-AA4C-081FC44AC682}" sibTransId="{3B82F094-F215-4AF7-86D7-7EADF37A7EA8}"/>
    <dgm:cxn modelId="{E1CD8ADA-8DF3-4567-9528-142A6F2EB297}" type="presOf" srcId="{C5206626-4CE1-4547-A611-0FE88F216BD2}" destId="{F270E77A-A21B-4774-9DE0-2890BC141D0B}" srcOrd="0" destOrd="0" presId="urn:microsoft.com/office/officeart/2016/7/layout/BasicLinearProcessNumbered"/>
    <dgm:cxn modelId="{A9BB9FFF-FD80-4EF2-905F-518A88574597}" srcId="{214A8BEC-2710-47DE-9DDA-8B757D523FDE}" destId="{F0FD3FD1-1181-4E62-B52B-1DACDA0CFDA9}" srcOrd="1" destOrd="0" parTransId="{6609FAFC-2EB4-48DC-84D7-872A89FA89FD}" sibTransId="{A96A3D78-00A2-4F36-8585-FDD6E90EB9C0}"/>
    <dgm:cxn modelId="{58B7A357-9A17-44B0-B270-9D56B57A6A63}" type="presParOf" srcId="{20B846F8-2120-4D47-A4A5-5EA1764500C9}" destId="{B693EA82-D767-4B7E-AFDF-8D89B0CBF3FE}" srcOrd="0" destOrd="0" presId="urn:microsoft.com/office/officeart/2016/7/layout/BasicLinearProcessNumbered"/>
    <dgm:cxn modelId="{9AF03C5F-A43F-4682-B4FF-12E73C321B59}" type="presParOf" srcId="{B693EA82-D767-4B7E-AFDF-8D89B0CBF3FE}" destId="{F270E77A-A21B-4774-9DE0-2890BC141D0B}" srcOrd="0" destOrd="0" presId="urn:microsoft.com/office/officeart/2016/7/layout/BasicLinearProcessNumbered"/>
    <dgm:cxn modelId="{9638F2E5-717A-4462-9E17-EAFD0C27EF46}" type="presParOf" srcId="{B693EA82-D767-4B7E-AFDF-8D89B0CBF3FE}" destId="{19DBE3CA-557F-428D-B7C5-25683EC42A58}" srcOrd="1" destOrd="0" presId="urn:microsoft.com/office/officeart/2016/7/layout/BasicLinearProcessNumbered"/>
    <dgm:cxn modelId="{267CDA9D-D491-4BE1-BE61-C3A300470AEA}" type="presParOf" srcId="{B693EA82-D767-4B7E-AFDF-8D89B0CBF3FE}" destId="{4B25C2F9-597F-4CE6-861E-97A43A89C4D9}" srcOrd="2" destOrd="0" presId="urn:microsoft.com/office/officeart/2016/7/layout/BasicLinearProcessNumbered"/>
    <dgm:cxn modelId="{5FF30ABF-61AA-4151-A821-BEF02ECB7463}" type="presParOf" srcId="{B693EA82-D767-4B7E-AFDF-8D89B0CBF3FE}" destId="{2D63EC55-817B-4DC2-B73A-063069BB4DB9}" srcOrd="3" destOrd="0" presId="urn:microsoft.com/office/officeart/2016/7/layout/BasicLinearProcessNumbered"/>
    <dgm:cxn modelId="{9FE13FDF-15A5-4432-8F40-D38C72DDB327}" type="presParOf" srcId="{20B846F8-2120-4D47-A4A5-5EA1764500C9}" destId="{F5BC7A4A-232B-4A50-AD51-C19E1D091E49}" srcOrd="1" destOrd="0" presId="urn:microsoft.com/office/officeart/2016/7/layout/BasicLinearProcessNumbered"/>
    <dgm:cxn modelId="{F010CBB0-7565-4E66-8A46-897264EB7EA9}" type="presParOf" srcId="{20B846F8-2120-4D47-A4A5-5EA1764500C9}" destId="{BFA4457B-9282-46D9-8583-FBE2F55DA68F}" srcOrd="2" destOrd="0" presId="urn:microsoft.com/office/officeart/2016/7/layout/BasicLinearProcessNumbered"/>
    <dgm:cxn modelId="{98091F6A-D819-4C8C-ADBD-7508CC4E99F1}" type="presParOf" srcId="{BFA4457B-9282-46D9-8583-FBE2F55DA68F}" destId="{2EAD80D7-7B3F-434A-8BEC-0DC4ACD72E60}" srcOrd="0" destOrd="0" presId="urn:microsoft.com/office/officeart/2016/7/layout/BasicLinearProcessNumbered"/>
    <dgm:cxn modelId="{BFE3A0A5-4D7D-4811-AF87-90F9944CDF2A}" type="presParOf" srcId="{BFA4457B-9282-46D9-8583-FBE2F55DA68F}" destId="{19293E58-42C1-4775-A501-42FCAD4B884F}" srcOrd="1" destOrd="0" presId="urn:microsoft.com/office/officeart/2016/7/layout/BasicLinearProcessNumbered"/>
    <dgm:cxn modelId="{0CD8383C-7AB0-469D-97EC-AD302C7C4919}" type="presParOf" srcId="{BFA4457B-9282-46D9-8583-FBE2F55DA68F}" destId="{A32D0F6B-B68C-470D-A554-79EEFE86614B}" srcOrd="2" destOrd="0" presId="urn:microsoft.com/office/officeart/2016/7/layout/BasicLinearProcessNumbered"/>
    <dgm:cxn modelId="{EC033F2B-778B-46C3-9881-CC341A5E84F2}" type="presParOf" srcId="{BFA4457B-9282-46D9-8583-FBE2F55DA68F}" destId="{44ECE75A-52A7-4F4C-81C0-196D3C1D6D75}" srcOrd="3" destOrd="0" presId="urn:microsoft.com/office/officeart/2016/7/layout/BasicLinearProcessNumbered"/>
    <dgm:cxn modelId="{CDA3DC6A-08B4-49D4-8E1D-01A6B94DAB5D}" type="presParOf" srcId="{20B846F8-2120-4D47-A4A5-5EA1764500C9}" destId="{1C27878F-61F2-4A49-AD3D-E95E36A6577A}" srcOrd="3" destOrd="0" presId="urn:microsoft.com/office/officeart/2016/7/layout/BasicLinearProcessNumbered"/>
    <dgm:cxn modelId="{2C9A1559-2364-4329-9AFC-374B87D59DF6}" type="presParOf" srcId="{20B846F8-2120-4D47-A4A5-5EA1764500C9}" destId="{E3974BB9-E1A7-473D-BC62-06E55BDA8646}" srcOrd="4" destOrd="0" presId="urn:microsoft.com/office/officeart/2016/7/layout/BasicLinearProcessNumbered"/>
    <dgm:cxn modelId="{73B0E793-C8D3-47DA-A322-73B49051FA2D}" type="presParOf" srcId="{E3974BB9-E1A7-473D-BC62-06E55BDA8646}" destId="{B0C9564E-79F3-43F9-AAEE-FEC555164488}" srcOrd="0" destOrd="0" presId="urn:microsoft.com/office/officeart/2016/7/layout/BasicLinearProcessNumbered"/>
    <dgm:cxn modelId="{C4AB78BC-04BF-4358-BA9E-C85CBA8E6115}" type="presParOf" srcId="{E3974BB9-E1A7-473D-BC62-06E55BDA8646}" destId="{8C8F12DE-1B00-457D-9EFB-4F6285FE30A8}" srcOrd="1" destOrd="0" presId="urn:microsoft.com/office/officeart/2016/7/layout/BasicLinearProcessNumbered"/>
    <dgm:cxn modelId="{19C4D4E4-1C7A-42E9-89FD-3A728CDCE8E3}" type="presParOf" srcId="{E3974BB9-E1A7-473D-BC62-06E55BDA8646}" destId="{511A1C14-06E7-4746-9D76-1996D5327408}" srcOrd="2" destOrd="0" presId="urn:microsoft.com/office/officeart/2016/7/layout/BasicLinearProcessNumbered"/>
    <dgm:cxn modelId="{93D0ACF9-9817-41CE-BEFB-FFD3424D9AB2}" type="presParOf" srcId="{E3974BB9-E1A7-473D-BC62-06E55BDA8646}" destId="{5B18DCEC-A551-4DD4-8C8F-06002A2E0246}" srcOrd="3" destOrd="0" presId="urn:microsoft.com/office/officeart/2016/7/layout/BasicLinearProcessNumbered"/>
    <dgm:cxn modelId="{D5402516-FD2E-4EAC-8426-8CFA986B387C}" type="presParOf" srcId="{20B846F8-2120-4D47-A4A5-5EA1764500C9}" destId="{21FF32A5-B483-4140-934C-7BD1F845F346}" srcOrd="5" destOrd="0" presId="urn:microsoft.com/office/officeart/2016/7/layout/BasicLinearProcessNumbered"/>
    <dgm:cxn modelId="{F7253E01-6AC9-48EB-B548-779B6DA059A7}" type="presParOf" srcId="{20B846F8-2120-4D47-A4A5-5EA1764500C9}" destId="{93FC5915-475F-45D0-B26A-A305FB0A2E0F}" srcOrd="6" destOrd="0" presId="urn:microsoft.com/office/officeart/2016/7/layout/BasicLinearProcessNumbered"/>
    <dgm:cxn modelId="{D013B48A-9B6A-4122-9425-FF8AA0FD41BA}" type="presParOf" srcId="{93FC5915-475F-45D0-B26A-A305FB0A2E0F}" destId="{67DAB62C-C292-4AD2-A404-A7B6651F7947}" srcOrd="0" destOrd="0" presId="urn:microsoft.com/office/officeart/2016/7/layout/BasicLinearProcessNumbered"/>
    <dgm:cxn modelId="{7400AC01-8B02-44CF-9CBB-7EF504A833D0}" type="presParOf" srcId="{93FC5915-475F-45D0-B26A-A305FB0A2E0F}" destId="{275880AC-2F7C-478C-BE04-6E799D9907A7}" srcOrd="1" destOrd="0" presId="urn:microsoft.com/office/officeart/2016/7/layout/BasicLinearProcessNumbered"/>
    <dgm:cxn modelId="{68D2D31D-7042-47ED-BE53-0258F4462377}" type="presParOf" srcId="{93FC5915-475F-45D0-B26A-A305FB0A2E0F}" destId="{345A626D-6712-4571-8A6A-39565B58FC08}" srcOrd="2" destOrd="0" presId="urn:microsoft.com/office/officeart/2016/7/layout/BasicLinearProcessNumbered"/>
    <dgm:cxn modelId="{9714D58F-2462-44C1-9D45-32ABC4CF542B}" type="presParOf" srcId="{93FC5915-475F-45D0-B26A-A305FB0A2E0F}" destId="{0BE49B2A-F85B-4C93-8714-61833E631B9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13D1C-AD59-4C5D-A20E-D5D939DD492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9A8FD9-5D0C-41E0-B53F-BCCA0CF5530A}">
      <dgm:prSet/>
      <dgm:spPr/>
      <dgm:t>
        <a:bodyPr/>
        <a:lstStyle/>
        <a:p>
          <a:pPr>
            <a:lnSpc>
              <a:spcPct val="100000"/>
            </a:lnSpc>
          </a:pPr>
          <a:r>
            <a:rPr lang="en-US" dirty="0"/>
            <a:t>Anything used by a person “to identify and distinguish his or her goods from those manufactured or sold by others.”</a:t>
          </a:r>
        </a:p>
      </dgm:t>
    </dgm:pt>
    <dgm:pt modelId="{788AFD52-51FE-4C6F-84B6-D368727BF2BD}" type="parTrans" cxnId="{60BCA412-A925-4343-85B1-656C700E10EA}">
      <dgm:prSet/>
      <dgm:spPr/>
      <dgm:t>
        <a:bodyPr/>
        <a:lstStyle/>
        <a:p>
          <a:endParaRPr lang="en-US"/>
        </a:p>
      </dgm:t>
    </dgm:pt>
    <dgm:pt modelId="{154B6520-ED6C-4A76-91C5-1AA0BE7B2418}" type="sibTrans" cxnId="{60BCA412-A925-4343-85B1-656C700E10EA}">
      <dgm:prSet/>
      <dgm:spPr/>
      <dgm:t>
        <a:bodyPr/>
        <a:lstStyle/>
        <a:p>
          <a:endParaRPr lang="en-US"/>
        </a:p>
      </dgm:t>
    </dgm:pt>
    <dgm:pt modelId="{2988C957-7656-4824-94D9-D1146DBDA7FD}">
      <dgm:prSet/>
      <dgm:spPr/>
      <dgm:t>
        <a:bodyPr/>
        <a:lstStyle/>
        <a:p>
          <a:pPr>
            <a:lnSpc>
              <a:spcPct val="100000"/>
            </a:lnSpc>
          </a:pPr>
          <a:r>
            <a:rPr lang="en-US" dirty="0"/>
            <a:t>Protects consumers from being deceived</a:t>
          </a:r>
        </a:p>
      </dgm:t>
    </dgm:pt>
    <dgm:pt modelId="{C6378286-3F94-433D-8426-8F23F884A0B7}" type="parTrans" cxnId="{29C41676-2611-47C1-A043-308C29F18496}">
      <dgm:prSet/>
      <dgm:spPr/>
      <dgm:t>
        <a:bodyPr/>
        <a:lstStyle/>
        <a:p>
          <a:endParaRPr lang="en-US"/>
        </a:p>
      </dgm:t>
    </dgm:pt>
    <dgm:pt modelId="{143D249F-3FC6-405D-A762-65D96CF61C12}" type="sibTrans" cxnId="{29C41676-2611-47C1-A043-308C29F18496}">
      <dgm:prSet/>
      <dgm:spPr/>
      <dgm:t>
        <a:bodyPr/>
        <a:lstStyle/>
        <a:p>
          <a:endParaRPr lang="en-US"/>
        </a:p>
      </dgm:t>
    </dgm:pt>
    <dgm:pt modelId="{2B31FDBA-449E-47DE-9888-C803A9148E1D}">
      <dgm:prSet/>
      <dgm:spPr/>
      <dgm:t>
        <a:bodyPr/>
        <a:lstStyle/>
        <a:p>
          <a:pPr>
            <a:lnSpc>
              <a:spcPct val="100000"/>
            </a:lnSpc>
          </a:pPr>
          <a:r>
            <a:rPr lang="en-US" dirty="0"/>
            <a:t>Protects investment in high-quality goods</a:t>
          </a:r>
        </a:p>
      </dgm:t>
    </dgm:pt>
    <dgm:pt modelId="{EAE29D7B-1602-4137-96D8-8FB1EE2629F6}" type="parTrans" cxnId="{FA771B4C-8E3C-4EDD-9FB5-F2A33E6C372E}">
      <dgm:prSet/>
      <dgm:spPr/>
      <dgm:t>
        <a:bodyPr/>
        <a:lstStyle/>
        <a:p>
          <a:endParaRPr lang="en-US"/>
        </a:p>
      </dgm:t>
    </dgm:pt>
    <dgm:pt modelId="{4562DF04-F7A2-4A34-802C-8FDDC90588FE}" type="sibTrans" cxnId="{FA771B4C-8E3C-4EDD-9FB5-F2A33E6C372E}">
      <dgm:prSet/>
      <dgm:spPr/>
      <dgm:t>
        <a:bodyPr/>
        <a:lstStyle/>
        <a:p>
          <a:endParaRPr lang="en-US"/>
        </a:p>
      </dgm:t>
    </dgm:pt>
    <dgm:pt modelId="{2BBE0C0B-125B-4AF8-981D-D5AE063672C8}" type="pres">
      <dgm:prSet presAssocID="{99113D1C-AD59-4C5D-A20E-D5D939DD4920}" presName="root" presStyleCnt="0">
        <dgm:presLayoutVars>
          <dgm:dir/>
          <dgm:resizeHandles val="exact"/>
        </dgm:presLayoutVars>
      </dgm:prSet>
      <dgm:spPr/>
    </dgm:pt>
    <dgm:pt modelId="{67D9BDE7-B431-4C3B-8A36-C1EED616B59D}" type="pres">
      <dgm:prSet presAssocID="{7E9A8FD9-5D0C-41E0-B53F-BCCA0CF5530A}" presName="compNode" presStyleCnt="0"/>
      <dgm:spPr/>
    </dgm:pt>
    <dgm:pt modelId="{E129CAEF-C168-429A-8CCF-5A7E70EC9C19}" type="pres">
      <dgm:prSet presAssocID="{7E9A8FD9-5D0C-41E0-B53F-BCCA0CF5530A}" presName="bgRect" presStyleLbl="bgShp" presStyleIdx="0" presStyleCnt="3"/>
      <dgm:spPr/>
    </dgm:pt>
    <dgm:pt modelId="{E77EB67B-1A2E-4F26-B8CE-F8BA383E041E}" type="pres">
      <dgm:prSet presAssocID="{7E9A8FD9-5D0C-41E0-B53F-BCCA0CF553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Registered with solid fill"/>
        </a:ext>
      </dgm:extLst>
    </dgm:pt>
    <dgm:pt modelId="{464FECC4-E49B-4F7E-856E-BD005DCE4CA0}" type="pres">
      <dgm:prSet presAssocID="{7E9A8FD9-5D0C-41E0-B53F-BCCA0CF5530A}" presName="spaceRect" presStyleCnt="0"/>
      <dgm:spPr/>
    </dgm:pt>
    <dgm:pt modelId="{8FB65DF9-B6F9-4074-95BE-E7033DCD91CE}" type="pres">
      <dgm:prSet presAssocID="{7E9A8FD9-5D0C-41E0-B53F-BCCA0CF5530A}" presName="parTx" presStyleLbl="revTx" presStyleIdx="0" presStyleCnt="3">
        <dgm:presLayoutVars>
          <dgm:chMax val="0"/>
          <dgm:chPref val="0"/>
        </dgm:presLayoutVars>
      </dgm:prSet>
      <dgm:spPr/>
    </dgm:pt>
    <dgm:pt modelId="{52012191-282D-46D8-8CD1-032639BBBD5A}" type="pres">
      <dgm:prSet presAssocID="{154B6520-ED6C-4A76-91C5-1AA0BE7B2418}" presName="sibTrans" presStyleCnt="0"/>
      <dgm:spPr/>
    </dgm:pt>
    <dgm:pt modelId="{42CE07B2-8687-4F12-84C8-391709B68751}" type="pres">
      <dgm:prSet presAssocID="{2988C957-7656-4824-94D9-D1146DBDA7FD}" presName="compNode" presStyleCnt="0"/>
      <dgm:spPr/>
    </dgm:pt>
    <dgm:pt modelId="{5140ED10-60FB-4638-B372-8003E2055815}" type="pres">
      <dgm:prSet presAssocID="{2988C957-7656-4824-94D9-D1146DBDA7FD}" presName="bgRect" presStyleLbl="bgShp" presStyleIdx="1" presStyleCnt="3"/>
      <dgm:spPr/>
    </dgm:pt>
    <dgm:pt modelId="{7203367E-6934-43F5-8DC7-EC457D5191B2}" type="pres">
      <dgm:prSet presAssocID="{2988C957-7656-4824-94D9-D1146DBDA7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fused person with solid fill"/>
        </a:ext>
      </dgm:extLst>
    </dgm:pt>
    <dgm:pt modelId="{00D0C043-53EB-4F1E-97BC-A0E4DF20437D}" type="pres">
      <dgm:prSet presAssocID="{2988C957-7656-4824-94D9-D1146DBDA7FD}" presName="spaceRect" presStyleCnt="0"/>
      <dgm:spPr/>
    </dgm:pt>
    <dgm:pt modelId="{EEE23D2D-424C-42CC-A170-A03D5668940E}" type="pres">
      <dgm:prSet presAssocID="{2988C957-7656-4824-94D9-D1146DBDA7FD}" presName="parTx" presStyleLbl="revTx" presStyleIdx="1" presStyleCnt="3">
        <dgm:presLayoutVars>
          <dgm:chMax val="0"/>
          <dgm:chPref val="0"/>
        </dgm:presLayoutVars>
      </dgm:prSet>
      <dgm:spPr/>
    </dgm:pt>
    <dgm:pt modelId="{B2FEEEBC-0D54-45E8-B84E-C464401F29A3}" type="pres">
      <dgm:prSet presAssocID="{143D249F-3FC6-405D-A762-65D96CF61C12}" presName="sibTrans" presStyleCnt="0"/>
      <dgm:spPr/>
    </dgm:pt>
    <dgm:pt modelId="{0448ABB7-BE57-4B18-83BF-35F0692DE099}" type="pres">
      <dgm:prSet presAssocID="{2B31FDBA-449E-47DE-9888-C803A9148E1D}" presName="compNode" presStyleCnt="0"/>
      <dgm:spPr/>
    </dgm:pt>
    <dgm:pt modelId="{F83DCCAF-8085-402D-952C-4EF4FC38210E}" type="pres">
      <dgm:prSet presAssocID="{2B31FDBA-449E-47DE-9888-C803A9148E1D}" presName="bgRect" presStyleLbl="bgShp" presStyleIdx="2" presStyleCnt="3"/>
      <dgm:spPr/>
    </dgm:pt>
    <dgm:pt modelId="{72C4EE5F-35F0-4CB0-A469-4DBD74130D54}" type="pres">
      <dgm:prSet presAssocID="{2B31FDBA-449E-47DE-9888-C803A9148E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ampagne glasses with solid fill"/>
        </a:ext>
      </dgm:extLst>
    </dgm:pt>
    <dgm:pt modelId="{B7513967-6EE0-4CA8-9CA0-5BCDC7BEEE5F}" type="pres">
      <dgm:prSet presAssocID="{2B31FDBA-449E-47DE-9888-C803A9148E1D}" presName="spaceRect" presStyleCnt="0"/>
      <dgm:spPr/>
    </dgm:pt>
    <dgm:pt modelId="{C95C0C90-A4DD-44A7-A3AA-34CCDF08DA4F}" type="pres">
      <dgm:prSet presAssocID="{2B31FDBA-449E-47DE-9888-C803A9148E1D}" presName="parTx" presStyleLbl="revTx" presStyleIdx="2" presStyleCnt="3">
        <dgm:presLayoutVars>
          <dgm:chMax val="0"/>
          <dgm:chPref val="0"/>
        </dgm:presLayoutVars>
      </dgm:prSet>
      <dgm:spPr/>
    </dgm:pt>
  </dgm:ptLst>
  <dgm:cxnLst>
    <dgm:cxn modelId="{60BCA412-A925-4343-85B1-656C700E10EA}" srcId="{99113D1C-AD59-4C5D-A20E-D5D939DD4920}" destId="{7E9A8FD9-5D0C-41E0-B53F-BCCA0CF5530A}" srcOrd="0" destOrd="0" parTransId="{788AFD52-51FE-4C6F-84B6-D368727BF2BD}" sibTransId="{154B6520-ED6C-4A76-91C5-1AA0BE7B2418}"/>
    <dgm:cxn modelId="{99A0D940-3C23-47A5-B14C-1D48B3054D8D}" type="presOf" srcId="{99113D1C-AD59-4C5D-A20E-D5D939DD4920}" destId="{2BBE0C0B-125B-4AF8-981D-D5AE063672C8}" srcOrd="0" destOrd="0" presId="urn:microsoft.com/office/officeart/2018/2/layout/IconVerticalSolidList"/>
    <dgm:cxn modelId="{FA771B4C-8E3C-4EDD-9FB5-F2A33E6C372E}" srcId="{99113D1C-AD59-4C5D-A20E-D5D939DD4920}" destId="{2B31FDBA-449E-47DE-9888-C803A9148E1D}" srcOrd="2" destOrd="0" parTransId="{EAE29D7B-1602-4137-96D8-8FB1EE2629F6}" sibTransId="{4562DF04-F7A2-4A34-802C-8FDDC90588FE}"/>
    <dgm:cxn modelId="{E28BE170-DD0D-4A3E-9D2C-2B96BEBA9D52}" type="presOf" srcId="{2988C957-7656-4824-94D9-D1146DBDA7FD}" destId="{EEE23D2D-424C-42CC-A170-A03D5668940E}" srcOrd="0" destOrd="0" presId="urn:microsoft.com/office/officeart/2018/2/layout/IconVerticalSolidList"/>
    <dgm:cxn modelId="{29C41676-2611-47C1-A043-308C29F18496}" srcId="{99113D1C-AD59-4C5D-A20E-D5D939DD4920}" destId="{2988C957-7656-4824-94D9-D1146DBDA7FD}" srcOrd="1" destOrd="0" parTransId="{C6378286-3F94-433D-8426-8F23F884A0B7}" sibTransId="{143D249F-3FC6-405D-A762-65D96CF61C12}"/>
    <dgm:cxn modelId="{98797C7B-6447-430B-ADBB-B609521A043A}" type="presOf" srcId="{7E9A8FD9-5D0C-41E0-B53F-BCCA0CF5530A}" destId="{8FB65DF9-B6F9-4074-95BE-E7033DCD91CE}" srcOrd="0" destOrd="0" presId="urn:microsoft.com/office/officeart/2018/2/layout/IconVerticalSolidList"/>
    <dgm:cxn modelId="{5EBA43BC-EC31-48C6-9762-0338D4B327E2}" type="presOf" srcId="{2B31FDBA-449E-47DE-9888-C803A9148E1D}" destId="{C95C0C90-A4DD-44A7-A3AA-34CCDF08DA4F}" srcOrd="0" destOrd="0" presId="urn:microsoft.com/office/officeart/2018/2/layout/IconVerticalSolidList"/>
    <dgm:cxn modelId="{75809D05-3765-4EEA-85C4-1224EC545FC1}" type="presParOf" srcId="{2BBE0C0B-125B-4AF8-981D-D5AE063672C8}" destId="{67D9BDE7-B431-4C3B-8A36-C1EED616B59D}" srcOrd="0" destOrd="0" presId="urn:microsoft.com/office/officeart/2018/2/layout/IconVerticalSolidList"/>
    <dgm:cxn modelId="{2F1909F0-F98C-4EDC-BB80-7E3AEEA8DDAF}" type="presParOf" srcId="{67D9BDE7-B431-4C3B-8A36-C1EED616B59D}" destId="{E129CAEF-C168-429A-8CCF-5A7E70EC9C19}" srcOrd="0" destOrd="0" presId="urn:microsoft.com/office/officeart/2018/2/layout/IconVerticalSolidList"/>
    <dgm:cxn modelId="{6E9F9D97-748F-4DB7-BD30-24BB9608FDA6}" type="presParOf" srcId="{67D9BDE7-B431-4C3B-8A36-C1EED616B59D}" destId="{E77EB67B-1A2E-4F26-B8CE-F8BA383E041E}" srcOrd="1" destOrd="0" presId="urn:microsoft.com/office/officeart/2018/2/layout/IconVerticalSolidList"/>
    <dgm:cxn modelId="{6C4DF5C6-F98C-4940-A37C-9CB93D323B37}" type="presParOf" srcId="{67D9BDE7-B431-4C3B-8A36-C1EED616B59D}" destId="{464FECC4-E49B-4F7E-856E-BD005DCE4CA0}" srcOrd="2" destOrd="0" presId="urn:microsoft.com/office/officeart/2018/2/layout/IconVerticalSolidList"/>
    <dgm:cxn modelId="{1474A7DA-BBFE-4A97-AED4-D9B193A224C9}" type="presParOf" srcId="{67D9BDE7-B431-4C3B-8A36-C1EED616B59D}" destId="{8FB65DF9-B6F9-4074-95BE-E7033DCD91CE}" srcOrd="3" destOrd="0" presId="urn:microsoft.com/office/officeart/2018/2/layout/IconVerticalSolidList"/>
    <dgm:cxn modelId="{C6BDDF48-90BA-4E20-BBF3-20FA6F9CA278}" type="presParOf" srcId="{2BBE0C0B-125B-4AF8-981D-D5AE063672C8}" destId="{52012191-282D-46D8-8CD1-032639BBBD5A}" srcOrd="1" destOrd="0" presId="urn:microsoft.com/office/officeart/2018/2/layout/IconVerticalSolidList"/>
    <dgm:cxn modelId="{DD4B863B-5A4A-4B27-834F-0C2D175B82FA}" type="presParOf" srcId="{2BBE0C0B-125B-4AF8-981D-D5AE063672C8}" destId="{42CE07B2-8687-4F12-84C8-391709B68751}" srcOrd="2" destOrd="0" presId="urn:microsoft.com/office/officeart/2018/2/layout/IconVerticalSolidList"/>
    <dgm:cxn modelId="{6417B892-1AE2-4AF6-A916-D6CE0B476FC5}" type="presParOf" srcId="{42CE07B2-8687-4F12-84C8-391709B68751}" destId="{5140ED10-60FB-4638-B372-8003E2055815}" srcOrd="0" destOrd="0" presId="urn:microsoft.com/office/officeart/2018/2/layout/IconVerticalSolidList"/>
    <dgm:cxn modelId="{FFB24C28-2B08-4377-9DAF-32CE355A4819}" type="presParOf" srcId="{42CE07B2-8687-4F12-84C8-391709B68751}" destId="{7203367E-6934-43F5-8DC7-EC457D5191B2}" srcOrd="1" destOrd="0" presId="urn:microsoft.com/office/officeart/2018/2/layout/IconVerticalSolidList"/>
    <dgm:cxn modelId="{A29FA9DB-6D06-47B8-A038-751BC3E551E6}" type="presParOf" srcId="{42CE07B2-8687-4F12-84C8-391709B68751}" destId="{00D0C043-53EB-4F1E-97BC-A0E4DF20437D}" srcOrd="2" destOrd="0" presId="urn:microsoft.com/office/officeart/2018/2/layout/IconVerticalSolidList"/>
    <dgm:cxn modelId="{5D2A7512-944D-4164-BBA7-F144C22288BC}" type="presParOf" srcId="{42CE07B2-8687-4F12-84C8-391709B68751}" destId="{EEE23D2D-424C-42CC-A170-A03D5668940E}" srcOrd="3" destOrd="0" presId="urn:microsoft.com/office/officeart/2018/2/layout/IconVerticalSolidList"/>
    <dgm:cxn modelId="{E812C707-90BA-4A9A-8DF7-F9BB4670B0B9}" type="presParOf" srcId="{2BBE0C0B-125B-4AF8-981D-D5AE063672C8}" destId="{B2FEEEBC-0D54-45E8-B84E-C464401F29A3}" srcOrd="3" destOrd="0" presId="urn:microsoft.com/office/officeart/2018/2/layout/IconVerticalSolidList"/>
    <dgm:cxn modelId="{7322798A-2860-4963-9954-B06B51982F9D}" type="presParOf" srcId="{2BBE0C0B-125B-4AF8-981D-D5AE063672C8}" destId="{0448ABB7-BE57-4B18-83BF-35F0692DE099}" srcOrd="4" destOrd="0" presId="urn:microsoft.com/office/officeart/2018/2/layout/IconVerticalSolidList"/>
    <dgm:cxn modelId="{11DB3110-C814-4EEC-B9A2-88280220E659}" type="presParOf" srcId="{0448ABB7-BE57-4B18-83BF-35F0692DE099}" destId="{F83DCCAF-8085-402D-952C-4EF4FC38210E}" srcOrd="0" destOrd="0" presId="urn:microsoft.com/office/officeart/2018/2/layout/IconVerticalSolidList"/>
    <dgm:cxn modelId="{2ECDBBF1-E856-4221-A635-3C9D9C9C40B7}" type="presParOf" srcId="{0448ABB7-BE57-4B18-83BF-35F0692DE099}" destId="{72C4EE5F-35F0-4CB0-A469-4DBD74130D54}" srcOrd="1" destOrd="0" presId="urn:microsoft.com/office/officeart/2018/2/layout/IconVerticalSolidList"/>
    <dgm:cxn modelId="{C2B9B734-9F30-4455-A0D7-1A6D4628BA26}" type="presParOf" srcId="{0448ABB7-BE57-4B18-83BF-35F0692DE099}" destId="{B7513967-6EE0-4CA8-9CA0-5BCDC7BEEE5F}" srcOrd="2" destOrd="0" presId="urn:microsoft.com/office/officeart/2018/2/layout/IconVerticalSolidList"/>
    <dgm:cxn modelId="{D6B5945D-2BC0-4922-BF2C-0DF1B8948F71}" type="presParOf" srcId="{0448ABB7-BE57-4B18-83BF-35F0692DE099}" destId="{C95C0C90-A4DD-44A7-A3AA-34CCDF08DA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9CAEF-C168-429A-8CCF-5A7E70EC9C19}">
      <dsp:nvSpPr>
        <dsp:cNvPr id="0" name=""/>
        <dsp:cNvSpPr/>
      </dsp:nvSpPr>
      <dsp:spPr>
        <a:xfrm>
          <a:off x="0" y="420"/>
          <a:ext cx="9904412" cy="984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EB67B-1A2E-4F26-B8CE-F8BA383E041E}">
      <dsp:nvSpPr>
        <dsp:cNvPr id="0" name=""/>
        <dsp:cNvSpPr/>
      </dsp:nvSpPr>
      <dsp:spPr>
        <a:xfrm>
          <a:off x="297800" y="221924"/>
          <a:ext cx="541454" cy="541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65DF9-B6F9-4074-95BE-E7033DCD91CE}">
      <dsp:nvSpPr>
        <dsp:cNvPr id="0" name=""/>
        <dsp:cNvSpPr/>
      </dsp:nvSpPr>
      <dsp:spPr>
        <a:xfrm>
          <a:off x="1137055" y="420"/>
          <a:ext cx="8767356" cy="9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9" tIns="104189" rIns="104189" bIns="104189" numCol="1" spcCol="1270" anchor="ctr" anchorCtr="0">
          <a:noAutofit/>
        </a:bodyPr>
        <a:lstStyle/>
        <a:p>
          <a:pPr marL="0" lvl="0" indent="0" algn="l" defTabSz="1111250">
            <a:lnSpc>
              <a:spcPct val="100000"/>
            </a:lnSpc>
            <a:spcBef>
              <a:spcPct val="0"/>
            </a:spcBef>
            <a:spcAft>
              <a:spcPct val="35000"/>
            </a:spcAft>
            <a:buNone/>
          </a:pPr>
          <a:r>
            <a:rPr lang="en-US" sz="2500" kern="1200" dirty="0"/>
            <a:t>Protects “original works of authorship”</a:t>
          </a:r>
        </a:p>
      </dsp:txBody>
      <dsp:txXfrm>
        <a:off x="1137055" y="420"/>
        <a:ext cx="8767356" cy="984463"/>
      </dsp:txXfrm>
    </dsp:sp>
    <dsp:sp modelId="{5140ED10-60FB-4638-B372-8003E2055815}">
      <dsp:nvSpPr>
        <dsp:cNvPr id="0" name=""/>
        <dsp:cNvSpPr/>
      </dsp:nvSpPr>
      <dsp:spPr>
        <a:xfrm>
          <a:off x="0" y="1230999"/>
          <a:ext cx="9904412" cy="984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3367E-6934-43F5-8DC7-EC457D5191B2}">
      <dsp:nvSpPr>
        <dsp:cNvPr id="0" name=""/>
        <dsp:cNvSpPr/>
      </dsp:nvSpPr>
      <dsp:spPr>
        <a:xfrm>
          <a:off x="297800" y="1452504"/>
          <a:ext cx="541454" cy="541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23D2D-424C-42CC-A170-A03D5668940E}">
      <dsp:nvSpPr>
        <dsp:cNvPr id="0" name=""/>
        <dsp:cNvSpPr/>
      </dsp:nvSpPr>
      <dsp:spPr>
        <a:xfrm>
          <a:off x="1137055" y="1230999"/>
          <a:ext cx="8767356" cy="9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9" tIns="104189" rIns="104189" bIns="104189" numCol="1" spcCol="1270" anchor="ctr" anchorCtr="0">
          <a:noAutofit/>
        </a:bodyPr>
        <a:lstStyle/>
        <a:p>
          <a:pPr marL="0" lvl="0" indent="0" algn="l" defTabSz="1111250">
            <a:lnSpc>
              <a:spcPct val="100000"/>
            </a:lnSpc>
            <a:spcBef>
              <a:spcPct val="0"/>
            </a:spcBef>
            <a:spcAft>
              <a:spcPct val="35000"/>
            </a:spcAft>
            <a:buNone/>
          </a:pPr>
          <a:r>
            <a:rPr lang="en-US" sz="2500" kern="1200"/>
            <a:t>Must possess some creative “spark”</a:t>
          </a:r>
        </a:p>
      </dsp:txBody>
      <dsp:txXfrm>
        <a:off x="1137055" y="1230999"/>
        <a:ext cx="8767356" cy="984463"/>
      </dsp:txXfrm>
    </dsp:sp>
    <dsp:sp modelId="{F83DCCAF-8085-402D-952C-4EF4FC38210E}">
      <dsp:nvSpPr>
        <dsp:cNvPr id="0" name=""/>
        <dsp:cNvSpPr/>
      </dsp:nvSpPr>
      <dsp:spPr>
        <a:xfrm>
          <a:off x="0" y="2461578"/>
          <a:ext cx="9904412" cy="984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4EE5F-35F0-4CB0-A469-4DBD74130D54}">
      <dsp:nvSpPr>
        <dsp:cNvPr id="0" name=""/>
        <dsp:cNvSpPr/>
      </dsp:nvSpPr>
      <dsp:spPr>
        <a:xfrm>
          <a:off x="297800" y="2683083"/>
          <a:ext cx="541454" cy="54145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C0C90-A4DD-44A7-A3AA-34CCDF08DA4F}">
      <dsp:nvSpPr>
        <dsp:cNvPr id="0" name=""/>
        <dsp:cNvSpPr/>
      </dsp:nvSpPr>
      <dsp:spPr>
        <a:xfrm>
          <a:off x="1137055" y="2461578"/>
          <a:ext cx="8767356" cy="9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9" tIns="104189" rIns="104189" bIns="104189" numCol="1" spcCol="1270" anchor="ctr" anchorCtr="0">
          <a:noAutofit/>
        </a:bodyPr>
        <a:lstStyle/>
        <a:p>
          <a:pPr marL="0" lvl="0" indent="0" algn="l" defTabSz="1111250">
            <a:lnSpc>
              <a:spcPct val="100000"/>
            </a:lnSpc>
            <a:spcBef>
              <a:spcPct val="0"/>
            </a:spcBef>
            <a:spcAft>
              <a:spcPct val="35000"/>
            </a:spcAft>
            <a:buNone/>
          </a:pPr>
          <a:r>
            <a:rPr lang="en-US" sz="2500" kern="1200" dirty="0"/>
            <a:t>Can be a compilation of preexisting materials or data IF arranged so that the resulting work is something original</a:t>
          </a:r>
        </a:p>
      </dsp:txBody>
      <dsp:txXfrm>
        <a:off x="1137055" y="2461578"/>
        <a:ext cx="8767356" cy="984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0E77A-A21B-4774-9DE0-2890BC141D0B}">
      <dsp:nvSpPr>
        <dsp:cNvPr id="0" name=""/>
        <dsp:cNvSpPr/>
      </dsp:nvSpPr>
      <dsp:spPr>
        <a:xfrm>
          <a:off x="2847" y="226704"/>
          <a:ext cx="2259201" cy="316288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00100">
            <a:lnSpc>
              <a:spcPct val="90000"/>
            </a:lnSpc>
            <a:spcBef>
              <a:spcPct val="0"/>
            </a:spcBef>
            <a:spcAft>
              <a:spcPct val="35000"/>
            </a:spcAft>
            <a:buNone/>
          </a:pPr>
          <a:r>
            <a:rPr lang="en-US" sz="1800" kern="1200" dirty="0"/>
            <a:t>Have a strong photography agreement and make sure you review it regularly</a:t>
          </a:r>
        </a:p>
      </dsp:txBody>
      <dsp:txXfrm>
        <a:off x="2847" y="1428600"/>
        <a:ext cx="2259201" cy="1897729"/>
      </dsp:txXfrm>
    </dsp:sp>
    <dsp:sp modelId="{19DBE3CA-557F-428D-B7C5-25683EC42A58}">
      <dsp:nvSpPr>
        <dsp:cNvPr id="0" name=""/>
        <dsp:cNvSpPr/>
      </dsp:nvSpPr>
      <dsp:spPr>
        <a:xfrm>
          <a:off x="658016" y="542993"/>
          <a:ext cx="948864" cy="94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6974" y="681951"/>
        <a:ext cx="670948" cy="670948"/>
      </dsp:txXfrm>
    </dsp:sp>
    <dsp:sp modelId="{4B25C2F9-597F-4CE6-861E-97A43A89C4D9}">
      <dsp:nvSpPr>
        <dsp:cNvPr id="0" name=""/>
        <dsp:cNvSpPr/>
      </dsp:nvSpPr>
      <dsp:spPr>
        <a:xfrm>
          <a:off x="2847" y="3389515"/>
          <a:ext cx="2259201" cy="72"/>
        </a:xfrm>
        <a:prstGeom prst="rect">
          <a:avLst/>
        </a:prstGeom>
        <a:solidFill>
          <a:schemeClr val="accent5">
            <a:hueOff val="336683"/>
            <a:satOff val="-1610"/>
            <a:lumOff val="1765"/>
            <a:alphaOff val="0"/>
          </a:schemeClr>
        </a:solidFill>
        <a:ln w="15875" cap="flat" cmpd="sng" algn="ctr">
          <a:solidFill>
            <a:schemeClr val="accent5">
              <a:hueOff val="336683"/>
              <a:satOff val="-1610"/>
              <a:lumOff val="17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AD80D7-7B3F-434A-8BEC-0DC4ACD72E60}">
      <dsp:nvSpPr>
        <dsp:cNvPr id="0" name=""/>
        <dsp:cNvSpPr/>
      </dsp:nvSpPr>
      <dsp:spPr>
        <a:xfrm>
          <a:off x="2487969" y="226704"/>
          <a:ext cx="2259201" cy="3162882"/>
        </a:xfrm>
        <a:prstGeom prst="rect">
          <a:avLst/>
        </a:prstGeom>
        <a:solidFill>
          <a:schemeClr val="accent5">
            <a:tint val="40000"/>
            <a:alpha val="90000"/>
            <a:hueOff val="868450"/>
            <a:satOff val="1599"/>
            <a:lumOff val="708"/>
            <a:alphaOff val="0"/>
          </a:schemeClr>
        </a:solidFill>
        <a:ln w="15875" cap="flat" cmpd="sng" algn="ctr">
          <a:solidFill>
            <a:schemeClr val="accent5">
              <a:tint val="40000"/>
              <a:alpha val="90000"/>
              <a:hueOff val="868450"/>
              <a:satOff val="1599"/>
              <a:lumOff val="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00100">
            <a:lnSpc>
              <a:spcPct val="90000"/>
            </a:lnSpc>
            <a:spcBef>
              <a:spcPct val="0"/>
            </a:spcBef>
            <a:spcAft>
              <a:spcPct val="35000"/>
            </a:spcAft>
            <a:buNone/>
          </a:pPr>
          <a:r>
            <a:rPr lang="en-US" sz="1800" kern="1200" dirty="0"/>
            <a:t>Audit your photos to make sure they’re in compliance with your agreement</a:t>
          </a:r>
        </a:p>
      </dsp:txBody>
      <dsp:txXfrm>
        <a:off x="2487969" y="1428600"/>
        <a:ext cx="2259201" cy="1897729"/>
      </dsp:txXfrm>
    </dsp:sp>
    <dsp:sp modelId="{19293E58-42C1-4775-A501-42FCAD4B884F}">
      <dsp:nvSpPr>
        <dsp:cNvPr id="0" name=""/>
        <dsp:cNvSpPr/>
      </dsp:nvSpPr>
      <dsp:spPr>
        <a:xfrm>
          <a:off x="3143137" y="542993"/>
          <a:ext cx="948864" cy="948864"/>
        </a:xfrm>
        <a:prstGeom prst="ellipse">
          <a:avLst/>
        </a:prstGeom>
        <a:solidFill>
          <a:schemeClr val="accent5">
            <a:hueOff val="673367"/>
            <a:satOff val="-3220"/>
            <a:lumOff val="3529"/>
            <a:alphaOff val="0"/>
          </a:schemeClr>
        </a:solidFill>
        <a:ln w="15875" cap="flat" cmpd="sng" algn="ctr">
          <a:solidFill>
            <a:schemeClr val="accent5">
              <a:hueOff val="673367"/>
              <a:satOff val="-3220"/>
              <a:lumOff val="352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282095" y="681951"/>
        <a:ext cx="670948" cy="670948"/>
      </dsp:txXfrm>
    </dsp:sp>
    <dsp:sp modelId="{A32D0F6B-B68C-470D-A554-79EEFE86614B}">
      <dsp:nvSpPr>
        <dsp:cNvPr id="0" name=""/>
        <dsp:cNvSpPr/>
      </dsp:nvSpPr>
      <dsp:spPr>
        <a:xfrm>
          <a:off x="2487969" y="3389515"/>
          <a:ext cx="2259201" cy="72"/>
        </a:xfrm>
        <a:prstGeom prst="rect">
          <a:avLst/>
        </a:prstGeom>
        <a:solidFill>
          <a:schemeClr val="accent5">
            <a:hueOff val="1010050"/>
            <a:satOff val="-4830"/>
            <a:lumOff val="5294"/>
            <a:alphaOff val="0"/>
          </a:schemeClr>
        </a:solidFill>
        <a:ln w="15875" cap="flat" cmpd="sng" algn="ctr">
          <a:solidFill>
            <a:schemeClr val="accent5">
              <a:hueOff val="1010050"/>
              <a:satOff val="-4830"/>
              <a:lumOff val="529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0C9564E-79F3-43F9-AAEE-FEC555164488}">
      <dsp:nvSpPr>
        <dsp:cNvPr id="0" name=""/>
        <dsp:cNvSpPr/>
      </dsp:nvSpPr>
      <dsp:spPr>
        <a:xfrm>
          <a:off x="4973091" y="226704"/>
          <a:ext cx="2259201" cy="3162882"/>
        </a:xfrm>
        <a:prstGeom prst="rect">
          <a:avLst/>
        </a:prstGeom>
        <a:solidFill>
          <a:schemeClr val="accent5">
            <a:tint val="40000"/>
            <a:alpha val="90000"/>
            <a:hueOff val="1736901"/>
            <a:satOff val="3197"/>
            <a:lumOff val="1417"/>
            <a:alphaOff val="0"/>
          </a:schemeClr>
        </a:solidFill>
        <a:ln w="15875" cap="flat" cmpd="sng" algn="ctr">
          <a:solidFill>
            <a:schemeClr val="accent5">
              <a:tint val="40000"/>
              <a:alpha val="90000"/>
              <a:hueOff val="1736901"/>
              <a:satOff val="3197"/>
              <a:lumOff val="1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00100">
            <a:lnSpc>
              <a:spcPct val="90000"/>
            </a:lnSpc>
            <a:spcBef>
              <a:spcPct val="0"/>
            </a:spcBef>
            <a:spcAft>
              <a:spcPct val="35000"/>
            </a:spcAft>
            <a:buNone/>
          </a:pPr>
          <a:r>
            <a:rPr lang="en-US" sz="1800" kern="1200" dirty="0"/>
            <a:t>Keep your photography agreements—they may come in handy years down the road!</a:t>
          </a:r>
        </a:p>
      </dsp:txBody>
      <dsp:txXfrm>
        <a:off x="4973091" y="1428600"/>
        <a:ext cx="2259201" cy="1897729"/>
      </dsp:txXfrm>
    </dsp:sp>
    <dsp:sp modelId="{8C8F12DE-1B00-457D-9EFB-4F6285FE30A8}">
      <dsp:nvSpPr>
        <dsp:cNvPr id="0" name=""/>
        <dsp:cNvSpPr/>
      </dsp:nvSpPr>
      <dsp:spPr>
        <a:xfrm>
          <a:off x="5628259" y="542993"/>
          <a:ext cx="948864" cy="948864"/>
        </a:xfrm>
        <a:prstGeom prst="ellipse">
          <a:avLst/>
        </a:prstGeom>
        <a:solidFill>
          <a:schemeClr val="accent5">
            <a:hueOff val="1346734"/>
            <a:satOff val="-6440"/>
            <a:lumOff val="7059"/>
            <a:alphaOff val="0"/>
          </a:schemeClr>
        </a:solidFill>
        <a:ln w="15875" cap="flat" cmpd="sng" algn="ctr">
          <a:solidFill>
            <a:schemeClr val="accent5">
              <a:hueOff val="1346734"/>
              <a:satOff val="-6440"/>
              <a:lumOff val="70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767217" y="681951"/>
        <a:ext cx="670948" cy="670948"/>
      </dsp:txXfrm>
    </dsp:sp>
    <dsp:sp modelId="{511A1C14-06E7-4746-9D76-1996D5327408}">
      <dsp:nvSpPr>
        <dsp:cNvPr id="0" name=""/>
        <dsp:cNvSpPr/>
      </dsp:nvSpPr>
      <dsp:spPr>
        <a:xfrm>
          <a:off x="4973091" y="3389515"/>
          <a:ext cx="2259201" cy="72"/>
        </a:xfrm>
        <a:prstGeom prst="rect">
          <a:avLst/>
        </a:prstGeom>
        <a:solidFill>
          <a:schemeClr val="accent5">
            <a:hueOff val="1683417"/>
            <a:satOff val="-8050"/>
            <a:lumOff val="8824"/>
            <a:alphaOff val="0"/>
          </a:schemeClr>
        </a:solidFill>
        <a:ln w="15875" cap="flat" cmpd="sng" algn="ctr">
          <a:solidFill>
            <a:schemeClr val="accent5">
              <a:hueOff val="1683417"/>
              <a:satOff val="-8050"/>
              <a:lumOff val="882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7DAB62C-C292-4AD2-A404-A7B6651F7947}">
      <dsp:nvSpPr>
        <dsp:cNvPr id="0" name=""/>
        <dsp:cNvSpPr/>
      </dsp:nvSpPr>
      <dsp:spPr>
        <a:xfrm>
          <a:off x="7458212" y="226704"/>
          <a:ext cx="2259201" cy="3162882"/>
        </a:xfrm>
        <a:prstGeom prst="rect">
          <a:avLst/>
        </a:prstGeom>
        <a:solidFill>
          <a:schemeClr val="accent5">
            <a:tint val="40000"/>
            <a:alpha val="90000"/>
            <a:hueOff val="2605351"/>
            <a:satOff val="4796"/>
            <a:lumOff val="2125"/>
            <a:alphaOff val="0"/>
          </a:schemeClr>
        </a:solidFill>
        <a:ln w="15875" cap="flat"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00100">
            <a:lnSpc>
              <a:spcPct val="90000"/>
            </a:lnSpc>
            <a:spcBef>
              <a:spcPct val="0"/>
            </a:spcBef>
            <a:spcAft>
              <a:spcPct val="35000"/>
            </a:spcAft>
            <a:buNone/>
          </a:pPr>
          <a:r>
            <a:rPr lang="en-US" sz="1800" kern="1200" dirty="0"/>
            <a:t>Remember that this applies to all photographs – even ones that you pull from the internet for your own website</a:t>
          </a:r>
        </a:p>
      </dsp:txBody>
      <dsp:txXfrm>
        <a:off x="7458212" y="1428600"/>
        <a:ext cx="2259201" cy="1897729"/>
      </dsp:txXfrm>
    </dsp:sp>
    <dsp:sp modelId="{275880AC-2F7C-478C-BE04-6E799D9907A7}">
      <dsp:nvSpPr>
        <dsp:cNvPr id="0" name=""/>
        <dsp:cNvSpPr/>
      </dsp:nvSpPr>
      <dsp:spPr>
        <a:xfrm>
          <a:off x="8113381" y="542993"/>
          <a:ext cx="948864" cy="948864"/>
        </a:xfrm>
        <a:prstGeom prst="ellipse">
          <a:avLst/>
        </a:prstGeom>
        <a:solidFill>
          <a:schemeClr val="accent5">
            <a:hueOff val="2020100"/>
            <a:satOff val="-9660"/>
            <a:lumOff val="10588"/>
            <a:alphaOff val="0"/>
          </a:schemeClr>
        </a:solidFill>
        <a:ln w="15875" cap="flat" cmpd="sng" algn="ctr">
          <a:solidFill>
            <a:schemeClr val="accent5">
              <a:hueOff val="2020100"/>
              <a:satOff val="-9660"/>
              <a:lumOff val="1058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252339" y="681951"/>
        <a:ext cx="670948" cy="670948"/>
      </dsp:txXfrm>
    </dsp:sp>
    <dsp:sp modelId="{345A626D-6712-4571-8A6A-39565B58FC08}">
      <dsp:nvSpPr>
        <dsp:cNvPr id="0" name=""/>
        <dsp:cNvSpPr/>
      </dsp:nvSpPr>
      <dsp:spPr>
        <a:xfrm>
          <a:off x="7458212" y="3389515"/>
          <a:ext cx="2259201" cy="72"/>
        </a:xfrm>
        <a:prstGeom prst="rect">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9CAEF-C168-429A-8CCF-5A7E70EC9C19}">
      <dsp:nvSpPr>
        <dsp:cNvPr id="0" name=""/>
        <dsp:cNvSpPr/>
      </dsp:nvSpPr>
      <dsp:spPr>
        <a:xfrm>
          <a:off x="0" y="420"/>
          <a:ext cx="9904412" cy="984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EB67B-1A2E-4F26-B8CE-F8BA383E041E}">
      <dsp:nvSpPr>
        <dsp:cNvPr id="0" name=""/>
        <dsp:cNvSpPr/>
      </dsp:nvSpPr>
      <dsp:spPr>
        <a:xfrm>
          <a:off x="297800" y="221924"/>
          <a:ext cx="541454" cy="541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65DF9-B6F9-4074-95BE-E7033DCD91CE}">
      <dsp:nvSpPr>
        <dsp:cNvPr id="0" name=""/>
        <dsp:cNvSpPr/>
      </dsp:nvSpPr>
      <dsp:spPr>
        <a:xfrm>
          <a:off x="1137055" y="420"/>
          <a:ext cx="8767356" cy="9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9" tIns="104189" rIns="104189" bIns="104189" numCol="1" spcCol="1270" anchor="ctr" anchorCtr="0">
          <a:noAutofit/>
        </a:bodyPr>
        <a:lstStyle/>
        <a:p>
          <a:pPr marL="0" lvl="0" indent="0" algn="l" defTabSz="1111250">
            <a:lnSpc>
              <a:spcPct val="100000"/>
            </a:lnSpc>
            <a:spcBef>
              <a:spcPct val="0"/>
            </a:spcBef>
            <a:spcAft>
              <a:spcPct val="35000"/>
            </a:spcAft>
            <a:buNone/>
          </a:pPr>
          <a:r>
            <a:rPr lang="en-US" sz="2500" kern="1200" dirty="0"/>
            <a:t>Anything used by a person “to identify and distinguish his or her goods from those manufactured or sold by others.”</a:t>
          </a:r>
        </a:p>
      </dsp:txBody>
      <dsp:txXfrm>
        <a:off x="1137055" y="420"/>
        <a:ext cx="8767356" cy="984463"/>
      </dsp:txXfrm>
    </dsp:sp>
    <dsp:sp modelId="{5140ED10-60FB-4638-B372-8003E2055815}">
      <dsp:nvSpPr>
        <dsp:cNvPr id="0" name=""/>
        <dsp:cNvSpPr/>
      </dsp:nvSpPr>
      <dsp:spPr>
        <a:xfrm>
          <a:off x="0" y="1230999"/>
          <a:ext cx="9904412" cy="984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3367E-6934-43F5-8DC7-EC457D5191B2}">
      <dsp:nvSpPr>
        <dsp:cNvPr id="0" name=""/>
        <dsp:cNvSpPr/>
      </dsp:nvSpPr>
      <dsp:spPr>
        <a:xfrm>
          <a:off x="297800" y="1452504"/>
          <a:ext cx="541454" cy="541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23D2D-424C-42CC-A170-A03D5668940E}">
      <dsp:nvSpPr>
        <dsp:cNvPr id="0" name=""/>
        <dsp:cNvSpPr/>
      </dsp:nvSpPr>
      <dsp:spPr>
        <a:xfrm>
          <a:off x="1137055" y="1230999"/>
          <a:ext cx="8767356" cy="9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9" tIns="104189" rIns="104189" bIns="104189" numCol="1" spcCol="1270" anchor="ctr" anchorCtr="0">
          <a:noAutofit/>
        </a:bodyPr>
        <a:lstStyle/>
        <a:p>
          <a:pPr marL="0" lvl="0" indent="0" algn="l" defTabSz="1111250">
            <a:lnSpc>
              <a:spcPct val="100000"/>
            </a:lnSpc>
            <a:spcBef>
              <a:spcPct val="0"/>
            </a:spcBef>
            <a:spcAft>
              <a:spcPct val="35000"/>
            </a:spcAft>
            <a:buNone/>
          </a:pPr>
          <a:r>
            <a:rPr lang="en-US" sz="2500" kern="1200" dirty="0"/>
            <a:t>Protects consumers from being deceived</a:t>
          </a:r>
        </a:p>
      </dsp:txBody>
      <dsp:txXfrm>
        <a:off x="1137055" y="1230999"/>
        <a:ext cx="8767356" cy="984463"/>
      </dsp:txXfrm>
    </dsp:sp>
    <dsp:sp modelId="{F83DCCAF-8085-402D-952C-4EF4FC38210E}">
      <dsp:nvSpPr>
        <dsp:cNvPr id="0" name=""/>
        <dsp:cNvSpPr/>
      </dsp:nvSpPr>
      <dsp:spPr>
        <a:xfrm>
          <a:off x="0" y="2461578"/>
          <a:ext cx="9904412" cy="984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4EE5F-35F0-4CB0-A469-4DBD74130D54}">
      <dsp:nvSpPr>
        <dsp:cNvPr id="0" name=""/>
        <dsp:cNvSpPr/>
      </dsp:nvSpPr>
      <dsp:spPr>
        <a:xfrm>
          <a:off x="297800" y="2683083"/>
          <a:ext cx="541454" cy="541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C0C90-A4DD-44A7-A3AA-34CCDF08DA4F}">
      <dsp:nvSpPr>
        <dsp:cNvPr id="0" name=""/>
        <dsp:cNvSpPr/>
      </dsp:nvSpPr>
      <dsp:spPr>
        <a:xfrm>
          <a:off x="1137055" y="2461578"/>
          <a:ext cx="8767356" cy="9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9" tIns="104189" rIns="104189" bIns="104189" numCol="1" spcCol="1270" anchor="ctr" anchorCtr="0">
          <a:noAutofit/>
        </a:bodyPr>
        <a:lstStyle/>
        <a:p>
          <a:pPr marL="0" lvl="0" indent="0" algn="l" defTabSz="1111250">
            <a:lnSpc>
              <a:spcPct val="100000"/>
            </a:lnSpc>
            <a:spcBef>
              <a:spcPct val="0"/>
            </a:spcBef>
            <a:spcAft>
              <a:spcPct val="35000"/>
            </a:spcAft>
            <a:buNone/>
          </a:pPr>
          <a:r>
            <a:rPr lang="en-US" sz="2500" kern="1200" dirty="0"/>
            <a:t>Protects investment in high-quality goods</a:t>
          </a:r>
        </a:p>
      </dsp:txBody>
      <dsp:txXfrm>
        <a:off x="1137055" y="2461578"/>
        <a:ext cx="8767356" cy="9844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1/17/2022</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a:t>
            </a:r>
            <a:r>
              <a:rPr lang="en-US" sz="1200" kern="1200" dirty="0">
                <a:solidFill>
                  <a:schemeClr val="tx1"/>
                </a:solidFill>
                <a:effectLst/>
                <a:latin typeface="+mn-lt"/>
                <a:ea typeface="+mn-ea"/>
                <a:cs typeface="+mn-cs"/>
              </a:rPr>
              <a:t>Intellectual property (also known as “IP”) law covers a large range of topics, but the ones that most often affect your lives as real estate professionals are copyright and trademark.</a:t>
            </a:r>
          </a:p>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1</a:t>
            </a:fld>
            <a:endParaRPr lang="en-US"/>
          </a:p>
        </p:txBody>
      </p:sp>
    </p:spTree>
    <p:extLst>
      <p:ext uri="{BB962C8B-B14F-4D97-AF65-F5344CB8AC3E}">
        <p14:creationId xmlns:p14="http://schemas.microsoft.com/office/powerpoint/2010/main" val="178250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3E647-D2E0-4FE4-889F-7CFC1121DCC3}" type="slidenum">
              <a:rPr lang="en-US" smtClean="0"/>
              <a:t>10</a:t>
            </a:fld>
            <a:endParaRPr lang="en-US"/>
          </a:p>
        </p:txBody>
      </p:sp>
    </p:spTree>
    <p:extLst>
      <p:ext uri="{BB962C8B-B14F-4D97-AF65-F5344CB8AC3E}">
        <p14:creationId xmlns:p14="http://schemas.microsoft.com/office/powerpoint/2010/main" val="228388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Instructor: </a:t>
            </a:r>
            <a:r>
              <a:rPr lang="en-US" dirty="0"/>
              <a:t>Many forms, including NAR’s sample agreement, specify that the photographer only grants a license for use “in connection with the real estate industry.” Interior design work would probably not be included under that umbrella, which is why it’s always important to read the contract!</a:t>
            </a:r>
          </a:p>
        </p:txBody>
      </p:sp>
      <p:sp>
        <p:nvSpPr>
          <p:cNvPr id="4" name="Slide Number Placeholder 3"/>
          <p:cNvSpPr>
            <a:spLocks noGrp="1"/>
          </p:cNvSpPr>
          <p:nvPr>
            <p:ph type="sldNum" sz="quarter" idx="5"/>
          </p:nvPr>
        </p:nvSpPr>
        <p:spPr/>
        <p:txBody>
          <a:bodyPr/>
          <a:lstStyle/>
          <a:p>
            <a:fld id="{A933E647-D2E0-4FE4-889F-7CFC1121DCC3}" type="slidenum">
              <a:rPr lang="en-US" smtClean="0"/>
              <a:t>11</a:t>
            </a:fld>
            <a:endParaRPr lang="en-US"/>
          </a:p>
        </p:txBody>
      </p:sp>
    </p:spTree>
    <p:extLst>
      <p:ext uri="{BB962C8B-B14F-4D97-AF65-F5344CB8AC3E}">
        <p14:creationId xmlns:p14="http://schemas.microsoft.com/office/powerpoint/2010/main" val="292352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3E647-D2E0-4FE4-889F-7CFC1121DCC3}" type="slidenum">
              <a:rPr lang="en-US" smtClean="0"/>
              <a:t>12</a:t>
            </a:fld>
            <a:endParaRPr lang="en-US"/>
          </a:p>
        </p:txBody>
      </p:sp>
    </p:spTree>
    <p:extLst>
      <p:ext uri="{BB962C8B-B14F-4D97-AF65-F5344CB8AC3E}">
        <p14:creationId xmlns:p14="http://schemas.microsoft.com/office/powerpoint/2010/main" val="378453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Instructor: </a:t>
            </a:r>
            <a:r>
              <a:rPr lang="en-US" dirty="0"/>
              <a:t>[click] First, he improperly used language to modify the mark, in this case referring to himself as Virginia’s #1 REALTOR. [click] Second, he failed to correctly use all caps and the registered mark symbol when writing out the mark. [click] Finally, and perhaps least obvious, is the tagline at the bottom.  While he very well could have meant that his office is stocked with NAR members, using the term like this could cause the consumer to confuse the term REALTORS with “real estate brokers,” so this is not a proper use of the mark.</a:t>
            </a:r>
          </a:p>
        </p:txBody>
      </p:sp>
      <p:sp>
        <p:nvSpPr>
          <p:cNvPr id="4" name="Slide Number Placeholder 3"/>
          <p:cNvSpPr>
            <a:spLocks noGrp="1"/>
          </p:cNvSpPr>
          <p:nvPr>
            <p:ph type="sldNum" sz="quarter" idx="10"/>
          </p:nvPr>
        </p:nvSpPr>
        <p:spPr/>
        <p:txBody>
          <a:bodyPr/>
          <a:lstStyle/>
          <a:p>
            <a:fld id="{A933E647-D2E0-4FE4-889F-7CFC1121DCC3}" type="slidenum">
              <a:rPr lang="en-US" smtClean="0"/>
              <a:t>13</a:t>
            </a:fld>
            <a:endParaRPr lang="en-US"/>
          </a:p>
        </p:txBody>
      </p:sp>
    </p:spTree>
    <p:extLst>
      <p:ext uri="{BB962C8B-B14F-4D97-AF65-F5344CB8AC3E}">
        <p14:creationId xmlns:p14="http://schemas.microsoft.com/office/powerpoint/2010/main" val="29284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a:t>
            </a:r>
            <a:r>
              <a:rPr lang="en-US" sz="1200" kern="1200" dirty="0">
                <a:solidFill>
                  <a:schemeClr val="tx1"/>
                </a:solidFill>
                <a:effectLst/>
                <a:latin typeface="+mn-lt"/>
                <a:ea typeface="+mn-ea"/>
                <a:cs typeface="+mn-cs"/>
              </a:rPr>
              <a:t> Lots of law that we talk about have multiple regulators, from federal to state to local authorities.  However, because of the nature of IP law, the federal government is the only voice on this subject. The United States Patent and Trade Office (or PTO) covers registering various works and marks. If you get caught infringing, you can be subject to criminal and civil penalties that could result in hundreds, if not thousands, of dollars in fines.  There’s no requirement that you mean to infringe, so what you intended to do doesn’t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Starting this year there will be a new court to enforce small copyright claims - </a:t>
            </a:r>
            <a:r>
              <a:rPr lang="en-US" sz="1800" dirty="0">
                <a:effectLst/>
                <a:latin typeface="Calibri" panose="020F0502020204030204" pitchFamily="34" charset="0"/>
                <a:ea typeface="Calibri" panose="020F0502020204030204" pitchFamily="34" charset="0"/>
              </a:rPr>
              <a:t>the Copyright Claims Board, or the CCB, will be a three-judge panel within the U.S. Copyright Office just devoted to hearing “small” copyright claims. </a:t>
            </a:r>
            <a:r>
              <a:rPr lang="en-US" sz="1800" dirty="0">
                <a:effectLst/>
                <a:latin typeface="Calibri" panose="020F0502020204030204" pitchFamily="34" charset="0"/>
                <a:ea typeface="Calibri" panose="020F0502020204030204" pitchFamily="34" charset="0"/>
                <a:cs typeface="Calibri" panose="020F0502020204030204" pitchFamily="34" charset="0"/>
              </a:rPr>
              <a:t>It’s designed to provide a faster and cheaper way to enforce the rights of copyright holders. The cost of litigating in federal court was prohibitive and copyright violations have been rampant with the increases in technology over the last 10-15 years. Most notably with the rise of social media. Because f</a:t>
            </a:r>
            <a:r>
              <a:rPr lang="en-US" sz="1800" dirty="0">
                <a:effectLst/>
                <a:latin typeface="Calibri" panose="020F0502020204030204" pitchFamily="34" charset="0"/>
                <a:ea typeface="Calibri" panose="020F0502020204030204" pitchFamily="34" charset="0"/>
              </a:rPr>
              <a:t>iling fees will be smaller and the board will be less formal than a court, it will be easier for you to file infringement claims, but also easier for people to file them against you. Participation is voluntary and you can opt out – see the Virginia REALTORS podcast from November 2021 for more details.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780FBB-F712-42E7-8C2F-226D98798B3F}" type="slidenum">
              <a:rPr lang="en-US" smtClean="0"/>
              <a:t>2</a:t>
            </a:fld>
            <a:endParaRPr lang="en-US"/>
          </a:p>
        </p:txBody>
      </p:sp>
    </p:spTree>
    <p:extLst>
      <p:ext uri="{BB962C8B-B14F-4D97-AF65-F5344CB8AC3E}">
        <p14:creationId xmlns:p14="http://schemas.microsoft.com/office/powerpoint/2010/main" val="125216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a:t>
            </a:r>
            <a:r>
              <a:rPr lang="en-US" sz="1200" kern="1200" dirty="0">
                <a:solidFill>
                  <a:schemeClr val="tx1"/>
                </a:solidFill>
                <a:effectLst/>
                <a:latin typeface="+mn-lt"/>
                <a:ea typeface="+mn-ea"/>
                <a:cs typeface="+mn-cs"/>
              </a:rPr>
              <a:t>Copyright law is perhaps the most important aspect of IP law for real estate professionals, mostly because it deals with one of the most important tools you have at your disposal for selling a home: photographs. We will discuss photos in depth in a minute. First, the basics. Copyright law exists to protect original, creative works. Copyright covers a range of artistic expressions, from paintings to music to photographs. There has to be some kind of originality involved in the work in order to receive a copyright; just copying stuff down (like in a phone book) isn’t sufficient if there isn’t something in the work that is recognizably yours. One important aspect of copyright law is that you can take a bunch of ingredients that, on their own, would not be protected by copyright, and lump them all together in an expression that is protected. The best examples of this in the real estate world are MLS listings. There are lots of facts in there (number of bedrooms, square footage, etc.) that are not protected, but some have argued that by compiling all of those data points and presenting them in a unique way, MLS listings are subject to copyright law. </a:t>
            </a:r>
          </a:p>
        </p:txBody>
      </p:sp>
      <p:sp>
        <p:nvSpPr>
          <p:cNvPr id="4" name="Slide Number Placeholder 3"/>
          <p:cNvSpPr>
            <a:spLocks noGrp="1"/>
          </p:cNvSpPr>
          <p:nvPr>
            <p:ph type="sldNum" sz="quarter" idx="5"/>
          </p:nvPr>
        </p:nvSpPr>
        <p:spPr/>
        <p:txBody>
          <a:bodyPr/>
          <a:lstStyle/>
          <a:p>
            <a:fld id="{E2780FBB-F712-42E7-8C2F-226D98798B3F}" type="slidenum">
              <a:rPr lang="en-US" smtClean="0"/>
              <a:t>3</a:t>
            </a:fld>
            <a:endParaRPr lang="en-US"/>
          </a:p>
        </p:txBody>
      </p:sp>
    </p:spTree>
    <p:extLst>
      <p:ext uri="{BB962C8B-B14F-4D97-AF65-F5344CB8AC3E}">
        <p14:creationId xmlns:p14="http://schemas.microsoft.com/office/powerpoint/2010/main" val="400960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a:t>
            </a:r>
            <a:r>
              <a:rPr lang="en-US" sz="1200" kern="1200" dirty="0">
                <a:solidFill>
                  <a:schemeClr val="tx1"/>
                </a:solidFill>
                <a:effectLst/>
                <a:latin typeface="+mn-lt"/>
                <a:ea typeface="+mn-ea"/>
                <a:cs typeface="+mn-cs"/>
              </a:rPr>
              <a:t> Photographs are one of the areas where copyright law affects your everyday life as a </a:t>
            </a:r>
            <a:r>
              <a:rPr lang="en-US" sz="1200" kern="1200" cap="all" dirty="0">
                <a:solidFill>
                  <a:schemeClr val="tx1"/>
                </a:solidFill>
                <a:effectLst/>
                <a:latin typeface="+mn-lt"/>
                <a:ea typeface="+mn-ea"/>
                <a:cs typeface="+mn-cs"/>
              </a:rPr>
              <a:t>realtor</a:t>
            </a:r>
            <a:r>
              <a:rPr lang="en-US" sz="1200" kern="1200" dirty="0">
                <a:solidFill>
                  <a:schemeClr val="tx1"/>
                </a:solidFill>
                <a:effectLst/>
                <a:latin typeface="+mn-lt"/>
                <a:ea typeface="+mn-ea"/>
                <a:cs typeface="+mn-cs"/>
              </a:rPr>
              <a:t>®.  Pictures are the lifeblood of MLS listings, but you need to be careful.  Photographs, remember, are one of the pieces of “art” that are covered under copyright law.  If you use a picture for which you don’t have the correct license, you could be subject to fines and penalties.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copyright protects an expression of art, it doesn’t protect the subject of that art. The owner of a property that has been photographed does not own the copyright. Neither does the agent who gets the pictures taken for the listing – at least not automatically. The PHOTOGRAPHER owns the copyright to the photograph. Now, the owner of a copyright is free to sell or trade her right to anyone she wishes. That right, called a license, can take a number of different forms. It can be a complete license (meaning the original owner has no further interest in the work), a partial license (meaning they only give up rights in one area but not others), or a conditional license (I only give up my right to this work if the house goes on the market again,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need to pay attention to your MLS rules as well, because many MLSs require the listing agent to give the MLS at least some license to use the photos. So what does this mean? You should make sure to know what rights the MLS expects you to provide, and make sure that your agreement with the photographer allows you at least that much. You may want to consider putting in your agreement with the photographer that you will be granting specific rights to the MLS. </a:t>
            </a:r>
          </a:p>
        </p:txBody>
      </p:sp>
      <p:sp>
        <p:nvSpPr>
          <p:cNvPr id="4" name="Slide Number Placeholder 3"/>
          <p:cNvSpPr>
            <a:spLocks noGrp="1"/>
          </p:cNvSpPr>
          <p:nvPr>
            <p:ph type="sldNum" sz="quarter" idx="5"/>
          </p:nvPr>
        </p:nvSpPr>
        <p:spPr/>
        <p:txBody>
          <a:bodyPr/>
          <a:lstStyle/>
          <a:p>
            <a:fld id="{E2780FBB-F712-42E7-8C2F-226D98798B3F}" type="slidenum">
              <a:rPr lang="en-US" smtClean="0"/>
              <a:t>4</a:t>
            </a:fld>
            <a:endParaRPr lang="en-US"/>
          </a:p>
        </p:txBody>
      </p:sp>
    </p:spTree>
    <p:extLst>
      <p:ext uri="{BB962C8B-B14F-4D97-AF65-F5344CB8AC3E}">
        <p14:creationId xmlns:p14="http://schemas.microsoft.com/office/powerpoint/2010/main" val="26845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Instructor:</a:t>
            </a:r>
            <a:r>
              <a:rPr lang="en-US" sz="1200" kern="1200" dirty="0">
                <a:solidFill>
                  <a:schemeClr val="tx1"/>
                </a:solidFill>
                <a:effectLst/>
                <a:latin typeface="+mn-lt"/>
                <a:ea typeface="+mn-ea"/>
                <a:cs typeface="+mn-cs"/>
              </a:rPr>
              <a:t> There are different types of agreements you can enter into with a photographer who takes pictures of your listings. Here they range from your complete ownership (Work for Hire) to limited, specific usage (Exclusive or Non-Exclusive License).</a:t>
            </a:r>
          </a:p>
          <a:p>
            <a:r>
              <a:rPr lang="en-US" dirty="0"/>
              <a:t>Work for Hire – you own the rights to the photos as they’re created, not the photographer </a:t>
            </a:r>
          </a:p>
          <a:p>
            <a:r>
              <a:rPr lang="en-US" dirty="0"/>
              <a:t>Assignment – photographer assigns all of the rights he/she has in the photo to you, again, the photographer doesn’t retain any rights to the photograph, but there is a difference. Under an assignment, the photograph is able to cancel the agreement after a set period of time (35 years).</a:t>
            </a:r>
          </a:p>
          <a:p>
            <a:r>
              <a:rPr lang="en-US" dirty="0"/>
              <a:t>Exclusive License – permits your exclusive use of the photographs for real estate purposes, but photographer retains actual ownership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 provides you with sample agreements that you can use with a photographer, if that photographer doesn’t have an agreement that they want to use. </a:t>
            </a:r>
          </a:p>
        </p:txBody>
      </p:sp>
      <p:sp>
        <p:nvSpPr>
          <p:cNvPr id="4" name="Slide Number Placeholder 3"/>
          <p:cNvSpPr>
            <a:spLocks noGrp="1"/>
          </p:cNvSpPr>
          <p:nvPr>
            <p:ph type="sldNum" sz="quarter" idx="5"/>
          </p:nvPr>
        </p:nvSpPr>
        <p:spPr/>
        <p:txBody>
          <a:bodyPr/>
          <a:lstStyle/>
          <a:p>
            <a:fld id="{A933E647-D2E0-4FE4-889F-7CFC1121DCC3}" type="slidenum">
              <a:rPr lang="en-US" smtClean="0"/>
              <a:t>5</a:t>
            </a:fld>
            <a:endParaRPr lang="en-US"/>
          </a:p>
        </p:txBody>
      </p:sp>
    </p:spTree>
    <p:extLst>
      <p:ext uri="{BB962C8B-B14F-4D97-AF65-F5344CB8AC3E}">
        <p14:creationId xmlns:p14="http://schemas.microsoft.com/office/powerpoint/2010/main" val="206435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Instructor:</a:t>
            </a:r>
            <a:r>
              <a:rPr lang="en-US" sz="1200" kern="1200" dirty="0">
                <a:solidFill>
                  <a:schemeClr val="tx1"/>
                </a:solidFill>
                <a:effectLst/>
                <a:latin typeface="+mn-lt"/>
                <a:ea typeface="+mn-ea"/>
                <a:cs typeface="+mn-cs"/>
              </a:rPr>
              <a:t> </a:t>
            </a:r>
            <a:r>
              <a:rPr lang="en-US" dirty="0"/>
              <a:t>Just like with your brokerage agreements and sales contracts, the best advice here is to make sure you get it in writing! Failing to enforce a copyright won’t necessarily lead to you losing your rights, but it may stop your ability to get damages for past infringements. A copyright can be forfeited by not enforcing a known violation. Also, remember that you shouldn’t pull pictures of things like local landmarks from the internet and slap them on your website without knowing who has the license for those photos. </a:t>
            </a:r>
          </a:p>
        </p:txBody>
      </p:sp>
      <p:sp>
        <p:nvSpPr>
          <p:cNvPr id="4" name="Slide Number Placeholder 3"/>
          <p:cNvSpPr>
            <a:spLocks noGrp="1"/>
          </p:cNvSpPr>
          <p:nvPr>
            <p:ph type="sldNum" sz="quarter" idx="5"/>
          </p:nvPr>
        </p:nvSpPr>
        <p:spPr/>
        <p:txBody>
          <a:bodyPr/>
          <a:lstStyle/>
          <a:p>
            <a:fld id="{A933E647-D2E0-4FE4-889F-7CFC1121DCC3}" type="slidenum">
              <a:rPr lang="en-US" smtClean="0"/>
              <a:t>6</a:t>
            </a:fld>
            <a:endParaRPr lang="en-US"/>
          </a:p>
        </p:txBody>
      </p:sp>
    </p:spTree>
    <p:extLst>
      <p:ext uri="{BB962C8B-B14F-4D97-AF65-F5344CB8AC3E}">
        <p14:creationId xmlns:p14="http://schemas.microsoft.com/office/powerpoint/2010/main" val="205341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a:t>
            </a:r>
            <a:r>
              <a:rPr lang="en-US" dirty="0"/>
              <a:t>Next, we’re going to discuss trademarks, which is the other big element of IP law as far as we’re concerned in the real estate industry. While copyrights generally exist to protect and encourage the creation of artistic works, trademarks have two main goals:  to protect the consumer by ensuring that he knows what he’s getting when he relies upon a specific mark, and to protect corporations and brands by allowing them to trade on their reputation without allowing competitors to move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780FBB-F712-42E7-8C2F-226D98798B3F}" type="slidenum">
              <a:rPr lang="en-US" smtClean="0"/>
              <a:t>7</a:t>
            </a:fld>
            <a:endParaRPr lang="en-US"/>
          </a:p>
        </p:txBody>
      </p:sp>
    </p:spTree>
    <p:extLst>
      <p:ext uri="{BB962C8B-B14F-4D97-AF65-F5344CB8AC3E}">
        <p14:creationId xmlns:p14="http://schemas.microsoft.com/office/powerpoint/2010/main" val="338779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a:t>
            </a:r>
            <a:r>
              <a:rPr lang="en-US" dirty="0"/>
              <a:t>You probably most often encounter a registered trademark in using both the word “Realtor” and the block-R logo. As the holder of the trademark, NAR grants all members a limited license to use the marks in a few specific ways: First, you can only use the mark if you’re a member (or a member board, like Virginia REALTORS. That’s one of the benefits of membership and that exclusivity is what allows people to know that anyone using the mark has agreed to the higher standards set out by NAR. Second, when writing out the word, you should always use all caps and include the registered symbol if possible. If the registered symbol isn’t available for whatever reason, you should at least use all caps. Finally, you need to be careful about how you use the word. The mark should never be used with any descriptive term, like “#1 REALTOR” or “Virginia’s Best REALTOR”.  </a:t>
            </a:r>
          </a:p>
          <a:p>
            <a:endParaRPr lang="en-US" dirty="0"/>
          </a:p>
        </p:txBody>
      </p:sp>
      <p:sp>
        <p:nvSpPr>
          <p:cNvPr id="4" name="Slide Number Placeholder 3"/>
          <p:cNvSpPr>
            <a:spLocks noGrp="1"/>
          </p:cNvSpPr>
          <p:nvPr>
            <p:ph type="sldNum" sz="quarter" idx="10"/>
          </p:nvPr>
        </p:nvSpPr>
        <p:spPr/>
        <p:txBody>
          <a:bodyPr/>
          <a:lstStyle/>
          <a:p>
            <a:fld id="{A933E647-D2E0-4FE4-889F-7CFC1121DCC3}" type="slidenum">
              <a:rPr lang="en-US" smtClean="0"/>
              <a:t>8</a:t>
            </a:fld>
            <a:endParaRPr lang="en-US"/>
          </a:p>
        </p:txBody>
      </p:sp>
    </p:spTree>
    <p:extLst>
      <p:ext uri="{BB962C8B-B14F-4D97-AF65-F5344CB8AC3E}">
        <p14:creationId xmlns:p14="http://schemas.microsoft.com/office/powerpoint/2010/main" val="422924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Instructor: </a:t>
            </a:r>
            <a:r>
              <a:rPr lang="en-US" dirty="0"/>
              <a:t>Here’s a simple test to use to make sure that you’re using the mark in the correct way.  Replace REALTOR with the word “member’ and see if it still makes sense; if so, you’re using it correctly. Example one - Replacing the mark here with the word “Member” still makes sense, [click] so you’ve used the mark correctly. But example 2 - It doesn’t really make sense to say that you make your living as a member, [click] so you shouldn’t use REALTOR in this context.  </a:t>
            </a:r>
          </a:p>
        </p:txBody>
      </p:sp>
      <p:sp>
        <p:nvSpPr>
          <p:cNvPr id="4" name="Slide Number Placeholder 3"/>
          <p:cNvSpPr>
            <a:spLocks noGrp="1"/>
          </p:cNvSpPr>
          <p:nvPr>
            <p:ph type="sldNum" sz="quarter" idx="10"/>
          </p:nvPr>
        </p:nvSpPr>
        <p:spPr/>
        <p:txBody>
          <a:bodyPr/>
          <a:lstStyle/>
          <a:p>
            <a:fld id="{A933E647-D2E0-4FE4-889F-7CFC1121DCC3}" type="slidenum">
              <a:rPr lang="en-US" smtClean="0"/>
              <a:t>9</a:t>
            </a:fld>
            <a:endParaRPr lang="en-US"/>
          </a:p>
        </p:txBody>
      </p:sp>
    </p:spTree>
    <p:extLst>
      <p:ext uri="{BB962C8B-B14F-4D97-AF65-F5344CB8AC3E}">
        <p14:creationId xmlns:p14="http://schemas.microsoft.com/office/powerpoint/2010/main" val="389480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3/1/20XX</a:t>
            </a:r>
          </a:p>
        </p:txBody>
      </p:sp>
      <p:sp>
        <p:nvSpPr>
          <p:cNvPr id="5" name="Footer Placeholder 4"/>
          <p:cNvSpPr>
            <a:spLocks noGrp="1"/>
          </p:cNvSpPr>
          <p:nvPr>
            <p:ph type="ftr" sz="quarter" idx="11"/>
          </p:nvPr>
        </p:nvSpPr>
        <p:spPr/>
        <p:txBody>
          <a:bodyPr/>
          <a:lstStyle>
            <a:lvl1pPr>
              <a:defRPr/>
            </a:lvl1pPr>
          </a:lstStyle>
          <a:p>
            <a:r>
              <a:rPr lang="en-US"/>
              <a:t>SAMPLE FOOTER TEXT</a:t>
            </a:r>
          </a:p>
        </p:txBody>
      </p:sp>
      <p:sp>
        <p:nvSpPr>
          <p:cNvPr id="6"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pic>
        <p:nvPicPr>
          <p:cNvPr id="7" name="Picture 6" descr="var logo white.jpg"/>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25600" y="2438401"/>
            <a:ext cx="4108451"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91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3/1/20XX</a:t>
            </a:r>
            <a:endParaRPr lang="en-US" dirty="0"/>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lvl1pPr>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86804203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3/1/20XX</a:t>
            </a:r>
            <a:endParaRPr lang="en-US" dirty="0"/>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lvl1pPr>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7447206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2562273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1510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0300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3677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38070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6770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65013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7267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3/1/20XX</a:t>
            </a:r>
            <a:endParaRPr lang="en-US" dirty="0"/>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lvl1pPr>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63119554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1/17/2022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3558025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5102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219200" y="5638800"/>
            <a:ext cx="10566400" cy="707886"/>
          </a:xfrm>
          <a:prstGeom prst="rect">
            <a:avLst/>
          </a:prstGeom>
          <a:noFill/>
        </p:spPr>
        <p:txBody>
          <a:bodyPr wrap="square" rtlCol="0">
            <a:spAutoFit/>
          </a:bodyPr>
          <a:lstStyle/>
          <a:p>
            <a:r>
              <a:rPr lang="en-US" sz="4000" dirty="0">
                <a:solidFill>
                  <a:schemeClr val="bg2"/>
                </a:solidFill>
                <a:latin typeface="Open Sans" panose="020B0606030504020204" pitchFamily="34" charset="0"/>
                <a:ea typeface="Open Sans" panose="020B0606030504020204" pitchFamily="34" charset="0"/>
                <a:cs typeface="Open Sans" panose="020B0606030504020204" pitchFamily="34" charset="0"/>
              </a:rPr>
              <a:t>COURSE TITLE</a:t>
            </a:r>
          </a:p>
        </p:txBody>
      </p:sp>
    </p:spTree>
    <p:extLst>
      <p:ext uri="{BB962C8B-B14F-4D97-AF65-F5344CB8AC3E}">
        <p14:creationId xmlns:p14="http://schemas.microsoft.com/office/powerpoint/2010/main" val="366234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CE199F-CCAF-4CDE-BB9C-6E27DD0358BA}"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8B8751-F3E5-428E-B17F-BCD64D37AF37}" type="slidenum">
              <a:rPr lang="en-US" smtClean="0"/>
              <a:pPr>
                <a:defRPr/>
              </a:pPr>
              <a:t>‹#›</a:t>
            </a:fld>
            <a:endParaRPr lang="en-US" dirty="0"/>
          </a:p>
        </p:txBody>
      </p:sp>
      <p:cxnSp>
        <p:nvCxnSpPr>
          <p:cNvPr id="8" name="Straight Connector 7"/>
          <p:cNvCxnSpPr/>
          <p:nvPr/>
        </p:nvCxnSpPr>
        <p:spPr>
          <a:xfrm>
            <a:off x="609600" y="1219200"/>
            <a:ext cx="109728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2412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057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A9B259C-500B-4365-AE89-B5D19E8BC7E3}" type="datetime1">
              <a:rPr lang="en-US" altLang="en-US" smtClean="0"/>
              <a:pPr>
                <a:defRPr/>
              </a:pPr>
              <a:t>1/17/2022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F622102-1ADD-4E12-997F-8F4A12F4600B}" type="slidenum">
              <a:rPr lang="en-US" altLang="en-US" smtClean="0"/>
              <a:pPr>
                <a:defRPr/>
              </a:pPr>
              <a:t>‹#›</a:t>
            </a:fld>
            <a:endParaRPr lang="en-US" altLang="en-US" dirty="0"/>
          </a:p>
        </p:txBody>
      </p:sp>
    </p:spTree>
    <p:extLst>
      <p:ext uri="{BB962C8B-B14F-4D97-AF65-F5344CB8AC3E}">
        <p14:creationId xmlns:p14="http://schemas.microsoft.com/office/powerpoint/2010/main" val="612072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7EB0CF9-80F7-4E3C-ACC1-5C290C825015}" type="datetime1">
              <a:rPr lang="en-US" altLang="en-US" smtClean="0"/>
              <a:pPr>
                <a:defRPr/>
              </a:pPr>
              <a:t>1/17/2022</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8053BA6-1124-4CAF-AE23-2512ADC17810}" type="slidenum">
              <a:rPr lang="en-US" altLang="en-US" smtClean="0"/>
              <a:pPr>
                <a:defRPr/>
              </a:pPr>
              <a:t>‹#›</a:t>
            </a:fld>
            <a:endParaRPr lang="en-US" altLang="en-US" dirty="0"/>
          </a:p>
        </p:txBody>
      </p:sp>
    </p:spTree>
    <p:extLst>
      <p:ext uri="{BB962C8B-B14F-4D97-AF65-F5344CB8AC3E}">
        <p14:creationId xmlns:p14="http://schemas.microsoft.com/office/powerpoint/2010/main" val="3807698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EBCA4B4-8AE7-40AD-B813-768BBAD2C925}" type="datetime1">
              <a:rPr lang="en-US" altLang="en-US" smtClean="0"/>
              <a:pPr>
                <a:defRPr/>
              </a:pPr>
              <a:t>1/17/2022</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dirty="0"/>
          </a:p>
        </p:txBody>
      </p:sp>
    </p:spTree>
    <p:extLst>
      <p:ext uri="{BB962C8B-B14F-4D97-AF65-F5344CB8AC3E}">
        <p14:creationId xmlns:p14="http://schemas.microsoft.com/office/powerpoint/2010/main" val="1919995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CA4B4-8AE7-40AD-B813-768BBAD2C925}" type="datetime1">
              <a:rPr lang="en-US" altLang="en-US" smtClean="0"/>
              <a:pPr>
                <a:defRPr/>
              </a:pPr>
              <a:t>1/17/2022</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dirty="0"/>
          </a:p>
        </p:txBody>
      </p:sp>
    </p:spTree>
    <p:extLst>
      <p:ext uri="{BB962C8B-B14F-4D97-AF65-F5344CB8AC3E}">
        <p14:creationId xmlns:p14="http://schemas.microsoft.com/office/powerpoint/2010/main" val="365880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9E49598-43BB-443F-B233-D4CFECC91424}" type="datetime1">
              <a:rPr lang="en-US" altLang="en-US" smtClean="0"/>
              <a:pPr>
                <a:defRPr/>
              </a:pPr>
              <a:t>1/17/2022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DB380D9-3729-4FF0-90B3-D8AF903BA5E3}" type="slidenum">
              <a:rPr lang="en-US" smtClean="0"/>
              <a:pPr>
                <a:defRPr/>
              </a:pPr>
              <a:t>‹#›</a:t>
            </a:fld>
            <a:endParaRPr lang="en-US" dirty="0"/>
          </a:p>
        </p:txBody>
      </p:sp>
    </p:spTree>
    <p:extLst>
      <p:ext uri="{BB962C8B-B14F-4D97-AF65-F5344CB8AC3E}">
        <p14:creationId xmlns:p14="http://schemas.microsoft.com/office/powerpoint/2010/main" val="370362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3/1/20XX</a:t>
            </a:r>
          </a:p>
        </p:txBody>
      </p:sp>
      <p:sp>
        <p:nvSpPr>
          <p:cNvPr id="5" name="Footer Placeholder 4"/>
          <p:cNvSpPr>
            <a:spLocks noGrp="1"/>
          </p:cNvSpPr>
          <p:nvPr>
            <p:ph type="ftr" sz="quarter" idx="11"/>
          </p:nvPr>
        </p:nvSpPr>
        <p:spPr/>
        <p:txBody>
          <a:bodyPr/>
          <a:lstStyle>
            <a:lvl1pPr>
              <a:defRPr/>
            </a:lvl1pPr>
          </a:lstStyle>
          <a:p>
            <a:r>
              <a:rPr lang="en-US"/>
              <a:t>SAMPLE FOOTER TEXT</a:t>
            </a:r>
          </a:p>
        </p:txBody>
      </p:sp>
      <p:sp>
        <p:nvSpPr>
          <p:cNvPr id="6"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spTree>
    <p:extLst>
      <p:ext uri="{BB962C8B-B14F-4D97-AF65-F5344CB8AC3E}">
        <p14:creationId xmlns:p14="http://schemas.microsoft.com/office/powerpoint/2010/main" val="2343198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142899-0CB2-4F90-80E6-5F34308ADCEB}" type="datetime1">
              <a:rPr lang="en-US" altLang="en-US" smtClean="0"/>
              <a:pPr>
                <a:defRPr/>
              </a:pPr>
              <a:t>1/17/2022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B20A3F6-7C24-4EDB-A3F2-464C2C00A9B2}" type="slidenum">
              <a:rPr lang="en-US" altLang="en-US" smtClean="0"/>
              <a:pPr>
                <a:defRPr/>
              </a:pPr>
              <a:t>‹#›</a:t>
            </a:fld>
            <a:endParaRPr lang="en-US" altLang="en-US" dirty="0"/>
          </a:p>
        </p:txBody>
      </p:sp>
    </p:spTree>
    <p:extLst>
      <p:ext uri="{BB962C8B-B14F-4D97-AF65-F5344CB8AC3E}">
        <p14:creationId xmlns:p14="http://schemas.microsoft.com/office/powerpoint/2010/main" val="2325928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0228B10-D760-440E-AAD7-90BA874A3F6D}"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118DEE2-FDA7-48CE-861A-8BEC770F6213}" type="slidenum">
              <a:rPr lang="en-US" altLang="en-US" smtClean="0"/>
              <a:pPr>
                <a:defRPr/>
              </a:pPr>
              <a:t>‹#›</a:t>
            </a:fld>
            <a:endParaRPr lang="en-US" altLang="en-US" dirty="0"/>
          </a:p>
        </p:txBody>
      </p:sp>
    </p:spTree>
    <p:extLst>
      <p:ext uri="{BB962C8B-B14F-4D97-AF65-F5344CB8AC3E}">
        <p14:creationId xmlns:p14="http://schemas.microsoft.com/office/powerpoint/2010/main" val="333393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DBF2C25-DDF2-4AFE-8309-6F71EF582871}"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ED715E0-522F-4DBE-906F-102A552F0E28}" type="slidenum">
              <a:rPr lang="en-US" altLang="en-US" smtClean="0"/>
              <a:pPr>
                <a:defRPr/>
              </a:pPr>
              <a:t>‹#›</a:t>
            </a:fld>
            <a:endParaRPr lang="en-US" altLang="en-US" dirty="0"/>
          </a:p>
        </p:txBody>
      </p:sp>
    </p:spTree>
    <p:extLst>
      <p:ext uri="{BB962C8B-B14F-4D97-AF65-F5344CB8AC3E}">
        <p14:creationId xmlns:p14="http://schemas.microsoft.com/office/powerpoint/2010/main" val="493840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E9F043E-0D78-4EFC-8D58-61136A74BB37}"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B63D48-C324-4D50-88B4-5356F23D25E0}" type="slidenum">
              <a:rPr lang="en-US"/>
              <a:pPr>
                <a:defRPr/>
              </a:pPr>
              <a:t>‹#›</a:t>
            </a:fld>
            <a:endParaRPr lang="en-US" dirty="0"/>
          </a:p>
        </p:txBody>
      </p:sp>
    </p:spTree>
    <p:extLst>
      <p:ext uri="{BB962C8B-B14F-4D97-AF65-F5344CB8AC3E}">
        <p14:creationId xmlns:p14="http://schemas.microsoft.com/office/powerpoint/2010/main" val="3805389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3174CAB-492A-4EE1-A0D1-4216F1E88922}" type="datetime1">
              <a:rPr lang="en-US" altLang="en-US" smtClean="0"/>
              <a:pPr/>
              <a:t>1/17/2022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90EBFD1-C09A-45BE-9C4B-251C17ACC116}" type="slidenum">
              <a:rPr lang="en-US" altLang="en-US" smtClean="0"/>
              <a:pPr/>
              <a:t>‹#›</a:t>
            </a:fld>
            <a:endParaRPr lang="en-US" altLang="en-US"/>
          </a:p>
        </p:txBody>
      </p:sp>
    </p:spTree>
    <p:extLst>
      <p:ext uri="{BB962C8B-B14F-4D97-AF65-F5344CB8AC3E}">
        <p14:creationId xmlns:p14="http://schemas.microsoft.com/office/powerpoint/2010/main" val="3958991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11221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54094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4726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128463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0731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t>3/1/20XX</a:t>
            </a:r>
          </a:p>
        </p:txBody>
      </p:sp>
      <p:sp>
        <p:nvSpPr>
          <p:cNvPr id="6" name="Footer Placeholder 4"/>
          <p:cNvSpPr>
            <a:spLocks noGrp="1"/>
          </p:cNvSpPr>
          <p:nvPr>
            <p:ph type="ftr" sz="quarter" idx="11"/>
          </p:nvPr>
        </p:nvSpPr>
        <p:spPr/>
        <p:txBody>
          <a:bodyPr/>
          <a:lstStyle>
            <a:lvl1pPr>
              <a:defRPr/>
            </a:lvl1pPr>
          </a:lstStyle>
          <a:p>
            <a:r>
              <a:rPr lang="en-US"/>
              <a:t>SAMPLE FOOTER TEXT</a:t>
            </a:r>
          </a:p>
        </p:txBody>
      </p:sp>
      <p:sp>
        <p:nvSpPr>
          <p:cNvPr id="7"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spTree>
    <p:extLst>
      <p:ext uri="{BB962C8B-B14F-4D97-AF65-F5344CB8AC3E}">
        <p14:creationId xmlns:p14="http://schemas.microsoft.com/office/powerpoint/2010/main" val="361258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1072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88909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12228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1/17/2022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3128533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48404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219200" y="5638800"/>
            <a:ext cx="10566400" cy="707886"/>
          </a:xfrm>
          <a:prstGeom prst="rect">
            <a:avLst/>
          </a:prstGeom>
          <a:noFill/>
        </p:spPr>
        <p:txBody>
          <a:bodyPr wrap="square" rtlCol="0">
            <a:spAutoFit/>
          </a:bodyPr>
          <a:lstStyle/>
          <a:p>
            <a:r>
              <a:rPr lang="en-US" sz="4000" dirty="0">
                <a:solidFill>
                  <a:schemeClr val="bg2"/>
                </a:solidFill>
                <a:latin typeface="Open Sans" panose="020B0606030504020204" pitchFamily="34" charset="0"/>
                <a:ea typeface="Open Sans" panose="020B0606030504020204" pitchFamily="34" charset="0"/>
                <a:cs typeface="Open Sans" panose="020B0606030504020204" pitchFamily="34" charset="0"/>
              </a:rPr>
              <a:t>COURSE TITLE</a:t>
            </a:r>
          </a:p>
        </p:txBody>
      </p:sp>
    </p:spTree>
    <p:extLst>
      <p:ext uri="{BB962C8B-B14F-4D97-AF65-F5344CB8AC3E}">
        <p14:creationId xmlns:p14="http://schemas.microsoft.com/office/powerpoint/2010/main" val="4187899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CE199F-CCAF-4CDE-BB9C-6E27DD0358BA}"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8B8751-F3E5-428E-B17F-BCD64D37AF37}" type="slidenum">
              <a:rPr lang="en-US" smtClean="0"/>
              <a:pPr>
                <a:defRPr/>
              </a:pPr>
              <a:t>‹#›</a:t>
            </a:fld>
            <a:endParaRPr lang="en-US" dirty="0"/>
          </a:p>
        </p:txBody>
      </p:sp>
      <p:cxnSp>
        <p:nvCxnSpPr>
          <p:cNvPr id="8" name="Straight Connector 7"/>
          <p:cNvCxnSpPr/>
          <p:nvPr/>
        </p:nvCxnSpPr>
        <p:spPr>
          <a:xfrm>
            <a:off x="609600" y="1219200"/>
            <a:ext cx="109728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87445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50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A9B259C-500B-4365-AE89-B5D19E8BC7E3}" type="datetime1">
              <a:rPr lang="en-US" altLang="en-US" smtClean="0"/>
              <a:pPr>
                <a:defRPr/>
              </a:pPr>
              <a:t>1/17/2022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F622102-1ADD-4E12-997F-8F4A12F4600B}" type="slidenum">
              <a:rPr lang="en-US" altLang="en-US" smtClean="0"/>
              <a:pPr>
                <a:defRPr/>
              </a:pPr>
              <a:t>‹#›</a:t>
            </a:fld>
            <a:endParaRPr lang="en-US" altLang="en-US" dirty="0"/>
          </a:p>
        </p:txBody>
      </p:sp>
    </p:spTree>
    <p:extLst>
      <p:ext uri="{BB962C8B-B14F-4D97-AF65-F5344CB8AC3E}">
        <p14:creationId xmlns:p14="http://schemas.microsoft.com/office/powerpoint/2010/main" val="4141350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7EB0CF9-80F7-4E3C-ACC1-5C290C825015}" type="datetime1">
              <a:rPr lang="en-US" altLang="en-US" smtClean="0"/>
              <a:pPr>
                <a:defRPr/>
              </a:pPr>
              <a:t>1/17/2022</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8053BA6-1124-4CAF-AE23-2512ADC17810}" type="slidenum">
              <a:rPr lang="en-US" altLang="en-US" smtClean="0"/>
              <a:pPr>
                <a:defRPr/>
              </a:pPr>
              <a:t>‹#›</a:t>
            </a:fld>
            <a:endParaRPr lang="en-US" altLang="en-US" dirty="0"/>
          </a:p>
        </p:txBody>
      </p:sp>
    </p:spTree>
    <p:extLst>
      <p:ext uri="{BB962C8B-B14F-4D97-AF65-F5344CB8AC3E}">
        <p14:creationId xmlns:p14="http://schemas.microsoft.com/office/powerpoint/2010/main" val="267293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t>3/1/20XX</a:t>
            </a:r>
            <a:endParaRPr lang="en-US" dirty="0"/>
          </a:p>
        </p:txBody>
      </p:sp>
      <p:sp>
        <p:nvSpPr>
          <p:cNvPr id="8" name="Footer Placeholder 4"/>
          <p:cNvSpPr>
            <a:spLocks noGrp="1"/>
          </p:cNvSpPr>
          <p:nvPr>
            <p:ph type="ftr" sz="quarter" idx="11"/>
          </p:nvPr>
        </p:nvSpPr>
        <p:spPr/>
        <p:txBody>
          <a:bodyPr/>
          <a:lstStyle>
            <a:lvl1pPr>
              <a:defRPr/>
            </a:lvl1pPr>
          </a:lstStyle>
          <a:p>
            <a:r>
              <a:rPr lang="en-US">
                <a:solidFill>
                  <a:srgbClr val="FFFFFF"/>
                </a:solidFill>
              </a:rPr>
              <a:t>SAMPLE FOOTER TEXT</a:t>
            </a:r>
          </a:p>
        </p:txBody>
      </p:sp>
      <p:sp>
        <p:nvSpPr>
          <p:cNvPr id="9" name="Slide Number Placeholder 5"/>
          <p:cNvSpPr>
            <a:spLocks noGrp="1"/>
          </p:cNvSpPr>
          <p:nvPr>
            <p:ph type="sldNum" sz="quarter" idx="12"/>
          </p:nvPr>
        </p:nvSpPr>
        <p:spPr/>
        <p:txBody>
          <a:bodyPr/>
          <a:lstStyle>
            <a:lvl1pPr>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467164215"/>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EBCA4B4-8AE7-40AD-B813-768BBAD2C925}" type="datetime1">
              <a:rPr lang="en-US" altLang="en-US" smtClean="0"/>
              <a:pPr>
                <a:defRPr/>
              </a:pPr>
              <a:t>1/17/2022</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dirty="0"/>
          </a:p>
        </p:txBody>
      </p:sp>
    </p:spTree>
    <p:extLst>
      <p:ext uri="{BB962C8B-B14F-4D97-AF65-F5344CB8AC3E}">
        <p14:creationId xmlns:p14="http://schemas.microsoft.com/office/powerpoint/2010/main" val="1741174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CA4B4-8AE7-40AD-B813-768BBAD2C925}" type="datetime1">
              <a:rPr lang="en-US" altLang="en-US" smtClean="0"/>
              <a:pPr>
                <a:defRPr/>
              </a:pPr>
              <a:t>1/17/2022</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dirty="0"/>
          </a:p>
        </p:txBody>
      </p:sp>
    </p:spTree>
    <p:extLst>
      <p:ext uri="{BB962C8B-B14F-4D97-AF65-F5344CB8AC3E}">
        <p14:creationId xmlns:p14="http://schemas.microsoft.com/office/powerpoint/2010/main" val="2473367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9E49598-43BB-443F-B233-D4CFECC91424}" type="datetime1">
              <a:rPr lang="en-US" altLang="en-US" smtClean="0"/>
              <a:pPr>
                <a:defRPr/>
              </a:pPr>
              <a:t>1/17/2022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DB380D9-3729-4FF0-90B3-D8AF903BA5E3}" type="slidenum">
              <a:rPr lang="en-US" smtClean="0"/>
              <a:pPr>
                <a:defRPr/>
              </a:pPr>
              <a:t>‹#›</a:t>
            </a:fld>
            <a:endParaRPr lang="en-US" dirty="0"/>
          </a:p>
        </p:txBody>
      </p:sp>
    </p:spTree>
    <p:extLst>
      <p:ext uri="{BB962C8B-B14F-4D97-AF65-F5344CB8AC3E}">
        <p14:creationId xmlns:p14="http://schemas.microsoft.com/office/powerpoint/2010/main" val="3478315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142899-0CB2-4F90-80E6-5F34308ADCEB}" type="datetime1">
              <a:rPr lang="en-US" altLang="en-US" smtClean="0"/>
              <a:pPr>
                <a:defRPr/>
              </a:pPr>
              <a:t>1/17/2022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B20A3F6-7C24-4EDB-A3F2-464C2C00A9B2}" type="slidenum">
              <a:rPr lang="en-US" altLang="en-US" smtClean="0"/>
              <a:pPr>
                <a:defRPr/>
              </a:pPr>
              <a:t>‹#›</a:t>
            </a:fld>
            <a:endParaRPr lang="en-US" altLang="en-US" dirty="0"/>
          </a:p>
        </p:txBody>
      </p:sp>
    </p:spTree>
    <p:extLst>
      <p:ext uri="{BB962C8B-B14F-4D97-AF65-F5344CB8AC3E}">
        <p14:creationId xmlns:p14="http://schemas.microsoft.com/office/powerpoint/2010/main" val="3980347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0228B10-D760-440E-AAD7-90BA874A3F6D}"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118DEE2-FDA7-48CE-861A-8BEC770F6213}" type="slidenum">
              <a:rPr lang="en-US" altLang="en-US" smtClean="0"/>
              <a:pPr>
                <a:defRPr/>
              </a:pPr>
              <a:t>‹#›</a:t>
            </a:fld>
            <a:endParaRPr lang="en-US" altLang="en-US" dirty="0"/>
          </a:p>
        </p:txBody>
      </p:sp>
    </p:spTree>
    <p:extLst>
      <p:ext uri="{BB962C8B-B14F-4D97-AF65-F5344CB8AC3E}">
        <p14:creationId xmlns:p14="http://schemas.microsoft.com/office/powerpoint/2010/main" val="1627231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DBF2C25-DDF2-4AFE-8309-6F71EF582871}"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ED715E0-522F-4DBE-906F-102A552F0E28}" type="slidenum">
              <a:rPr lang="en-US" altLang="en-US" smtClean="0"/>
              <a:pPr>
                <a:defRPr/>
              </a:pPr>
              <a:t>‹#›</a:t>
            </a:fld>
            <a:endParaRPr lang="en-US" altLang="en-US" dirty="0"/>
          </a:p>
        </p:txBody>
      </p:sp>
    </p:spTree>
    <p:extLst>
      <p:ext uri="{BB962C8B-B14F-4D97-AF65-F5344CB8AC3E}">
        <p14:creationId xmlns:p14="http://schemas.microsoft.com/office/powerpoint/2010/main" val="3031450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E9F043E-0D78-4EFC-8D58-61136A74BB37}" type="datetime1">
              <a:rPr lang="en-US" altLang="en-US" smtClean="0"/>
              <a:pPr>
                <a:defRPr/>
              </a:pPr>
              <a:t>1/17/2022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B63D48-C324-4D50-88B4-5356F23D25E0}" type="slidenum">
              <a:rPr lang="en-US"/>
              <a:pPr>
                <a:defRPr/>
              </a:pPr>
              <a:t>‹#›</a:t>
            </a:fld>
            <a:endParaRPr lang="en-US" dirty="0"/>
          </a:p>
        </p:txBody>
      </p:sp>
    </p:spTree>
    <p:extLst>
      <p:ext uri="{BB962C8B-B14F-4D97-AF65-F5344CB8AC3E}">
        <p14:creationId xmlns:p14="http://schemas.microsoft.com/office/powerpoint/2010/main" val="2909923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3721120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11722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579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t>3/1/20XX</a:t>
            </a:r>
          </a:p>
        </p:txBody>
      </p:sp>
      <p:sp>
        <p:nvSpPr>
          <p:cNvPr id="4" name="Footer Placeholder 4"/>
          <p:cNvSpPr>
            <a:spLocks noGrp="1"/>
          </p:cNvSpPr>
          <p:nvPr>
            <p:ph type="ftr" sz="quarter" idx="11"/>
          </p:nvPr>
        </p:nvSpPr>
        <p:spPr/>
        <p:txBody>
          <a:bodyPr/>
          <a:lstStyle>
            <a:lvl1pPr>
              <a:defRPr/>
            </a:lvl1pPr>
          </a:lstStyle>
          <a:p>
            <a:r>
              <a:rPr lang="en-US"/>
              <a:t>SAMPLE FOOTER TEXT</a:t>
            </a:r>
          </a:p>
        </p:txBody>
      </p:sp>
      <p:sp>
        <p:nvSpPr>
          <p:cNvPr id="5"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spTree>
    <p:extLst>
      <p:ext uri="{BB962C8B-B14F-4D97-AF65-F5344CB8AC3E}">
        <p14:creationId xmlns:p14="http://schemas.microsoft.com/office/powerpoint/2010/main" val="2647777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090830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125861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78080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24485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43049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1/17/2022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163096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95514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r>
              <a:rPr lang="en-US"/>
              <a:t>3/1/20XX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68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375978971"/>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5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t>3/1/20XX</a:t>
            </a:r>
          </a:p>
        </p:txBody>
      </p:sp>
      <p:sp>
        <p:nvSpPr>
          <p:cNvPr id="3" name="Footer Placeholder 4"/>
          <p:cNvSpPr>
            <a:spLocks noGrp="1"/>
          </p:cNvSpPr>
          <p:nvPr>
            <p:ph type="ftr" sz="quarter" idx="11"/>
          </p:nvPr>
        </p:nvSpPr>
        <p:spPr/>
        <p:txBody>
          <a:bodyPr/>
          <a:lstStyle>
            <a:lvl1pPr>
              <a:defRPr/>
            </a:lvl1pPr>
          </a:lstStyle>
          <a:p>
            <a:r>
              <a:rPr lang="en-US"/>
              <a:t>SAMPLE FOOTER TEXT</a:t>
            </a:r>
          </a:p>
        </p:txBody>
      </p:sp>
      <p:sp>
        <p:nvSpPr>
          <p:cNvPr id="4"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spTree>
    <p:extLst>
      <p:ext uri="{BB962C8B-B14F-4D97-AF65-F5344CB8AC3E}">
        <p14:creationId xmlns:p14="http://schemas.microsoft.com/office/powerpoint/2010/main" val="4095042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3/1/20XX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66265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3/1/20XX</a:t>
            </a:r>
            <a:endParaRPr lang="en-US" dirty="0"/>
          </a:p>
        </p:txBody>
      </p:sp>
      <p:sp>
        <p:nvSpPr>
          <p:cNvPr id="8" name="Footer Placeholder 7"/>
          <p:cNvSpPr>
            <a:spLocks noGrp="1"/>
          </p:cNvSpPr>
          <p:nvPr>
            <p:ph type="ftr" sz="quarter" idx="11"/>
          </p:nvPr>
        </p:nvSpPr>
        <p:spPr/>
        <p:txBody>
          <a:bodyPr/>
          <a:lstStyle/>
          <a:p>
            <a:r>
              <a:rPr lang="en-US">
                <a:solidFill>
                  <a:srgbClr val="FFFFFF"/>
                </a:solidFill>
              </a:rPr>
              <a:t>SAMPLE FOOTER TEXT</a:t>
            </a:r>
          </a:p>
        </p:txBody>
      </p:sp>
      <p:sp>
        <p:nvSpPr>
          <p:cNvPr id="9" name="Slide Number Placeholder 8"/>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950347112"/>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3/1/20XX</a:t>
            </a:r>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92125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91911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8218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436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215458267"/>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475391"/>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389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62886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3/1/20XX</a:t>
            </a:r>
          </a:p>
        </p:txBody>
      </p:sp>
      <p:sp>
        <p:nvSpPr>
          <p:cNvPr id="6" name="Footer Placeholder 4"/>
          <p:cNvSpPr>
            <a:spLocks noGrp="1"/>
          </p:cNvSpPr>
          <p:nvPr>
            <p:ph type="ftr" sz="quarter" idx="11"/>
          </p:nvPr>
        </p:nvSpPr>
        <p:spPr/>
        <p:txBody>
          <a:bodyPr/>
          <a:lstStyle>
            <a:lvl1pPr>
              <a:defRPr/>
            </a:lvl1pPr>
          </a:lstStyle>
          <a:p>
            <a:r>
              <a:rPr lang="en-US"/>
              <a:t>SAMPLE FOOTER TEXT</a:t>
            </a:r>
          </a:p>
        </p:txBody>
      </p:sp>
      <p:sp>
        <p:nvSpPr>
          <p:cNvPr id="7"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spTree>
    <p:extLst>
      <p:ext uri="{BB962C8B-B14F-4D97-AF65-F5344CB8AC3E}">
        <p14:creationId xmlns:p14="http://schemas.microsoft.com/office/powerpoint/2010/main" val="2687144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0299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7377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3/1/20XX</a:t>
            </a:r>
          </a:p>
        </p:txBody>
      </p:sp>
      <p:sp>
        <p:nvSpPr>
          <p:cNvPr id="6" name="Footer Placeholder 4"/>
          <p:cNvSpPr>
            <a:spLocks noGrp="1"/>
          </p:cNvSpPr>
          <p:nvPr>
            <p:ph type="ftr" sz="quarter" idx="11"/>
          </p:nvPr>
        </p:nvSpPr>
        <p:spPr/>
        <p:txBody>
          <a:bodyPr/>
          <a:lstStyle>
            <a:lvl1pPr>
              <a:defRPr/>
            </a:lvl1pPr>
          </a:lstStyle>
          <a:p>
            <a:r>
              <a:rPr lang="en-US"/>
              <a:t>SAMPLE FOOTER TEXT</a:t>
            </a:r>
          </a:p>
        </p:txBody>
      </p:sp>
      <p:sp>
        <p:nvSpPr>
          <p:cNvPr id="7" name="Slide Number Placeholder 5"/>
          <p:cNvSpPr>
            <a:spLocks noGrp="1"/>
          </p:cNvSpPr>
          <p:nvPr>
            <p:ph type="sldNum" sz="quarter" idx="12"/>
          </p:nvPr>
        </p:nvSpPr>
        <p:spPr/>
        <p:txBody>
          <a:bodyPr/>
          <a:lstStyle>
            <a:lvl1pPr>
              <a:defRPr/>
            </a:lvl1pPr>
          </a:lstStyle>
          <a:p>
            <a:fld id="{28844951-7827-47D4-8276-7DDE1FA7D85A}" type="slidenum">
              <a:rPr lang="en-US" smtClean="0"/>
              <a:t>‹#›</a:t>
            </a:fld>
            <a:endParaRPr lang="en-US"/>
          </a:p>
        </p:txBody>
      </p:sp>
    </p:spTree>
    <p:extLst>
      <p:ext uri="{BB962C8B-B14F-4D97-AF65-F5344CB8AC3E}">
        <p14:creationId xmlns:p14="http://schemas.microsoft.com/office/powerpoint/2010/main" val="206466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4.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r>
              <a:rPr lang="en-US"/>
              <a:t>3/1/20XX</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a:solidFill>
                  <a:srgbClr val="FFFFFF"/>
                </a:solidFill>
              </a:rPr>
              <a:t>SAMPLE FOOTER TEXT</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6592327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BCA4B4-8AE7-40AD-B813-768BBAD2C925}" type="datetime1">
              <a:rPr lang="en-US" altLang="en-US" smtClean="0"/>
              <a:pPr>
                <a:defRPr/>
              </a:pPr>
              <a:t>1/17/2022</a:t>
            </a:fld>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67C5DA-3EA6-4FA4-BFF5-CF3F286EAADE}" type="slidenum">
              <a:rPr lang="en-US" altLang="en-US" smtClean="0"/>
              <a:pPr>
                <a:defRPr/>
              </a:pPr>
              <a:t>‹#›</a:t>
            </a:fld>
            <a:endParaRPr lang="en-US" altLang="en-US" dirty="0"/>
          </a:p>
        </p:txBody>
      </p:sp>
    </p:spTree>
    <p:extLst>
      <p:ext uri="{BB962C8B-B14F-4D97-AF65-F5344CB8AC3E}">
        <p14:creationId xmlns:p14="http://schemas.microsoft.com/office/powerpoint/2010/main" val="29081940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Lst>
  <p:txStyles>
    <p:titleStyle>
      <a:lvl1pPr algn="ctr" defTabSz="914400" rtl="0" eaLnBrk="1" latinLnBrk="0" hangingPunct="1">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BCA4B4-8AE7-40AD-B813-768BBAD2C925}" type="datetime1">
              <a:rPr lang="en-US" altLang="en-US" smtClean="0"/>
              <a:pPr>
                <a:defRPr/>
              </a:pPr>
              <a:t>1/17/2022</a:t>
            </a:fld>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67C5DA-3EA6-4FA4-BFF5-CF3F286EAADE}" type="slidenum">
              <a:rPr lang="en-US" altLang="en-US" smtClean="0"/>
              <a:pPr>
                <a:defRPr/>
              </a:pPr>
              <a:t>‹#›</a:t>
            </a:fld>
            <a:endParaRPr lang="en-US" altLang="en-US" dirty="0"/>
          </a:p>
        </p:txBody>
      </p:sp>
    </p:spTree>
    <p:extLst>
      <p:ext uri="{BB962C8B-B14F-4D97-AF65-F5344CB8AC3E}">
        <p14:creationId xmlns:p14="http://schemas.microsoft.com/office/powerpoint/2010/main" val="309287276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Lst>
  <p:txStyles>
    <p:titleStyle>
      <a:lvl1pPr algn="ctr" defTabSz="914400" rtl="0" eaLnBrk="1" latinLnBrk="0" hangingPunct="1">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t>3/1/20XX</a:t>
            </a:r>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srgbClr val="FFFFFF"/>
                </a:solidFill>
              </a:rPr>
              <a:t>SAMPLE FOOTER TEXT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8844951-7827-47D4-8276-7DDE1FA7D85A}"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3143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9" r:id="rId12"/>
    <p:sldLayoutId id="2147483790" r:id="rId13"/>
    <p:sldLayoutId id="2147483793" r:id="rId14"/>
    <p:sldLayoutId id="2147483794" r:id="rId15"/>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8.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hyperlink" Target="https://www.nar.realtor/legal/copyright-trademark/listing-photo-sample-agreements" TargetMode="External"/><Relationship Id="rId2" Type="http://schemas.openxmlformats.org/officeDocument/2006/relationships/notesSlide" Target="../notesSlides/notesSlide5.xml"/><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2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Content Placeholder 4" descr="Whiteboard&#10;&#10;Description automatically generated with medium confidence">
            <a:extLst>
              <a:ext uri="{FF2B5EF4-FFF2-40B4-BE49-F238E27FC236}">
                <a16:creationId xmlns:a16="http://schemas.microsoft.com/office/drawing/2014/main" id="{2CEB730F-BF6C-4817-B1A4-6DD7743B130F}"/>
              </a:ext>
            </a:extLst>
          </p:cNvPr>
          <p:cNvPicPr>
            <a:picLocks noGrp="1" noChangeAspect="1"/>
          </p:cNvPicPr>
          <p:nvPr>
            <p:ph type="pic" sz="quarter" idx="13"/>
          </p:nvPr>
        </p:nvPicPr>
        <p:blipFill rotWithShape="1">
          <a:blip r:embed="rId3">
            <a:alphaModFix amt="25000"/>
          </a:blip>
          <a:src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69E56938-F6DD-4D80-BE58-9D575B9C191B}"/>
              </a:ext>
            </a:extLst>
          </p:cNvPr>
          <p:cNvSpPr>
            <a:spLocks noGrp="1"/>
          </p:cNvSpPr>
          <p:nvPr>
            <p:ph type="ctrTitle"/>
          </p:nvPr>
        </p:nvSpPr>
        <p:spPr>
          <a:xfrm>
            <a:off x="1024128" y="585216"/>
            <a:ext cx="9720072" cy="1499616"/>
          </a:xfrm>
        </p:spPr>
        <p:txBody>
          <a:bodyPr vert="horz" lIns="91440" tIns="45720" rIns="91440" bIns="45720" rtlCol="0" anchor="ctr">
            <a:normAutofit/>
          </a:bodyPr>
          <a:lstStyle/>
          <a:p>
            <a:r>
              <a:rPr lang="en-US">
                <a:solidFill>
                  <a:srgbClr val="FFFFFF"/>
                </a:solidFill>
              </a:rPr>
              <a:t>INTELLECTUAL PROPERTY</a:t>
            </a:r>
            <a:endParaRPr lang="en-US" dirty="0">
              <a:solidFill>
                <a:srgbClr val="FFFFFF"/>
              </a:solidFill>
            </a:endParaRPr>
          </a:p>
        </p:txBody>
      </p:sp>
      <p:cxnSp>
        <p:nvCxnSpPr>
          <p:cNvPr id="40" name="Straight Connector 27">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1742794-3C66-4E9B-A019-973C1061DD00}"/>
              </a:ext>
            </a:extLst>
          </p:cNvPr>
          <p:cNvSpPr>
            <a:spLocks noGrp="1"/>
          </p:cNvSpPr>
          <p:nvPr>
            <p:ph type="body" sz="quarter" idx="15"/>
          </p:nvPr>
        </p:nvSpPr>
        <p:spPr>
          <a:xfrm>
            <a:off x="1024128" y="2286000"/>
            <a:ext cx="9720073" cy="4023360"/>
          </a:xfrm>
        </p:spPr>
        <p:txBody>
          <a:bodyPr vert="horz" lIns="45720" tIns="45720" rIns="45720" bIns="45720" rtlCol="0">
            <a:normAutofit/>
          </a:bodyPr>
          <a:lstStyle/>
          <a:p>
            <a:r>
              <a:rPr lang="en-US">
                <a:solidFill>
                  <a:srgbClr val="FFFFFF"/>
                </a:solidFill>
              </a:rPr>
              <a:t>Virginia REALTORS® Broker Toolkit</a:t>
            </a:r>
          </a:p>
          <a:p>
            <a:endParaRPr lang="en-US" dirty="0">
              <a:solidFill>
                <a:srgbClr val="FFFFFF"/>
              </a:solidFill>
            </a:endParaRPr>
          </a:p>
        </p:txBody>
      </p:sp>
    </p:spTree>
    <p:extLst>
      <p:ext uri="{BB962C8B-B14F-4D97-AF65-F5344CB8AC3E}">
        <p14:creationId xmlns:p14="http://schemas.microsoft.com/office/powerpoint/2010/main" val="26931966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BE767-9782-468C-AE8B-E149DB29BBFB}"/>
              </a:ext>
            </a:extLst>
          </p:cNvPr>
          <p:cNvSpPr>
            <a:spLocks noGrp="1"/>
          </p:cNvSpPr>
          <p:nvPr>
            <p:ph type="title"/>
          </p:nvPr>
        </p:nvSpPr>
        <p:spPr>
          <a:xfrm>
            <a:off x="4542188" y="942449"/>
            <a:ext cx="6681323" cy="1470249"/>
          </a:xfrm>
        </p:spPr>
        <p:txBody>
          <a:bodyPr>
            <a:normAutofit/>
          </a:bodyPr>
          <a:lstStyle/>
          <a:p>
            <a:r>
              <a:rPr lang="en-US"/>
              <a:t>Copyright scenario – Lights, Camera, Litigation?</a:t>
            </a:r>
          </a:p>
        </p:txBody>
      </p:sp>
      <p:cxnSp>
        <p:nvCxnSpPr>
          <p:cNvPr id="34" name="Straight Connector 33">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B4D943-EE9D-4110-A234-9860B79E66DB}"/>
              </a:ext>
            </a:extLst>
          </p:cNvPr>
          <p:cNvSpPr>
            <a:spLocks noGrp="1"/>
          </p:cNvSpPr>
          <p:nvPr>
            <p:ph idx="1"/>
          </p:nvPr>
        </p:nvSpPr>
        <p:spPr>
          <a:xfrm>
            <a:off x="4547043" y="2773885"/>
            <a:ext cx="6676469" cy="3141013"/>
          </a:xfrm>
        </p:spPr>
        <p:txBody>
          <a:bodyPr>
            <a:normAutofit/>
          </a:bodyPr>
          <a:lstStyle/>
          <a:p>
            <a:pPr marL="0" indent="0">
              <a:buNone/>
            </a:pPr>
            <a:r>
              <a:rPr lang="en-US"/>
              <a:t>You enter into an exclusive license agreement with a photographer to take pictures of a house you staged. Feeling pretty confident and happy with your work, you decide to start your own interior design company on the side, and you populate your website with the pictures taken by the professional photographer. He finds out and threatens to sue you for copyright infringement. Should you be worried?</a:t>
            </a:r>
          </a:p>
        </p:txBody>
      </p:sp>
    </p:spTree>
    <p:extLst>
      <p:ext uri="{BB962C8B-B14F-4D97-AF65-F5344CB8AC3E}">
        <p14:creationId xmlns:p14="http://schemas.microsoft.com/office/powerpoint/2010/main" val="38631874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9ADC3-95C4-43CC-BB12-842C92A603F9}"/>
              </a:ext>
            </a:extLst>
          </p:cNvPr>
          <p:cNvSpPr>
            <a:spLocks noGrp="1"/>
          </p:cNvSpPr>
          <p:nvPr>
            <p:ph type="title"/>
          </p:nvPr>
        </p:nvSpPr>
        <p:spPr>
          <a:xfrm>
            <a:off x="4542188" y="942449"/>
            <a:ext cx="6681323" cy="1470249"/>
          </a:xfrm>
        </p:spPr>
        <p:txBody>
          <a:bodyPr>
            <a:normAutofit/>
          </a:bodyPr>
          <a:lstStyle/>
          <a:p>
            <a:r>
              <a:rPr lang="en-US"/>
              <a:t>Copyright scenario – Lights, Camera, Litigation?</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D8FB28-7498-494F-9143-681428627E6C}"/>
              </a:ext>
            </a:extLst>
          </p:cNvPr>
          <p:cNvSpPr>
            <a:spLocks noGrp="1"/>
          </p:cNvSpPr>
          <p:nvPr>
            <p:ph idx="1"/>
          </p:nvPr>
        </p:nvSpPr>
        <p:spPr>
          <a:xfrm>
            <a:off x="4547043" y="2773885"/>
            <a:ext cx="6676469" cy="3141013"/>
          </a:xfrm>
        </p:spPr>
        <p:txBody>
          <a:bodyPr>
            <a:normAutofit/>
          </a:bodyPr>
          <a:lstStyle/>
          <a:p>
            <a:pPr marL="0" indent="0">
              <a:buNone/>
            </a:pPr>
            <a:r>
              <a:rPr lang="en-US" dirty="0"/>
              <a:t>Quite possibly. Read the exclusive license agreement and see if there are any requirements that you only use the photos for real estate-related activities.</a:t>
            </a:r>
          </a:p>
          <a:p>
            <a:pPr marL="0" indent="0">
              <a:buNone/>
            </a:pPr>
            <a:endParaRPr lang="en-US" dirty="0"/>
          </a:p>
          <a:p>
            <a:pPr marL="0" indent="0">
              <a:buNone/>
            </a:pPr>
            <a:endParaRPr lang="en-US" dirty="0"/>
          </a:p>
          <a:p>
            <a:pPr marL="0" indent="0">
              <a:buNone/>
            </a:pPr>
            <a:endParaRPr lang="en-US"/>
          </a:p>
        </p:txBody>
      </p:sp>
    </p:spTree>
    <p:extLst>
      <p:ext uri="{BB962C8B-B14F-4D97-AF65-F5344CB8AC3E}">
        <p14:creationId xmlns:p14="http://schemas.microsoft.com/office/powerpoint/2010/main" val="39017442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88E6-F623-4994-87D7-FA5A795AB9B9}"/>
              </a:ext>
            </a:extLst>
          </p:cNvPr>
          <p:cNvSpPr>
            <a:spLocks noGrp="1"/>
          </p:cNvSpPr>
          <p:nvPr>
            <p:ph type="title"/>
          </p:nvPr>
        </p:nvSpPr>
        <p:spPr/>
        <p:txBody>
          <a:bodyPr/>
          <a:lstStyle/>
          <a:p>
            <a:pPr algn="ctr"/>
            <a:r>
              <a:rPr lang="en-US" dirty="0"/>
              <a:t>Trademark scenario – Make Your Mark</a:t>
            </a:r>
          </a:p>
        </p:txBody>
      </p:sp>
      <p:sp>
        <p:nvSpPr>
          <p:cNvPr id="3" name="Content Placeholder 2">
            <a:extLst>
              <a:ext uri="{FF2B5EF4-FFF2-40B4-BE49-F238E27FC236}">
                <a16:creationId xmlns:a16="http://schemas.microsoft.com/office/drawing/2014/main" id="{6DD58827-7CE0-4EBA-836E-EBC2F244A0A9}"/>
              </a:ext>
            </a:extLst>
          </p:cNvPr>
          <p:cNvSpPr>
            <a:spLocks noGrp="1"/>
          </p:cNvSpPr>
          <p:nvPr>
            <p:ph idx="1"/>
          </p:nvPr>
        </p:nvSpPr>
        <p:spPr>
          <a:xfrm>
            <a:off x="1024128" y="1961322"/>
            <a:ext cx="9720073" cy="3778194"/>
          </a:xfrm>
        </p:spPr>
        <p:txBody>
          <a:bodyPr>
            <a:normAutofit/>
          </a:bodyPr>
          <a:lstStyle/>
          <a:p>
            <a:pPr marL="0" indent="0" algn="ctr">
              <a:buNone/>
            </a:pPr>
            <a:r>
              <a:rPr lang="en-US" sz="3400" dirty="0"/>
              <a:t>Freddie Freeman, a REALTOR®, creates and posts this sign around town. How many problems can you spot?</a:t>
            </a:r>
          </a:p>
        </p:txBody>
      </p:sp>
      <p:sp>
        <p:nvSpPr>
          <p:cNvPr id="4" name="Rectangle 3">
            <a:extLst>
              <a:ext uri="{FF2B5EF4-FFF2-40B4-BE49-F238E27FC236}">
                <a16:creationId xmlns:a16="http://schemas.microsoft.com/office/drawing/2014/main" id="{EAAC3483-C20B-4CF0-9F38-69E98E0D3D2D}"/>
              </a:ext>
            </a:extLst>
          </p:cNvPr>
          <p:cNvSpPr/>
          <p:nvPr/>
        </p:nvSpPr>
        <p:spPr>
          <a:xfrm>
            <a:off x="1211441" y="3237820"/>
            <a:ext cx="9769117" cy="29391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FF0000"/>
                </a:solidFill>
              </a:rPr>
              <a:t>Don’t Strike Out – Choose Virginia’s #1 Realtor!</a:t>
            </a:r>
          </a:p>
          <a:p>
            <a:pPr algn="ctr"/>
            <a:endParaRPr lang="en-US" sz="3600" i="1" dirty="0">
              <a:solidFill>
                <a:srgbClr val="FF0000"/>
              </a:solidFill>
            </a:endParaRPr>
          </a:p>
          <a:p>
            <a:pPr algn="ctr"/>
            <a:r>
              <a:rPr lang="en-US" sz="3600" dirty="0">
                <a:solidFill>
                  <a:srgbClr val="002060"/>
                </a:solidFill>
              </a:rPr>
              <a:t>Freddie Freeman, Inc.</a:t>
            </a:r>
          </a:p>
          <a:p>
            <a:pPr algn="ctr"/>
            <a:r>
              <a:rPr lang="en-US" sz="3600" dirty="0">
                <a:solidFill>
                  <a:srgbClr val="002060"/>
                </a:solidFill>
              </a:rPr>
              <a:t>Builders – REALTORS® - Insurers</a:t>
            </a:r>
            <a:endParaRPr lang="en-US" sz="3600" dirty="0">
              <a:solidFill>
                <a:srgbClr val="FF0000"/>
              </a:solidFill>
            </a:endParaRPr>
          </a:p>
        </p:txBody>
      </p:sp>
    </p:spTree>
    <p:extLst>
      <p:ext uri="{BB962C8B-B14F-4D97-AF65-F5344CB8AC3E}">
        <p14:creationId xmlns:p14="http://schemas.microsoft.com/office/powerpoint/2010/main" val="184335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88E6-F623-4994-87D7-FA5A795AB9B9}"/>
              </a:ext>
            </a:extLst>
          </p:cNvPr>
          <p:cNvSpPr>
            <a:spLocks noGrp="1"/>
          </p:cNvSpPr>
          <p:nvPr>
            <p:ph type="title"/>
          </p:nvPr>
        </p:nvSpPr>
        <p:spPr/>
        <p:txBody>
          <a:bodyPr/>
          <a:lstStyle/>
          <a:p>
            <a:pPr algn="ctr"/>
            <a:r>
              <a:rPr lang="en-US"/>
              <a:t>Trademark scenario </a:t>
            </a:r>
            <a:r>
              <a:rPr lang="en-US" dirty="0"/>
              <a:t>– Make Your Mark</a:t>
            </a:r>
          </a:p>
        </p:txBody>
      </p:sp>
      <p:sp>
        <p:nvSpPr>
          <p:cNvPr id="3" name="Content Placeholder 2">
            <a:extLst>
              <a:ext uri="{FF2B5EF4-FFF2-40B4-BE49-F238E27FC236}">
                <a16:creationId xmlns:a16="http://schemas.microsoft.com/office/drawing/2014/main" id="{6DD58827-7CE0-4EBA-836E-EBC2F244A0A9}"/>
              </a:ext>
            </a:extLst>
          </p:cNvPr>
          <p:cNvSpPr>
            <a:spLocks noGrp="1"/>
          </p:cNvSpPr>
          <p:nvPr>
            <p:ph idx="1"/>
          </p:nvPr>
        </p:nvSpPr>
        <p:spPr/>
        <p:txBody>
          <a:bodyPr>
            <a:normAutofit/>
          </a:bodyPr>
          <a:lstStyle/>
          <a:p>
            <a:pPr marL="0" indent="0" algn="ctr">
              <a:buNone/>
            </a:pPr>
            <a:endParaRPr lang="en-US" sz="2800" dirty="0"/>
          </a:p>
        </p:txBody>
      </p:sp>
      <p:sp>
        <p:nvSpPr>
          <p:cNvPr id="4" name="Rectangle 3">
            <a:extLst>
              <a:ext uri="{FF2B5EF4-FFF2-40B4-BE49-F238E27FC236}">
                <a16:creationId xmlns:a16="http://schemas.microsoft.com/office/drawing/2014/main" id="{B75A1AF7-81DD-4399-9EA5-1FC45BD4A8E5}"/>
              </a:ext>
            </a:extLst>
          </p:cNvPr>
          <p:cNvSpPr/>
          <p:nvPr/>
        </p:nvSpPr>
        <p:spPr>
          <a:xfrm>
            <a:off x="1278294" y="2799184"/>
            <a:ext cx="9769117" cy="29391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FF0000"/>
                </a:solidFill>
              </a:rPr>
              <a:t>Don’t Strike Out – Choose Virginia’s #1 Realtor!</a:t>
            </a:r>
          </a:p>
          <a:p>
            <a:pPr algn="ctr"/>
            <a:endParaRPr lang="en-US" sz="3600" i="1" dirty="0">
              <a:solidFill>
                <a:srgbClr val="FF0000"/>
              </a:solidFill>
            </a:endParaRPr>
          </a:p>
          <a:p>
            <a:pPr algn="ctr"/>
            <a:r>
              <a:rPr lang="en-US" sz="3600" dirty="0">
                <a:solidFill>
                  <a:srgbClr val="002060"/>
                </a:solidFill>
              </a:rPr>
              <a:t>Freddie Freeman, Inc.</a:t>
            </a:r>
          </a:p>
          <a:p>
            <a:pPr algn="ctr"/>
            <a:r>
              <a:rPr lang="en-US" sz="3600" dirty="0">
                <a:solidFill>
                  <a:srgbClr val="002060"/>
                </a:solidFill>
              </a:rPr>
              <a:t>Builders – REALTORS® - Insurers</a:t>
            </a:r>
            <a:endParaRPr lang="en-US" sz="3600" dirty="0">
              <a:solidFill>
                <a:srgbClr val="FF0000"/>
              </a:solidFill>
            </a:endParaRPr>
          </a:p>
        </p:txBody>
      </p:sp>
      <p:sp>
        <p:nvSpPr>
          <p:cNvPr id="6" name="Oval 5">
            <a:extLst>
              <a:ext uri="{FF2B5EF4-FFF2-40B4-BE49-F238E27FC236}">
                <a16:creationId xmlns:a16="http://schemas.microsoft.com/office/drawing/2014/main" id="{9F14D017-8CE0-41D2-A3FD-D8496F77AF5C}"/>
              </a:ext>
            </a:extLst>
          </p:cNvPr>
          <p:cNvSpPr/>
          <p:nvPr/>
        </p:nvSpPr>
        <p:spPr>
          <a:xfrm>
            <a:off x="8999520" y="3170074"/>
            <a:ext cx="1622406" cy="51784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0AFD70-1CA2-4C4D-B698-721CEAA096F9}"/>
              </a:ext>
            </a:extLst>
          </p:cNvPr>
          <p:cNvSpPr/>
          <p:nvPr/>
        </p:nvSpPr>
        <p:spPr>
          <a:xfrm>
            <a:off x="6674642" y="3109426"/>
            <a:ext cx="2230017" cy="6391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2CCE5AD-86E5-47D3-9BA8-DBAA617D18E5}"/>
              </a:ext>
            </a:extLst>
          </p:cNvPr>
          <p:cNvSpPr/>
          <p:nvPr/>
        </p:nvSpPr>
        <p:spPr>
          <a:xfrm>
            <a:off x="4837905" y="4866023"/>
            <a:ext cx="2649894" cy="48519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8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25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26E6A8C2-D28E-4EEC-8F43-7D0BB83C51EE}"/>
              </a:ext>
            </a:extLst>
          </p:cNvPr>
          <p:cNvSpPr txBox="1"/>
          <p:nvPr/>
        </p:nvSpPr>
        <p:spPr>
          <a:xfrm>
            <a:off x="524256" y="4767072"/>
            <a:ext cx="6594189" cy="1625210"/>
          </a:xfrm>
          <a:prstGeom prst="rect">
            <a:avLst/>
          </a:prstGeom>
        </p:spPr>
        <p:txBody>
          <a:bodyPr vert="horz" lIns="91440" tIns="45720" rIns="91440" bIns="45720" rtlCol="0" anchor="ctr">
            <a:normAutofit/>
          </a:bodyPr>
          <a:lstStyle/>
          <a:p>
            <a:pPr algn="r">
              <a:lnSpc>
                <a:spcPct val="80000"/>
              </a:lnSpc>
              <a:spcAft>
                <a:spcPts val="600"/>
              </a:spcAft>
            </a:pPr>
            <a:r>
              <a:rPr lang="en-US" sz="5000" cap="all" spc="100">
                <a:solidFill>
                  <a:srgbClr val="FFFFFF"/>
                </a:solidFill>
                <a:latin typeface="+mj-lt"/>
                <a:ea typeface="+mj-ea"/>
                <a:cs typeface="+mj-cs"/>
              </a:rPr>
              <a:t>Sources of Law</a:t>
            </a:r>
          </a:p>
        </p:txBody>
      </p:sp>
      <p:pic>
        <p:nvPicPr>
          <p:cNvPr id="10" name="Picture Placeholder 9" descr="A vintage weighing scales">
            <a:extLst>
              <a:ext uri="{FF2B5EF4-FFF2-40B4-BE49-F238E27FC236}">
                <a16:creationId xmlns:a16="http://schemas.microsoft.com/office/drawing/2014/main" id="{96812000-377B-4B9A-A2C2-AFDD83B7A3F4}"/>
              </a:ext>
            </a:extLst>
          </p:cNvPr>
          <p:cNvPicPr>
            <a:picLocks noGrp="1" noChangeAspect="1"/>
          </p:cNvPicPr>
          <p:nvPr>
            <p:ph type="pic" sz="quarter" idx="14"/>
          </p:nvPr>
        </p:nvPicPr>
        <p:blipFill rotWithShape="1">
          <a:blip r:embed="rId3"/>
          <a:srcRect r="4" b="20504"/>
          <a:stretch/>
        </p:blipFill>
        <p:spPr>
          <a:xfrm>
            <a:off x="327547" y="321733"/>
            <a:ext cx="3448718" cy="4107392"/>
          </a:xfrm>
          <a:prstGeom prst="rect">
            <a:avLst/>
          </a:prstGeom>
        </p:spPr>
      </p:pic>
      <p:pic>
        <p:nvPicPr>
          <p:cNvPr id="8" name="Picture Placeholder 7" descr="Hand with a gavel">
            <a:extLst>
              <a:ext uri="{FF2B5EF4-FFF2-40B4-BE49-F238E27FC236}">
                <a16:creationId xmlns:a16="http://schemas.microsoft.com/office/drawing/2014/main" id="{2088C71B-3F8B-4679-8801-8C4C86D45C13}"/>
              </a:ext>
            </a:extLst>
          </p:cNvPr>
          <p:cNvPicPr>
            <a:picLocks noGrp="1" noChangeAspect="1"/>
          </p:cNvPicPr>
          <p:nvPr>
            <p:ph type="pic" sz="quarter" idx="13"/>
          </p:nvPr>
        </p:nvPicPr>
        <p:blipFill rotWithShape="1">
          <a:blip r:embed="rId4"/>
          <a:srcRect l="12600" r="31338" b="-2"/>
          <a:stretch/>
        </p:blipFill>
        <p:spPr>
          <a:xfrm>
            <a:off x="3925067" y="321732"/>
            <a:ext cx="3448718" cy="4106284"/>
          </a:xfrm>
          <a:prstGeom prst="rect">
            <a:avLst/>
          </a:prstGeom>
        </p:spPr>
      </p:pic>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10837333" y="6535157"/>
            <a:ext cx="973667" cy="274320"/>
          </a:xfrm>
        </p:spPr>
        <p:txBody>
          <a:bodyPr vert="horz" lIns="91440" tIns="45720" rIns="91440" bIns="45720" rtlCol="0" anchor="ctr">
            <a:normAutofit/>
          </a:bodyPr>
          <a:lstStyle/>
          <a:p>
            <a:pPr defTabSz="457200">
              <a:spcAft>
                <a:spcPts val="600"/>
              </a:spcAft>
            </a:pPr>
            <a:fld id="{28844951-7827-47D4-8276-7DDE1FA7D85A}" type="slidenum">
              <a:rPr lang="en-US">
                <a:solidFill>
                  <a:schemeClr val="tx1">
                    <a:lumMod val="85000"/>
                    <a:lumOff val="15000"/>
                  </a:schemeClr>
                </a:solidFill>
                <a:cs typeface="+mn-cs"/>
              </a:rPr>
              <a:pPr defTabSz="457200">
                <a:spcAft>
                  <a:spcPts val="600"/>
                </a:spcAft>
              </a:pPr>
              <a:t>2</a:t>
            </a:fld>
            <a:endParaRPr lang="en-US">
              <a:solidFill>
                <a:schemeClr val="tx1">
                  <a:lumMod val="85000"/>
                  <a:lumOff val="15000"/>
                </a:schemeClr>
              </a:solidFill>
              <a:cs typeface="+mn-cs"/>
            </a:endParaRPr>
          </a:p>
        </p:txBody>
      </p:sp>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7710616" y="420130"/>
            <a:ext cx="3957127" cy="5972152"/>
          </a:xfrm>
        </p:spPr>
        <p:txBody>
          <a:bodyPr vert="horz" lIns="45720" tIns="45720" rIns="45720" bIns="45720" rtlCol="0" anchor="ctr">
            <a:normAutofit/>
          </a:bodyPr>
          <a:lstStyle/>
          <a:p>
            <a:pPr marL="342900" indent="-342900">
              <a:lnSpc>
                <a:spcPct val="90000"/>
              </a:lnSpc>
              <a:buFont typeface="Arial" panose="020B0604020202020204" pitchFamily="34" charset="0"/>
              <a:buChar char="•"/>
            </a:pPr>
            <a:r>
              <a:rPr lang="en-US" sz="2400" dirty="0">
                <a:solidFill>
                  <a:srgbClr val="FFFFFF"/>
                </a:solidFill>
              </a:rPr>
              <a:t>Intellectual property rights covered by federal law</a:t>
            </a:r>
          </a:p>
          <a:p>
            <a:pPr marL="342900" indent="-342900">
              <a:lnSpc>
                <a:spcPct val="90000"/>
              </a:lnSpc>
              <a:buFont typeface="Arial" panose="020B0604020202020204" pitchFamily="34" charset="0"/>
              <a:buChar char="•"/>
            </a:pPr>
            <a:r>
              <a:rPr lang="en-US" sz="2400" dirty="0">
                <a:solidFill>
                  <a:srgbClr val="FFFFFF"/>
                </a:solidFill>
              </a:rPr>
              <a:t>United States Patent and Trade Office (PTO)</a:t>
            </a:r>
          </a:p>
          <a:p>
            <a:pPr marL="342900" indent="-342900">
              <a:lnSpc>
                <a:spcPct val="90000"/>
              </a:lnSpc>
              <a:buFont typeface="Arial" panose="020B0604020202020204" pitchFamily="34" charset="0"/>
              <a:buChar char="•"/>
            </a:pPr>
            <a:r>
              <a:rPr lang="en-US" sz="2400" dirty="0">
                <a:solidFill>
                  <a:srgbClr val="FFFFFF"/>
                </a:solidFill>
              </a:rPr>
              <a:t>Criminal and civil penalties available:</a:t>
            </a:r>
          </a:p>
          <a:p>
            <a:pPr lvl="2"/>
            <a:r>
              <a:rPr lang="en-US" sz="2000" dirty="0">
                <a:solidFill>
                  <a:srgbClr val="FFFFFF"/>
                </a:solidFill>
              </a:rPr>
              <a:t>Penalties can range from hundreds to thousands of dollars per instance of infringement</a:t>
            </a:r>
          </a:p>
          <a:p>
            <a:pPr lvl="2"/>
            <a:r>
              <a:rPr lang="en-US" sz="2000" dirty="0">
                <a:solidFill>
                  <a:srgbClr val="FFFFFF"/>
                </a:solidFill>
              </a:rPr>
              <a:t>Does not always require bad motive – even if you didn’t know you were infringing, can still be liable</a:t>
            </a:r>
          </a:p>
          <a:p>
            <a:pPr marL="342900" indent="-342900">
              <a:lnSpc>
                <a:spcPct val="90000"/>
              </a:lnSpc>
              <a:buFont typeface="Arial" panose="020B0604020202020204" pitchFamily="34" charset="0"/>
              <a:buChar char="•"/>
            </a:pPr>
            <a:r>
              <a:rPr lang="en-US" sz="2400" dirty="0">
                <a:solidFill>
                  <a:srgbClr val="FFFFFF"/>
                </a:solidFill>
              </a:rPr>
              <a:t>Copyright Small Claims Court – New!</a:t>
            </a:r>
          </a:p>
        </p:txBody>
      </p:sp>
    </p:spTree>
    <p:extLst>
      <p:ext uri="{BB962C8B-B14F-4D97-AF65-F5344CB8AC3E}">
        <p14:creationId xmlns:p14="http://schemas.microsoft.com/office/powerpoint/2010/main" val="15903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a:extLst>
              <a:ext uri="{FF2B5EF4-FFF2-40B4-BE49-F238E27FC236}">
                <a16:creationId xmlns:a16="http://schemas.microsoft.com/office/drawing/2014/main" id="{995FF253-BF39-4AF0-8FF7-AE2E547B2AFB}"/>
              </a:ext>
            </a:extLst>
          </p:cNvPr>
          <p:cNvGraphicFramePr>
            <a:graphicFrameLocks noGrp="1"/>
          </p:cNvGraphicFramePr>
          <p:nvPr>
            <p:ph sz="half" idx="2"/>
            <p:extLst>
              <p:ext uri="{D42A27DB-BD31-4B8C-83A1-F6EECF244321}">
                <p14:modId xmlns:p14="http://schemas.microsoft.com/office/powerpoint/2010/main" val="1583385506"/>
              </p:ext>
            </p:extLst>
          </p:nvPr>
        </p:nvGraphicFramePr>
        <p:xfrm>
          <a:off x="839788" y="2560320"/>
          <a:ext cx="9904412" cy="344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78518F4-D13C-40F3-9843-13BBC3B8BDCF}"/>
              </a:ext>
            </a:extLst>
          </p:cNvPr>
          <p:cNvSpPr>
            <a:spLocks noGrp="1"/>
          </p:cNvSpPr>
          <p:nvPr>
            <p:ph type="title"/>
          </p:nvPr>
        </p:nvSpPr>
        <p:spPr/>
        <p:txBody>
          <a:bodyPr/>
          <a:lstStyle/>
          <a:p>
            <a:r>
              <a:rPr lang="en-US" dirty="0"/>
              <a:t>What is Copyright?</a:t>
            </a:r>
          </a:p>
        </p:txBody>
      </p:sp>
      <p:pic>
        <p:nvPicPr>
          <p:cNvPr id="14" name="Picture 13">
            <a:extLst>
              <a:ext uri="{FF2B5EF4-FFF2-40B4-BE49-F238E27FC236}">
                <a16:creationId xmlns:a16="http://schemas.microsoft.com/office/drawing/2014/main" id="{3A39545F-F501-4C46-9806-03A02790274C}"/>
              </a:ext>
            </a:extLst>
          </p:cNvPr>
          <p:cNvPicPr>
            <a:picLocks noChangeAspect="1"/>
          </p:cNvPicPr>
          <p:nvPr/>
        </p:nvPicPr>
        <p:blipFill>
          <a:blip r:embed="rId8"/>
          <a:stretch>
            <a:fillRect/>
          </a:stretch>
        </p:blipFill>
        <p:spPr>
          <a:xfrm>
            <a:off x="10002280" y="0"/>
            <a:ext cx="2090261" cy="2000250"/>
          </a:xfrm>
          <a:prstGeom prst="rect">
            <a:avLst/>
          </a:prstGeom>
        </p:spPr>
      </p:pic>
    </p:spTree>
    <p:extLst>
      <p:ext uri="{BB962C8B-B14F-4D97-AF65-F5344CB8AC3E}">
        <p14:creationId xmlns:p14="http://schemas.microsoft.com/office/powerpoint/2010/main" val="144847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Content Placeholder 5" descr="A person holding a camera&#10;&#10;Description automatically generated">
            <a:extLst>
              <a:ext uri="{FF2B5EF4-FFF2-40B4-BE49-F238E27FC236}">
                <a16:creationId xmlns:a16="http://schemas.microsoft.com/office/drawing/2014/main" id="{39E38D4C-40C4-425A-882A-A4517B66FF59}"/>
              </a:ext>
            </a:extLst>
          </p:cNvPr>
          <p:cNvPicPr>
            <a:picLocks noChangeAspect="1"/>
          </p:cNvPicPr>
          <p:nvPr/>
        </p:nvPicPr>
        <p:blipFill rotWithShape="1">
          <a:blip r:embed="rId3">
            <a:duotone>
              <a:schemeClr val="bg2">
                <a:shade val="45000"/>
                <a:satMod val="135000"/>
              </a:schemeClr>
              <a:prstClr val="white"/>
            </a:duotone>
            <a:alphaModFix amt="40000"/>
          </a:blip>
          <a:srcRect t="10533" b="5197"/>
          <a:stretch/>
        </p:blipFill>
        <p:spPr>
          <a:xfrm>
            <a:off x="20" y="10"/>
            <a:ext cx="12191980" cy="6857989"/>
          </a:xfrm>
          <a:prstGeom prst="rect">
            <a:avLst/>
          </a:prstGeom>
        </p:spPr>
      </p:pic>
      <p:sp>
        <p:nvSpPr>
          <p:cNvPr id="2" name="Title 1">
            <a:extLst>
              <a:ext uri="{FF2B5EF4-FFF2-40B4-BE49-F238E27FC236}">
                <a16:creationId xmlns:a16="http://schemas.microsoft.com/office/drawing/2014/main" id="{2C360FCC-0BF5-45B2-9CDD-17A4BA1878EE}"/>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dirty="0"/>
              <a:t>PHOTOGRAPHS</a:t>
            </a:r>
          </a:p>
        </p:txBody>
      </p:sp>
      <p:cxnSp>
        <p:nvCxnSpPr>
          <p:cNvPr id="29" name="Straight Connector 2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20BAF9D-516C-4AC0-B83C-33BFA6E280A1}"/>
              </a:ext>
            </a:extLst>
          </p:cNvPr>
          <p:cNvSpPr>
            <a:spLocks noGrp="1"/>
          </p:cNvSpPr>
          <p:nvPr>
            <p:ph sz="half" idx="2"/>
          </p:nvPr>
        </p:nvSpPr>
        <p:spPr>
          <a:xfrm>
            <a:off x="1024128" y="1842052"/>
            <a:ext cx="9720073" cy="4467308"/>
          </a:xfrm>
        </p:spPr>
        <p:txBody>
          <a:bodyPr vert="horz" lIns="45720" tIns="45720" rIns="45720" bIns="45720" rtlCol="0">
            <a:normAutofit fontScale="92500" lnSpcReduction="10000"/>
          </a:bodyPr>
          <a:lstStyle/>
          <a:p>
            <a:pPr>
              <a:buClr>
                <a:schemeClr val="accent1"/>
              </a:buClr>
              <a:buFont typeface="Arial" panose="020B0604020202020204" pitchFamily="34" charset="0"/>
              <a:buChar char="•"/>
            </a:pPr>
            <a:r>
              <a:rPr lang="en-US" sz="3000" dirty="0"/>
              <a:t> The person who takes the picture owns the picture!</a:t>
            </a:r>
          </a:p>
          <a:p>
            <a:pPr lvl="1">
              <a:buClr>
                <a:schemeClr val="accent1"/>
              </a:buClr>
              <a:buFont typeface="Wingdings" panose="05000000000000000000" pitchFamily="2" charset="2"/>
              <a:buChar char="Ø"/>
            </a:pPr>
            <a:r>
              <a:rPr lang="en-US" sz="2400" dirty="0"/>
              <a:t> A copyright can be sold or negotiated = License</a:t>
            </a:r>
          </a:p>
          <a:p>
            <a:pPr marL="0" indent="0">
              <a:buClr>
                <a:schemeClr val="accent1"/>
              </a:buClr>
              <a:buNone/>
            </a:pPr>
            <a:r>
              <a:rPr lang="en-US" sz="2000" dirty="0"/>
              <a:t> </a:t>
            </a:r>
          </a:p>
          <a:p>
            <a:pPr>
              <a:buClr>
                <a:schemeClr val="accent1"/>
              </a:buClr>
              <a:buFont typeface="Arial" panose="020B0604020202020204" pitchFamily="34" charset="0"/>
              <a:buChar char="•"/>
            </a:pPr>
            <a:r>
              <a:rPr lang="en-US" sz="2800" dirty="0"/>
              <a:t> </a:t>
            </a:r>
            <a:r>
              <a:rPr lang="en-US" sz="3000" dirty="0"/>
              <a:t>Licenses can be full, partial, or conditional</a:t>
            </a:r>
          </a:p>
          <a:p>
            <a:pPr lvl="1">
              <a:buClr>
                <a:schemeClr val="accent1"/>
              </a:buClr>
              <a:buFont typeface="Wingdings" panose="05000000000000000000" pitchFamily="2" charset="2"/>
              <a:buChar char="Ø"/>
            </a:pPr>
            <a:r>
              <a:rPr lang="en-US" sz="2400" dirty="0"/>
              <a:t> Make sure that the way you use a photo matches up with the rights you have </a:t>
            </a:r>
          </a:p>
          <a:p>
            <a:pPr>
              <a:buClr>
                <a:schemeClr val="accent1"/>
              </a:buClr>
              <a:buFont typeface="Arial" panose="020B0604020202020204" pitchFamily="34" charset="0"/>
              <a:buChar char="•"/>
            </a:pPr>
            <a:endParaRPr lang="en-US" sz="2400" dirty="0"/>
          </a:p>
          <a:p>
            <a:pPr>
              <a:buClr>
                <a:schemeClr val="accent1"/>
              </a:buClr>
              <a:buFont typeface="Arial" panose="020B0604020202020204" pitchFamily="34" charset="0"/>
              <a:buChar char="•"/>
            </a:pPr>
            <a:r>
              <a:rPr lang="en-US" sz="2800" dirty="0"/>
              <a:t> </a:t>
            </a:r>
            <a:r>
              <a:rPr lang="en-US" sz="3000" dirty="0"/>
              <a:t>How copyright works with the MLS</a:t>
            </a:r>
          </a:p>
          <a:p>
            <a:pPr marL="0" indent="0">
              <a:buClr>
                <a:schemeClr val="accent1"/>
              </a:buClr>
              <a:buNone/>
            </a:pPr>
            <a:endParaRPr lang="en-US" sz="2800" dirty="0"/>
          </a:p>
          <a:p>
            <a:pPr>
              <a:buClr>
                <a:schemeClr val="accent1"/>
              </a:buClr>
              <a:buFont typeface="Arial" panose="020B0604020202020204" pitchFamily="34" charset="0"/>
              <a:buChar char="•"/>
            </a:pPr>
            <a:r>
              <a:rPr lang="en-US" sz="3000" dirty="0"/>
              <a:t>Always make sure you know who took the photos and what rights you have to them before posting</a:t>
            </a:r>
          </a:p>
          <a:p>
            <a:pPr>
              <a:buClr>
                <a:schemeClr val="accent1"/>
              </a:buClr>
              <a:buFont typeface="Arial" panose="020B0604020202020204" pitchFamily="34" charset="0"/>
              <a:buChar char="•"/>
            </a:pPr>
            <a:endParaRPr lang="en-US" sz="2800" dirty="0"/>
          </a:p>
          <a:p>
            <a:pPr>
              <a:buClr>
                <a:schemeClr val="accent1"/>
              </a:buClr>
            </a:pPr>
            <a:endParaRPr lang="en-US" dirty="0"/>
          </a:p>
          <a:p>
            <a:pPr>
              <a:buClr>
                <a:schemeClr val="accent1"/>
              </a:buClr>
            </a:pPr>
            <a:endParaRPr lang="en-US" dirty="0"/>
          </a:p>
          <a:p>
            <a:pPr>
              <a:buClr>
                <a:schemeClr val="accent1"/>
              </a:buClr>
            </a:pPr>
            <a:endParaRPr lang="en-US" dirty="0"/>
          </a:p>
        </p:txBody>
      </p:sp>
    </p:spTree>
    <p:extLst>
      <p:ext uri="{BB962C8B-B14F-4D97-AF65-F5344CB8AC3E}">
        <p14:creationId xmlns:p14="http://schemas.microsoft.com/office/powerpoint/2010/main" val="291126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1EA4-A2EF-43EE-A57E-577C5597867A}"/>
              </a:ext>
            </a:extLst>
          </p:cNvPr>
          <p:cNvSpPr>
            <a:spLocks noGrp="1"/>
          </p:cNvSpPr>
          <p:nvPr>
            <p:ph type="title"/>
          </p:nvPr>
        </p:nvSpPr>
        <p:spPr/>
        <p:txBody>
          <a:bodyPr/>
          <a:lstStyle/>
          <a:p>
            <a:pPr algn="ctr"/>
            <a:r>
              <a:rPr lang="en-US" dirty="0"/>
              <a:t>Types of Agreements</a:t>
            </a:r>
          </a:p>
        </p:txBody>
      </p:sp>
      <p:sp>
        <p:nvSpPr>
          <p:cNvPr id="3" name="Content Placeholder 2">
            <a:extLst>
              <a:ext uri="{FF2B5EF4-FFF2-40B4-BE49-F238E27FC236}">
                <a16:creationId xmlns:a16="http://schemas.microsoft.com/office/drawing/2014/main" id="{18CA250A-8BF1-4CB4-9926-27A5A2B92AB3}"/>
              </a:ext>
            </a:extLst>
          </p:cNvPr>
          <p:cNvSpPr>
            <a:spLocks noGrp="1"/>
          </p:cNvSpPr>
          <p:nvPr>
            <p:ph idx="1"/>
          </p:nvPr>
        </p:nvSpPr>
        <p:spPr/>
        <p:txBody>
          <a:bodyPr>
            <a:normAutofit/>
          </a:bodyPr>
          <a:lstStyle/>
          <a:p>
            <a:r>
              <a:rPr lang="en-US" sz="3200" dirty="0"/>
              <a:t>Work Made for Hire</a:t>
            </a:r>
          </a:p>
          <a:p>
            <a:r>
              <a:rPr lang="en-US" sz="3200" dirty="0"/>
              <a:t>Assignment</a:t>
            </a:r>
          </a:p>
          <a:p>
            <a:r>
              <a:rPr lang="en-US" sz="3200" dirty="0"/>
              <a:t>Exclusive License</a:t>
            </a:r>
          </a:p>
          <a:p>
            <a:r>
              <a:rPr lang="en-US" sz="3200" dirty="0"/>
              <a:t>NAR Sample Agreements: </a:t>
            </a:r>
            <a:r>
              <a:rPr lang="en-US" sz="3200" dirty="0">
                <a:hlinkClick r:id="rId3"/>
              </a:rPr>
              <a:t>https://www.nar.realtor/legal/copyright-trademark/listing-photo-sample-agreements</a:t>
            </a:r>
            <a:endParaRPr lang="en-US" sz="3200" dirty="0"/>
          </a:p>
        </p:txBody>
      </p:sp>
      <p:pic>
        <p:nvPicPr>
          <p:cNvPr id="5" name="Picture 4">
            <a:extLst>
              <a:ext uri="{FF2B5EF4-FFF2-40B4-BE49-F238E27FC236}">
                <a16:creationId xmlns:a16="http://schemas.microsoft.com/office/drawing/2014/main" id="{CC185F63-9A0A-4A7E-8162-FC96C38E7F3E}"/>
              </a:ext>
            </a:extLst>
          </p:cNvPr>
          <p:cNvPicPr>
            <a:picLocks noChangeAspect="1"/>
          </p:cNvPicPr>
          <p:nvPr/>
        </p:nvPicPr>
        <p:blipFill>
          <a:blip r:embed="rId4"/>
          <a:stretch>
            <a:fillRect/>
          </a:stretch>
        </p:blipFill>
        <p:spPr>
          <a:xfrm>
            <a:off x="8172007" y="1278122"/>
            <a:ext cx="2417687" cy="2634659"/>
          </a:xfrm>
          <a:prstGeom prst="rect">
            <a:avLst/>
          </a:prstGeom>
        </p:spPr>
      </p:pic>
    </p:spTree>
    <p:extLst>
      <p:ext uri="{BB962C8B-B14F-4D97-AF65-F5344CB8AC3E}">
        <p14:creationId xmlns:p14="http://schemas.microsoft.com/office/powerpoint/2010/main" val="395002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138A-6922-4FE2-9658-3D034ED55377}"/>
              </a:ext>
            </a:extLst>
          </p:cNvPr>
          <p:cNvSpPr>
            <a:spLocks noGrp="1"/>
          </p:cNvSpPr>
          <p:nvPr>
            <p:ph type="title"/>
          </p:nvPr>
        </p:nvSpPr>
        <p:spPr>
          <a:xfrm>
            <a:off x="1024128" y="4952954"/>
            <a:ext cx="9720072" cy="1499616"/>
          </a:xfrm>
        </p:spPr>
        <p:txBody>
          <a:bodyPr>
            <a:normAutofit/>
          </a:bodyPr>
          <a:lstStyle/>
          <a:p>
            <a:r>
              <a:rPr lang="en-US" dirty="0"/>
              <a:t>Protect Yourself and Your Listings</a:t>
            </a:r>
            <a:endParaRPr lang="en-US"/>
          </a:p>
        </p:txBody>
      </p:sp>
      <p:cxnSp>
        <p:nvCxnSpPr>
          <p:cNvPr id="11" name="Straight Connector 10">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EBFFDC6-3B3B-4DD1-9A42-520188C752DB}"/>
              </a:ext>
            </a:extLst>
          </p:cNvPr>
          <p:cNvGraphicFramePr>
            <a:graphicFrameLocks noGrp="1"/>
          </p:cNvGraphicFramePr>
          <p:nvPr>
            <p:ph idx="1"/>
            <p:extLst>
              <p:ext uri="{D42A27DB-BD31-4B8C-83A1-F6EECF244321}">
                <p14:modId xmlns:p14="http://schemas.microsoft.com/office/powerpoint/2010/main" val="743636131"/>
              </p:ext>
            </p:extLst>
          </p:nvPr>
        </p:nvGraphicFramePr>
        <p:xfrm>
          <a:off x="1023938" y="992221"/>
          <a:ext cx="9720262" cy="361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73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a:extLst>
              <a:ext uri="{FF2B5EF4-FFF2-40B4-BE49-F238E27FC236}">
                <a16:creationId xmlns:a16="http://schemas.microsoft.com/office/drawing/2014/main" id="{995FF253-BF39-4AF0-8FF7-AE2E547B2AFB}"/>
              </a:ext>
            </a:extLst>
          </p:cNvPr>
          <p:cNvGraphicFramePr>
            <a:graphicFrameLocks noGrp="1"/>
          </p:cNvGraphicFramePr>
          <p:nvPr>
            <p:ph sz="half" idx="2"/>
            <p:extLst>
              <p:ext uri="{D42A27DB-BD31-4B8C-83A1-F6EECF244321}">
                <p14:modId xmlns:p14="http://schemas.microsoft.com/office/powerpoint/2010/main" val="2689564848"/>
              </p:ext>
            </p:extLst>
          </p:nvPr>
        </p:nvGraphicFramePr>
        <p:xfrm>
          <a:off x="839788" y="2560320"/>
          <a:ext cx="9904412" cy="344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78518F4-D13C-40F3-9843-13BBC3B8BDCF}"/>
              </a:ext>
            </a:extLst>
          </p:cNvPr>
          <p:cNvSpPr>
            <a:spLocks noGrp="1"/>
          </p:cNvSpPr>
          <p:nvPr>
            <p:ph type="title"/>
          </p:nvPr>
        </p:nvSpPr>
        <p:spPr/>
        <p:txBody>
          <a:bodyPr/>
          <a:lstStyle/>
          <a:p>
            <a:r>
              <a:rPr lang="en-US" dirty="0"/>
              <a:t>What is trademark?</a:t>
            </a:r>
          </a:p>
        </p:txBody>
      </p:sp>
      <p:pic>
        <p:nvPicPr>
          <p:cNvPr id="5" name="Picture 4">
            <a:extLst>
              <a:ext uri="{FF2B5EF4-FFF2-40B4-BE49-F238E27FC236}">
                <a16:creationId xmlns:a16="http://schemas.microsoft.com/office/drawing/2014/main" id="{62B16356-CDD6-4F00-A386-89E47471442F}"/>
              </a:ext>
            </a:extLst>
          </p:cNvPr>
          <p:cNvPicPr>
            <a:picLocks noChangeAspect="1"/>
          </p:cNvPicPr>
          <p:nvPr/>
        </p:nvPicPr>
        <p:blipFill>
          <a:blip r:embed="rId8"/>
          <a:stretch>
            <a:fillRect/>
          </a:stretch>
        </p:blipFill>
        <p:spPr>
          <a:xfrm>
            <a:off x="9501808" y="188711"/>
            <a:ext cx="2292626" cy="2292626"/>
          </a:xfrm>
          <a:prstGeom prst="rect">
            <a:avLst/>
          </a:prstGeom>
        </p:spPr>
      </p:pic>
    </p:spTree>
    <p:extLst>
      <p:ext uri="{BB962C8B-B14F-4D97-AF65-F5344CB8AC3E}">
        <p14:creationId xmlns:p14="http://schemas.microsoft.com/office/powerpoint/2010/main" val="299655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FD8F36C-D9C4-4C80-AC76-530A34069ACE}"/>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dirty="0">
                <a:solidFill>
                  <a:srgbClr val="FFFFFF"/>
                </a:solidFill>
              </a:rPr>
              <a:t>REALTOR® Trademark</a:t>
            </a:r>
          </a:p>
        </p:txBody>
      </p:sp>
      <p:cxnSp>
        <p:nvCxnSpPr>
          <p:cNvPr id="13" name="Straight Connector 1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93F6E0-7D64-484B-8ED3-33E5B3485B15}"/>
              </a:ext>
            </a:extLst>
          </p:cNvPr>
          <p:cNvSpPr txBox="1"/>
          <p:nvPr/>
        </p:nvSpPr>
        <p:spPr>
          <a:xfrm>
            <a:off x="1024128" y="2286000"/>
            <a:ext cx="6007027" cy="4023360"/>
          </a:xfrm>
          <a:prstGeom prst="rect">
            <a:avLst/>
          </a:prstGeom>
        </p:spPr>
        <p:txBody>
          <a:bodyPr vert="horz" lIns="45720" tIns="45720" rIns="45720" bIns="45720" rtlCol="0">
            <a:normAutofit/>
          </a:bodyPr>
          <a:lstStyle/>
          <a:p>
            <a:pPr marL="457200" indent="-457200">
              <a:lnSpc>
                <a:spcPct val="90000"/>
              </a:lnSpc>
              <a:spcAft>
                <a:spcPts val="600"/>
              </a:spcAft>
              <a:buClr>
                <a:schemeClr val="accent1"/>
              </a:buClr>
              <a:buFont typeface="Arial" panose="020B0604020202020204" pitchFamily="34" charset="0"/>
              <a:buChar char="•"/>
            </a:pPr>
            <a:r>
              <a:rPr lang="en-US" sz="2800" dirty="0">
                <a:solidFill>
                  <a:srgbClr val="FFFFFF"/>
                </a:solidFill>
                <a:latin typeface="+mn-lt"/>
                <a:cs typeface="+mn-cs"/>
              </a:rPr>
              <a:t>Can only be used by members or member boards in connection with real estate business</a:t>
            </a:r>
          </a:p>
          <a:p>
            <a:pPr marL="457200" indent="-457200">
              <a:lnSpc>
                <a:spcPct val="90000"/>
              </a:lnSpc>
              <a:spcAft>
                <a:spcPts val="600"/>
              </a:spcAft>
              <a:buClr>
                <a:schemeClr val="accent1"/>
              </a:buClr>
              <a:buFont typeface="Arial" panose="020B0604020202020204" pitchFamily="34" charset="0"/>
              <a:buChar char="•"/>
            </a:pPr>
            <a:r>
              <a:rPr lang="en-US" sz="2800" dirty="0">
                <a:solidFill>
                  <a:srgbClr val="FFFFFF"/>
                </a:solidFill>
                <a:latin typeface="+mn-lt"/>
                <a:cs typeface="+mn-cs"/>
              </a:rPr>
              <a:t>Word should be all caps with registered symbol after (if possible)</a:t>
            </a:r>
          </a:p>
          <a:p>
            <a:pPr marL="457200" indent="-457200">
              <a:lnSpc>
                <a:spcPct val="90000"/>
              </a:lnSpc>
              <a:spcAft>
                <a:spcPts val="600"/>
              </a:spcAft>
              <a:buClr>
                <a:schemeClr val="accent1"/>
              </a:buClr>
              <a:buFont typeface="Arial" panose="020B0604020202020204" pitchFamily="34" charset="0"/>
              <a:buChar char="•"/>
            </a:pPr>
            <a:r>
              <a:rPr lang="en-US" sz="2800" dirty="0">
                <a:solidFill>
                  <a:srgbClr val="FFFFFF"/>
                </a:solidFill>
                <a:latin typeface="+mn-lt"/>
                <a:cs typeface="+mn-cs"/>
              </a:rPr>
              <a:t>Mark must never be used with a descriptive term</a:t>
            </a:r>
          </a:p>
        </p:txBody>
      </p:sp>
      <p:pic>
        <p:nvPicPr>
          <p:cNvPr id="6" name="Content Placeholder 5" descr="Logo&#10;&#10;Description automatically generated">
            <a:extLst>
              <a:ext uri="{FF2B5EF4-FFF2-40B4-BE49-F238E27FC236}">
                <a16:creationId xmlns:a16="http://schemas.microsoft.com/office/drawing/2014/main" id="{8D85AAFA-112C-49EA-8702-5EB86286AE56}"/>
              </a:ext>
            </a:extLst>
          </p:cNvPr>
          <p:cNvPicPr>
            <a:picLocks noGrp="1" noChangeAspect="1"/>
          </p:cNvPicPr>
          <p:nvPr>
            <p:ph idx="1"/>
          </p:nvPr>
        </p:nvPicPr>
        <p:blipFill rotWithShape="1">
          <a:blip r:embed="rId3"/>
          <a:srcRect l="12654" r="12323" b="-3"/>
          <a:stretch/>
        </p:blipFill>
        <p:spPr>
          <a:xfrm>
            <a:off x="7552266" y="10"/>
            <a:ext cx="4639734" cy="6857990"/>
          </a:xfrm>
          <a:prstGeom prst="rect">
            <a:avLst/>
          </a:prstGeom>
        </p:spPr>
      </p:pic>
    </p:spTree>
    <p:extLst>
      <p:ext uri="{BB962C8B-B14F-4D97-AF65-F5344CB8AC3E}">
        <p14:creationId xmlns:p14="http://schemas.microsoft.com/office/powerpoint/2010/main" val="263899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ED74-4500-4B1F-9FA4-B0094A5E4C98}"/>
              </a:ext>
            </a:extLst>
          </p:cNvPr>
          <p:cNvSpPr>
            <a:spLocks noGrp="1"/>
          </p:cNvSpPr>
          <p:nvPr>
            <p:ph type="title"/>
          </p:nvPr>
        </p:nvSpPr>
        <p:spPr/>
        <p:txBody>
          <a:bodyPr>
            <a:normAutofit/>
          </a:bodyPr>
          <a:lstStyle/>
          <a:p>
            <a:pPr algn="ctr"/>
            <a:r>
              <a:rPr lang="en-US" dirty="0"/>
              <a:t>The “</a:t>
            </a:r>
            <a:r>
              <a:rPr lang="en-US" dirty="0">
                <a:solidFill>
                  <a:srgbClr val="FF0000"/>
                </a:solidFill>
              </a:rPr>
              <a:t>Member</a:t>
            </a:r>
            <a:r>
              <a:rPr lang="en-US" dirty="0"/>
              <a:t>” Test</a:t>
            </a:r>
          </a:p>
        </p:txBody>
      </p:sp>
      <p:sp>
        <p:nvSpPr>
          <p:cNvPr id="3" name="Content Placeholder 2">
            <a:extLst>
              <a:ext uri="{FF2B5EF4-FFF2-40B4-BE49-F238E27FC236}">
                <a16:creationId xmlns:a16="http://schemas.microsoft.com/office/drawing/2014/main" id="{BEBCA552-760F-4153-9CA3-B68426F6CD41}"/>
              </a:ext>
            </a:extLst>
          </p:cNvPr>
          <p:cNvSpPr>
            <a:spLocks noGrp="1"/>
          </p:cNvSpPr>
          <p:nvPr>
            <p:ph idx="1"/>
          </p:nvPr>
        </p:nvSpPr>
        <p:spPr/>
        <p:txBody>
          <a:bodyPr>
            <a:normAutofit/>
          </a:bodyPr>
          <a:lstStyle/>
          <a:p>
            <a:pPr marL="0" indent="0">
              <a:buNone/>
            </a:pPr>
            <a:r>
              <a:rPr lang="en-US" sz="3200" dirty="0"/>
              <a:t>To determine if you’re using the mark correctly, replace “REALTOR®” with “Member” and see if it still makes sense</a:t>
            </a:r>
          </a:p>
        </p:txBody>
      </p:sp>
      <p:sp>
        <p:nvSpPr>
          <p:cNvPr id="6" name="TextBox 5">
            <a:extLst>
              <a:ext uri="{FF2B5EF4-FFF2-40B4-BE49-F238E27FC236}">
                <a16:creationId xmlns:a16="http://schemas.microsoft.com/office/drawing/2014/main" id="{38467F0B-EF4A-4F67-A54F-33F812915B26}"/>
              </a:ext>
            </a:extLst>
          </p:cNvPr>
          <p:cNvSpPr txBox="1"/>
          <p:nvPr/>
        </p:nvSpPr>
        <p:spPr>
          <a:xfrm>
            <a:off x="1529687" y="5132678"/>
            <a:ext cx="6302348" cy="646331"/>
          </a:xfrm>
          <a:prstGeom prst="rect">
            <a:avLst/>
          </a:prstGeom>
          <a:noFill/>
        </p:spPr>
        <p:txBody>
          <a:bodyPr wrap="square">
            <a:spAutoFit/>
          </a:bodyPr>
          <a:lstStyle/>
          <a:p>
            <a:r>
              <a:rPr lang="en-US" sz="1800" dirty="0"/>
              <a:t>Paul Property is a lawyer, REALTOR®, and insurance agent</a:t>
            </a:r>
          </a:p>
          <a:p>
            <a:r>
              <a:rPr lang="en-US" sz="1800" dirty="0"/>
              <a:t>Paul Property is a lawyer, </a:t>
            </a:r>
            <a:r>
              <a:rPr lang="en-US" sz="1800" dirty="0">
                <a:solidFill>
                  <a:srgbClr val="FF0000"/>
                </a:solidFill>
              </a:rPr>
              <a:t>member</a:t>
            </a:r>
            <a:r>
              <a:rPr lang="en-US" sz="1800" dirty="0"/>
              <a:t>, and insurance agent.</a:t>
            </a:r>
          </a:p>
        </p:txBody>
      </p:sp>
      <p:sp>
        <p:nvSpPr>
          <p:cNvPr id="9" name="TextBox 8">
            <a:extLst>
              <a:ext uri="{FF2B5EF4-FFF2-40B4-BE49-F238E27FC236}">
                <a16:creationId xmlns:a16="http://schemas.microsoft.com/office/drawing/2014/main" id="{3DF67B1A-3F98-4627-A398-37DE254590AA}"/>
              </a:ext>
            </a:extLst>
          </p:cNvPr>
          <p:cNvSpPr txBox="1"/>
          <p:nvPr/>
        </p:nvSpPr>
        <p:spPr>
          <a:xfrm>
            <a:off x="1529687" y="3651348"/>
            <a:ext cx="6096000" cy="646331"/>
          </a:xfrm>
          <a:prstGeom prst="rect">
            <a:avLst/>
          </a:prstGeom>
          <a:noFill/>
        </p:spPr>
        <p:txBody>
          <a:bodyPr wrap="square">
            <a:spAutoFit/>
          </a:bodyPr>
          <a:lstStyle/>
          <a:p>
            <a:r>
              <a:rPr lang="en-US" sz="1800" dirty="0"/>
              <a:t>I make my living as a REALTOR®</a:t>
            </a:r>
          </a:p>
          <a:p>
            <a:r>
              <a:rPr lang="en-US" sz="1800" dirty="0"/>
              <a:t>I make my living as a </a:t>
            </a:r>
            <a:r>
              <a:rPr lang="en-US" sz="1800" dirty="0">
                <a:solidFill>
                  <a:srgbClr val="FF0000"/>
                </a:solidFill>
              </a:rPr>
              <a:t>member</a:t>
            </a:r>
            <a:r>
              <a:rPr lang="en-US" sz="1800" dirty="0"/>
              <a:t>.</a:t>
            </a:r>
          </a:p>
        </p:txBody>
      </p:sp>
      <p:pic>
        <p:nvPicPr>
          <p:cNvPr id="13" name="Graphic 12" descr="Thumbs Down outline">
            <a:extLst>
              <a:ext uri="{FF2B5EF4-FFF2-40B4-BE49-F238E27FC236}">
                <a16:creationId xmlns:a16="http://schemas.microsoft.com/office/drawing/2014/main" id="{2ECD5B3E-58F9-468F-9073-35F1696DCF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1232" y="3429000"/>
            <a:ext cx="1481330" cy="1481330"/>
          </a:xfrm>
          <a:prstGeom prst="rect">
            <a:avLst/>
          </a:prstGeom>
        </p:spPr>
      </p:pic>
      <p:pic>
        <p:nvPicPr>
          <p:cNvPr id="15" name="Graphic 14" descr="Thumbs up sign outline">
            <a:extLst>
              <a:ext uri="{FF2B5EF4-FFF2-40B4-BE49-F238E27FC236}">
                <a16:creationId xmlns:a16="http://schemas.microsoft.com/office/drawing/2014/main" id="{8982D5FB-E752-4B08-BA88-4F42D26AF5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2562" y="4577632"/>
            <a:ext cx="1481330" cy="1481330"/>
          </a:xfrm>
          <a:prstGeom prst="rect">
            <a:avLst/>
          </a:prstGeom>
        </p:spPr>
      </p:pic>
    </p:spTree>
    <p:extLst>
      <p:ext uri="{BB962C8B-B14F-4D97-AF65-F5344CB8AC3E}">
        <p14:creationId xmlns:p14="http://schemas.microsoft.com/office/powerpoint/2010/main" val="20040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lass Them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ass Theme" id="{E04DE517-5244-4C77-91BE-F689F1FD9797}" vid="{158F8E9E-CE7A-452E-8D56-EE30FA759126}"/>
    </a:ext>
  </a:extLst>
</a:theme>
</file>

<file path=ppt/theme/theme2.xml><?xml version="1.0" encoding="utf-8"?>
<a:theme xmlns:a="http://schemas.openxmlformats.org/drawingml/2006/main" name="VR CE Them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R CE Them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d82d5ce-ac55-4faf-b302-f86d2c2d60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8EEE3-E34E-4709-81E1-611983DB0B10}"/>
</file>

<file path=customXml/itemProps2.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CF4B188-9E41-4609-81DC-EA2587D009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 Theme</Template>
  <TotalTime>127</TotalTime>
  <Words>2285</Words>
  <Application>Microsoft Office PowerPoint</Application>
  <PresentationFormat>Widescreen</PresentationFormat>
  <Paragraphs>100</Paragraphs>
  <Slides>13</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Open Sans</vt:lpstr>
      <vt:lpstr>Trebuchet MS</vt:lpstr>
      <vt:lpstr>Tw Cen MT</vt:lpstr>
      <vt:lpstr>Tw Cen MT Condensed</vt:lpstr>
      <vt:lpstr>Wingdings</vt:lpstr>
      <vt:lpstr>Wingdings 3</vt:lpstr>
      <vt:lpstr>Class Theme</vt:lpstr>
      <vt:lpstr>VR CE Theme</vt:lpstr>
      <vt:lpstr>1_VR CE Theme</vt:lpstr>
      <vt:lpstr>Integral</vt:lpstr>
      <vt:lpstr>INTELLECTUAL PROPERTY</vt:lpstr>
      <vt:lpstr>PowerPoint Presentation</vt:lpstr>
      <vt:lpstr>What is Copyright?</vt:lpstr>
      <vt:lpstr>PHOTOGRAPHS</vt:lpstr>
      <vt:lpstr>Types of Agreements</vt:lpstr>
      <vt:lpstr>Protect Yourself and Your Listings</vt:lpstr>
      <vt:lpstr>What is trademark?</vt:lpstr>
      <vt:lpstr>REALTOR® Trademark</vt:lpstr>
      <vt:lpstr>The “Member” Test</vt:lpstr>
      <vt:lpstr>Copyright scenario – Lights, Camera, Litigation?</vt:lpstr>
      <vt:lpstr>Copyright scenario – Lights, Camera, Litigation?</vt:lpstr>
      <vt:lpstr>Trademark scenario – Make Your Mark</vt:lpstr>
      <vt:lpstr>Trademark scenario – Make Your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Jessica Toone</dc:creator>
  <cp:lastModifiedBy>Jessica Toone</cp:lastModifiedBy>
  <cp:revision>1</cp:revision>
  <dcterms:created xsi:type="dcterms:W3CDTF">2022-01-17T17:52:18Z</dcterms:created>
  <dcterms:modified xsi:type="dcterms:W3CDTF">2022-01-17T19:59:45Z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