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3" r:id="rId5"/>
    <p:sldId id="274" r:id="rId6"/>
    <p:sldId id="271" r:id="rId7"/>
    <p:sldId id="278" r:id="rId8"/>
    <p:sldId id="281" r:id="rId9"/>
    <p:sldId id="279"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2E4D03-7D4E-A995-33BB-B3DE89C66504}" name="Laura Farley" initials="LF" userId="S::lfarley@virginiarealtors.org::47065ea0-4b2a-478a-b907-90704751b99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96E86-B70E-4CAB-A104-98FF0EEAADD3}" v="2" dt="2021-11-29T13:38:27.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8378" autoAdjust="0"/>
  </p:normalViewPr>
  <p:slideViewPr>
    <p:cSldViewPr snapToGrid="0">
      <p:cViewPr varScale="1">
        <p:scale>
          <a:sx n="89" d="100"/>
          <a:sy n="89" d="100"/>
        </p:scale>
        <p:origin x="57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e Oroszlan" userId="d2dffdf8-1f2a-4c8f-bdae-c313f70e07f0" providerId="ADAL" clId="{2CE96E86-B70E-4CAB-A104-98FF0EEAADD3}"/>
    <pc:docChg chg="undo custSel addSld delSld modSld">
      <pc:chgData name="Cate Oroszlan" userId="d2dffdf8-1f2a-4c8f-bdae-c313f70e07f0" providerId="ADAL" clId="{2CE96E86-B70E-4CAB-A104-98FF0EEAADD3}" dt="2021-11-29T13:41:33.417" v="2166"/>
      <pc:docMkLst>
        <pc:docMk/>
      </pc:docMkLst>
      <pc:sldChg chg="del">
        <pc:chgData name="Cate Oroszlan" userId="d2dffdf8-1f2a-4c8f-bdae-c313f70e07f0" providerId="ADAL" clId="{2CE96E86-B70E-4CAB-A104-98FF0EEAADD3}" dt="2021-11-24T17:40:20.546" v="142" actId="47"/>
        <pc:sldMkLst>
          <pc:docMk/>
          <pc:sldMk cId="3096412774" sldId="269"/>
        </pc:sldMkLst>
      </pc:sldChg>
      <pc:sldChg chg="modSp mod delCm modNotesTx">
        <pc:chgData name="Cate Oroszlan" userId="d2dffdf8-1f2a-4c8f-bdae-c313f70e07f0" providerId="ADAL" clId="{2CE96E86-B70E-4CAB-A104-98FF0EEAADD3}" dt="2021-11-29T13:41:33.417" v="2166"/>
        <pc:sldMkLst>
          <pc:docMk/>
          <pc:sldMk cId="3425771580" sldId="271"/>
        </pc:sldMkLst>
        <pc:spChg chg="mod">
          <ac:chgData name="Cate Oroszlan" userId="d2dffdf8-1f2a-4c8f-bdae-c313f70e07f0" providerId="ADAL" clId="{2CE96E86-B70E-4CAB-A104-98FF0EEAADD3}" dt="2021-11-24T17:21:04.463" v="60" actId="20577"/>
          <ac:spMkLst>
            <pc:docMk/>
            <pc:sldMk cId="3425771580" sldId="271"/>
            <ac:spMk id="2" creationId="{ABF0E922-C0C1-414C-8B1A-88D22E0ED3F2}"/>
          </ac:spMkLst>
        </pc:spChg>
        <pc:spChg chg="mod">
          <ac:chgData name="Cate Oroszlan" userId="d2dffdf8-1f2a-4c8f-bdae-c313f70e07f0" providerId="ADAL" clId="{2CE96E86-B70E-4CAB-A104-98FF0EEAADD3}" dt="2021-11-24T17:21:24.915" v="65" actId="115"/>
          <ac:spMkLst>
            <pc:docMk/>
            <pc:sldMk cId="3425771580" sldId="271"/>
            <ac:spMk id="3" creationId="{AD97E807-7D2C-45E1-8773-64A1AACC7ACF}"/>
          </ac:spMkLst>
        </pc:spChg>
      </pc:sldChg>
      <pc:sldChg chg="del">
        <pc:chgData name="Cate Oroszlan" userId="d2dffdf8-1f2a-4c8f-bdae-c313f70e07f0" providerId="ADAL" clId="{2CE96E86-B70E-4CAB-A104-98FF0EEAADD3}" dt="2021-11-24T17:38:15.177" v="69" actId="47"/>
        <pc:sldMkLst>
          <pc:docMk/>
          <pc:sldMk cId="2507111767" sldId="272"/>
        </pc:sldMkLst>
      </pc:sldChg>
      <pc:sldChg chg="modSp mod">
        <pc:chgData name="Cate Oroszlan" userId="d2dffdf8-1f2a-4c8f-bdae-c313f70e07f0" providerId="ADAL" clId="{2CE96E86-B70E-4CAB-A104-98FF0EEAADD3}" dt="2021-11-24T17:41:37.699" v="215" actId="20577"/>
        <pc:sldMkLst>
          <pc:docMk/>
          <pc:sldMk cId="1462257081" sldId="273"/>
        </pc:sldMkLst>
        <pc:spChg chg="mod">
          <ac:chgData name="Cate Oroszlan" userId="d2dffdf8-1f2a-4c8f-bdae-c313f70e07f0" providerId="ADAL" clId="{2CE96E86-B70E-4CAB-A104-98FF0EEAADD3}" dt="2021-11-24T17:41:37.699" v="215" actId="20577"/>
          <ac:spMkLst>
            <pc:docMk/>
            <pc:sldMk cId="1462257081" sldId="273"/>
            <ac:spMk id="2" creationId="{727294FE-C387-49D4-A6EC-DCC08C969490}"/>
          </ac:spMkLst>
        </pc:spChg>
      </pc:sldChg>
      <pc:sldChg chg="modSp mod delCm modNotesTx">
        <pc:chgData name="Cate Oroszlan" userId="d2dffdf8-1f2a-4c8f-bdae-c313f70e07f0" providerId="ADAL" clId="{2CE96E86-B70E-4CAB-A104-98FF0EEAADD3}" dt="2021-11-29T13:39:48.588" v="2004"/>
        <pc:sldMkLst>
          <pc:docMk/>
          <pc:sldMk cId="3088508072" sldId="274"/>
        </pc:sldMkLst>
        <pc:spChg chg="mod">
          <ac:chgData name="Cate Oroszlan" userId="d2dffdf8-1f2a-4c8f-bdae-c313f70e07f0" providerId="ADAL" clId="{2CE96E86-B70E-4CAB-A104-98FF0EEAADD3}" dt="2021-11-24T17:19:33.875" v="3" actId="20577"/>
          <ac:spMkLst>
            <pc:docMk/>
            <pc:sldMk cId="3088508072" sldId="274"/>
            <ac:spMk id="2" creationId="{637235D7-06B2-4B68-8C1D-17D96AEFCDE5}"/>
          </ac:spMkLst>
        </pc:spChg>
        <pc:graphicFrameChg chg="mod">
          <ac:chgData name="Cate Oroszlan" userId="d2dffdf8-1f2a-4c8f-bdae-c313f70e07f0" providerId="ADAL" clId="{2CE96E86-B70E-4CAB-A104-98FF0EEAADD3}" dt="2021-11-24T17:41:25.964" v="210" actId="20577"/>
          <ac:graphicFrameMkLst>
            <pc:docMk/>
            <pc:sldMk cId="3088508072" sldId="274"/>
            <ac:graphicFrameMk id="5" creationId="{90B412C0-6AB6-437F-B15E-68B7E728875D}"/>
          </ac:graphicFrameMkLst>
        </pc:graphicFrameChg>
      </pc:sldChg>
      <pc:sldChg chg="del">
        <pc:chgData name="Cate Oroszlan" userId="d2dffdf8-1f2a-4c8f-bdae-c313f70e07f0" providerId="ADAL" clId="{2CE96E86-B70E-4CAB-A104-98FF0EEAADD3}" dt="2021-11-24T17:40:21.900" v="143" actId="47"/>
        <pc:sldMkLst>
          <pc:docMk/>
          <pc:sldMk cId="854682200" sldId="275"/>
        </pc:sldMkLst>
      </pc:sldChg>
      <pc:sldChg chg="del">
        <pc:chgData name="Cate Oroszlan" userId="d2dffdf8-1f2a-4c8f-bdae-c313f70e07f0" providerId="ADAL" clId="{2CE96E86-B70E-4CAB-A104-98FF0EEAADD3}" dt="2021-11-24T17:22:02.622" v="68" actId="47"/>
        <pc:sldMkLst>
          <pc:docMk/>
          <pc:sldMk cId="1999030105" sldId="276"/>
        </pc:sldMkLst>
      </pc:sldChg>
      <pc:sldChg chg="addSp modSp add mod modAnim modNotesTx">
        <pc:chgData name="Cate Oroszlan" userId="d2dffdf8-1f2a-4c8f-bdae-c313f70e07f0" providerId="ADAL" clId="{2CE96E86-B70E-4CAB-A104-98FF0EEAADD3}" dt="2021-11-24T17:50:08.947" v="1039" actId="20577"/>
        <pc:sldMkLst>
          <pc:docMk/>
          <pc:sldMk cId="2718842515" sldId="278"/>
        </pc:sldMkLst>
        <pc:spChg chg="mod">
          <ac:chgData name="Cate Oroszlan" userId="d2dffdf8-1f2a-4c8f-bdae-c313f70e07f0" providerId="ADAL" clId="{2CE96E86-B70E-4CAB-A104-98FF0EEAADD3}" dt="2021-11-24T17:38:27.869" v="74" actId="20577"/>
          <ac:spMkLst>
            <pc:docMk/>
            <pc:sldMk cId="2718842515" sldId="278"/>
            <ac:spMk id="2" creationId="{ABF0E922-C0C1-414C-8B1A-88D22E0ED3F2}"/>
          </ac:spMkLst>
        </pc:spChg>
        <pc:spChg chg="mod">
          <ac:chgData name="Cate Oroszlan" userId="d2dffdf8-1f2a-4c8f-bdae-c313f70e07f0" providerId="ADAL" clId="{2CE96E86-B70E-4CAB-A104-98FF0EEAADD3}" dt="2021-11-24T17:43:29.439" v="437" actId="20577"/>
          <ac:spMkLst>
            <pc:docMk/>
            <pc:sldMk cId="2718842515" sldId="278"/>
            <ac:spMk id="3" creationId="{AD97E807-7D2C-45E1-8773-64A1AACC7ACF}"/>
          </ac:spMkLst>
        </pc:spChg>
        <pc:spChg chg="add mod">
          <ac:chgData name="Cate Oroszlan" userId="d2dffdf8-1f2a-4c8f-bdae-c313f70e07f0" providerId="ADAL" clId="{2CE96E86-B70E-4CAB-A104-98FF0EEAADD3}" dt="2021-11-24T17:44:58.186" v="446" actId="1076"/>
          <ac:spMkLst>
            <pc:docMk/>
            <pc:sldMk cId="2718842515" sldId="278"/>
            <ac:spMk id="4" creationId="{BF4F03FD-AB1D-4A16-A6E6-B2CF18B9D38E}"/>
          </ac:spMkLst>
        </pc:spChg>
      </pc:sldChg>
      <pc:sldChg chg="addSp delSp modSp add mod delAnim modAnim modNotesTx">
        <pc:chgData name="Cate Oroszlan" userId="d2dffdf8-1f2a-4c8f-bdae-c313f70e07f0" providerId="ADAL" clId="{2CE96E86-B70E-4CAB-A104-98FF0EEAADD3}" dt="2021-11-24T17:57:04.403" v="1817" actId="20577"/>
        <pc:sldMkLst>
          <pc:docMk/>
          <pc:sldMk cId="1180140395" sldId="279"/>
        </pc:sldMkLst>
        <pc:spChg chg="mod">
          <ac:chgData name="Cate Oroszlan" userId="d2dffdf8-1f2a-4c8f-bdae-c313f70e07f0" providerId="ADAL" clId="{2CE96E86-B70E-4CAB-A104-98FF0EEAADD3}" dt="2021-11-24T17:50:47.371" v="1108" actId="20577"/>
          <ac:spMkLst>
            <pc:docMk/>
            <pc:sldMk cId="1180140395" sldId="279"/>
            <ac:spMk id="2" creationId="{ABF0E922-C0C1-414C-8B1A-88D22E0ED3F2}"/>
          </ac:spMkLst>
        </pc:spChg>
        <pc:spChg chg="del mod">
          <ac:chgData name="Cate Oroszlan" userId="d2dffdf8-1f2a-4c8f-bdae-c313f70e07f0" providerId="ADAL" clId="{2CE96E86-B70E-4CAB-A104-98FF0EEAADD3}" dt="2021-11-24T17:54:35.540" v="1294" actId="22"/>
          <ac:spMkLst>
            <pc:docMk/>
            <pc:sldMk cId="1180140395" sldId="279"/>
            <ac:spMk id="3" creationId="{AD97E807-7D2C-45E1-8773-64A1AACC7ACF}"/>
          </ac:spMkLst>
        </pc:spChg>
        <pc:spChg chg="del mod">
          <ac:chgData name="Cate Oroszlan" userId="d2dffdf8-1f2a-4c8f-bdae-c313f70e07f0" providerId="ADAL" clId="{2CE96E86-B70E-4CAB-A104-98FF0EEAADD3}" dt="2021-11-24T17:53:02.148" v="1276" actId="478"/>
          <ac:spMkLst>
            <pc:docMk/>
            <pc:sldMk cId="1180140395" sldId="279"/>
            <ac:spMk id="4" creationId="{BF4F03FD-AB1D-4A16-A6E6-B2CF18B9D38E}"/>
          </ac:spMkLst>
        </pc:spChg>
        <pc:spChg chg="add mod">
          <ac:chgData name="Cate Oroszlan" userId="d2dffdf8-1f2a-4c8f-bdae-c313f70e07f0" providerId="ADAL" clId="{2CE96E86-B70E-4CAB-A104-98FF0EEAADD3}" dt="2021-11-24T17:55:42.151" v="1361" actId="1076"/>
          <ac:spMkLst>
            <pc:docMk/>
            <pc:sldMk cId="1180140395" sldId="279"/>
            <ac:spMk id="7" creationId="{8C7576E5-5DCA-49A3-AA01-A6EBB11501A7}"/>
          </ac:spMkLst>
        </pc:spChg>
        <pc:picChg chg="add mod ord">
          <ac:chgData name="Cate Oroszlan" userId="d2dffdf8-1f2a-4c8f-bdae-c313f70e07f0" providerId="ADAL" clId="{2CE96E86-B70E-4CAB-A104-98FF0EEAADD3}" dt="2021-11-24T17:54:35.540" v="1294" actId="22"/>
          <ac:picMkLst>
            <pc:docMk/>
            <pc:sldMk cId="1180140395" sldId="279"/>
            <ac:picMk id="6" creationId="{14A20D9B-D499-4C6E-AFEB-51BC0909D516}"/>
          </ac:picMkLst>
        </pc:picChg>
      </pc:sldChg>
      <pc:sldChg chg="new del">
        <pc:chgData name="Cate Oroszlan" userId="d2dffdf8-1f2a-4c8f-bdae-c313f70e07f0" providerId="ADAL" clId="{2CE96E86-B70E-4CAB-A104-98FF0EEAADD3}" dt="2021-11-24T17:50:20.141" v="1041" actId="47"/>
        <pc:sldMkLst>
          <pc:docMk/>
          <pc:sldMk cId="1851272060" sldId="279"/>
        </pc:sldMkLst>
      </pc:sldChg>
      <pc:sldChg chg="new del">
        <pc:chgData name="Cate Oroszlan" userId="d2dffdf8-1f2a-4c8f-bdae-c313f70e07f0" providerId="ADAL" clId="{2CE96E86-B70E-4CAB-A104-98FF0EEAADD3}" dt="2021-11-24T17:51:59.710" v="1114" actId="47"/>
        <pc:sldMkLst>
          <pc:docMk/>
          <pc:sldMk cId="18166981" sldId="280"/>
        </pc:sldMkLst>
      </pc:sldChg>
      <pc:sldChg chg="addSp delSp add del setBg delDesignElem">
        <pc:chgData name="Cate Oroszlan" userId="d2dffdf8-1f2a-4c8f-bdae-c313f70e07f0" providerId="ADAL" clId="{2CE96E86-B70E-4CAB-A104-98FF0EEAADD3}" dt="2021-11-24T17:51:47.772" v="1111"/>
        <pc:sldMkLst>
          <pc:docMk/>
          <pc:sldMk cId="2094236366" sldId="280"/>
        </pc:sldMkLst>
        <pc:spChg chg="add del">
          <ac:chgData name="Cate Oroszlan" userId="d2dffdf8-1f2a-4c8f-bdae-c313f70e07f0" providerId="ADAL" clId="{2CE96E86-B70E-4CAB-A104-98FF0EEAADD3}" dt="2021-11-24T17:51:47.772" v="1111"/>
          <ac:spMkLst>
            <pc:docMk/>
            <pc:sldMk cId="2094236366" sldId="280"/>
            <ac:spMk id="8" creationId="{12FB12AE-71D1-47FD-9AC3-EE2C07424534}"/>
          </ac:spMkLst>
        </pc:spChg>
        <pc:spChg chg="add del">
          <ac:chgData name="Cate Oroszlan" userId="d2dffdf8-1f2a-4c8f-bdae-c313f70e07f0" providerId="ADAL" clId="{2CE96E86-B70E-4CAB-A104-98FF0EEAADD3}" dt="2021-11-24T17:51:47.772" v="1111"/>
          <ac:spMkLst>
            <pc:docMk/>
            <pc:sldMk cId="2094236366" sldId="280"/>
            <ac:spMk id="10" creationId="{64853C7E-3CBA-4464-865F-6044D94B1BE9}"/>
          </ac:spMkLst>
        </pc:spChg>
        <pc:spChg chg="add del">
          <ac:chgData name="Cate Oroszlan" userId="d2dffdf8-1f2a-4c8f-bdae-c313f70e07f0" providerId="ADAL" clId="{2CE96E86-B70E-4CAB-A104-98FF0EEAADD3}" dt="2021-11-24T17:51:47.772" v="1111"/>
          <ac:spMkLst>
            <pc:docMk/>
            <pc:sldMk cId="2094236366" sldId="280"/>
            <ac:spMk id="12" creationId="{55EFEC59-B929-4851-9DEF-9106F27979A9}"/>
          </ac:spMkLst>
        </pc:spChg>
        <pc:spChg chg="add del">
          <ac:chgData name="Cate Oroszlan" userId="d2dffdf8-1f2a-4c8f-bdae-c313f70e07f0" providerId="ADAL" clId="{2CE96E86-B70E-4CAB-A104-98FF0EEAADD3}" dt="2021-11-24T17:51:47.772" v="1111"/>
          <ac:spMkLst>
            <pc:docMk/>
            <pc:sldMk cId="2094236366" sldId="280"/>
            <ac:spMk id="14" creationId="{6C132392-D5FF-4588-8FA1-5BAD77BF6464}"/>
          </ac:spMkLst>
        </pc:spChg>
        <pc:spChg chg="add del">
          <ac:chgData name="Cate Oroszlan" userId="d2dffdf8-1f2a-4c8f-bdae-c313f70e07f0" providerId="ADAL" clId="{2CE96E86-B70E-4CAB-A104-98FF0EEAADD3}" dt="2021-11-24T17:51:47.772" v="1111"/>
          <ac:spMkLst>
            <pc:docMk/>
            <pc:sldMk cId="2094236366" sldId="280"/>
            <ac:spMk id="16" creationId="{C7EAC045-695C-4E73-9B7C-AFD6FB22DA20}"/>
          </ac:spMkLst>
        </pc:spChg>
        <pc:spChg chg="add del">
          <ac:chgData name="Cate Oroszlan" userId="d2dffdf8-1f2a-4c8f-bdae-c313f70e07f0" providerId="ADAL" clId="{2CE96E86-B70E-4CAB-A104-98FF0EEAADD3}" dt="2021-11-24T17:51:47.772" v="1111"/>
          <ac:spMkLst>
            <pc:docMk/>
            <pc:sldMk cId="2094236366" sldId="280"/>
            <ac:spMk id="18" creationId="{404A7A3A-BEAE-4BC6-A163-5D0E5F8C4669}"/>
          </ac:spMkLst>
        </pc:spChg>
        <pc:spChg chg="add del">
          <ac:chgData name="Cate Oroszlan" userId="d2dffdf8-1f2a-4c8f-bdae-c313f70e07f0" providerId="ADAL" clId="{2CE96E86-B70E-4CAB-A104-98FF0EEAADD3}" dt="2021-11-24T17:51:47.772" v="1111"/>
          <ac:spMkLst>
            <pc:docMk/>
            <pc:sldMk cId="2094236366" sldId="280"/>
            <ac:spMk id="20" creationId="{12ED3B7D-405D-4DFA-8608-B6DE7467183E}"/>
          </ac:spMkLst>
        </pc:spChg>
      </pc:sldChg>
      <pc:sldChg chg="modSp add mod modNotesTx">
        <pc:chgData name="Cate Oroszlan" userId="d2dffdf8-1f2a-4c8f-bdae-c313f70e07f0" providerId="ADAL" clId="{2CE96E86-B70E-4CAB-A104-98FF0EEAADD3}" dt="2021-11-24T17:53:17.628" v="1293" actId="20577"/>
        <pc:sldMkLst>
          <pc:docMk/>
          <pc:sldMk cId="3853621263" sldId="281"/>
        </pc:sldMkLst>
        <pc:spChg chg="mod">
          <ac:chgData name="Cate Oroszlan" userId="d2dffdf8-1f2a-4c8f-bdae-c313f70e07f0" providerId="ADAL" clId="{2CE96E86-B70E-4CAB-A104-98FF0EEAADD3}" dt="2021-11-24T17:53:17.628" v="1293" actId="20577"/>
          <ac:spMkLst>
            <pc:docMk/>
            <pc:sldMk cId="3853621263" sldId="281"/>
            <ac:spMk id="2" creationId="{ABF0E922-C0C1-414C-8B1A-88D22E0ED3F2}"/>
          </ac:spMkLst>
        </pc:spChg>
      </pc:sldChg>
    </pc:docChg>
  </pc:docChgLst>
  <pc:docChgLst>
    <pc:chgData name="Laura Farley" userId="47065ea0-4b2a-478a-b907-90704751b999" providerId="ADAL" clId="{9A6790FF-6804-49CE-931B-2C79FDA3FB08}"/>
    <pc:docChg chg="">
      <pc:chgData name="Laura Farley" userId="47065ea0-4b2a-478a-b907-90704751b999" providerId="ADAL" clId="{9A6790FF-6804-49CE-931B-2C79FDA3FB08}" dt="2021-11-29T13:19:04.217" v="3"/>
      <pc:docMkLst>
        <pc:docMk/>
      </pc:docMkLst>
      <pc:sldChg chg="addCm">
        <pc:chgData name="Laura Farley" userId="47065ea0-4b2a-478a-b907-90704751b999" providerId="ADAL" clId="{9A6790FF-6804-49CE-931B-2C79FDA3FB08}" dt="2021-11-29T13:18:10.557" v="1"/>
        <pc:sldMkLst>
          <pc:docMk/>
          <pc:sldMk cId="3425771580" sldId="271"/>
        </pc:sldMkLst>
      </pc:sldChg>
      <pc:sldChg chg="addCm">
        <pc:chgData name="Laura Farley" userId="47065ea0-4b2a-478a-b907-90704751b999" providerId="ADAL" clId="{9A6790FF-6804-49CE-931B-2C79FDA3FB08}" dt="2021-11-29T13:16:57.472" v="0"/>
        <pc:sldMkLst>
          <pc:docMk/>
          <pc:sldMk cId="3088508072" sldId="274"/>
        </pc:sldMkLst>
      </pc:sldChg>
      <pc:sldChg chg="addCm delCm">
        <pc:chgData name="Laura Farley" userId="47065ea0-4b2a-478a-b907-90704751b999" providerId="ADAL" clId="{9A6790FF-6804-49CE-931B-2C79FDA3FB08}" dt="2021-11-29T13:19:04.217" v="3"/>
        <pc:sldMkLst>
          <pc:docMk/>
          <pc:sldMk cId="2718842515" sldId="278"/>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E5E255-F8F4-41B5-B724-FECF8B5C3B5C}"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E51048EC-3B00-41EB-8752-9080D873D686}">
      <dgm:prSet/>
      <dgm:spPr/>
      <dgm:t>
        <a:bodyPr/>
        <a:lstStyle/>
        <a:p>
          <a:pPr>
            <a:lnSpc>
              <a:spcPct val="100000"/>
            </a:lnSpc>
            <a:defRPr cap="all"/>
          </a:pPr>
          <a:r>
            <a:rPr lang="en-US" dirty="0"/>
            <a:t>Two Changes to Standards of Practice</a:t>
          </a:r>
        </a:p>
      </dgm:t>
    </dgm:pt>
    <dgm:pt modelId="{BAE24A7C-193C-4775-8CCA-B8060A2C1BDF}" type="parTrans" cxnId="{EC7E8380-14F1-47B8-B8E1-E76EF1296293}">
      <dgm:prSet/>
      <dgm:spPr/>
      <dgm:t>
        <a:bodyPr/>
        <a:lstStyle/>
        <a:p>
          <a:endParaRPr lang="en-US"/>
        </a:p>
      </dgm:t>
    </dgm:pt>
    <dgm:pt modelId="{99A3CA70-1A2D-4AD5-A778-A37F0D30441E}" type="sibTrans" cxnId="{EC7E8380-14F1-47B8-B8E1-E76EF1296293}">
      <dgm:prSet/>
      <dgm:spPr/>
      <dgm:t>
        <a:bodyPr/>
        <a:lstStyle/>
        <a:p>
          <a:endParaRPr lang="en-US"/>
        </a:p>
      </dgm:t>
    </dgm:pt>
    <dgm:pt modelId="{4E6E44A9-DB2A-4035-82E7-670B527971EF}">
      <dgm:prSet/>
      <dgm:spPr/>
      <dgm:t>
        <a:bodyPr/>
        <a:lstStyle/>
        <a:p>
          <a:pPr>
            <a:lnSpc>
              <a:spcPct val="100000"/>
            </a:lnSpc>
            <a:defRPr cap="all"/>
          </a:pPr>
          <a:r>
            <a:rPr lang="en-US" dirty="0"/>
            <a:t>New Case Interpretations</a:t>
          </a:r>
        </a:p>
      </dgm:t>
    </dgm:pt>
    <dgm:pt modelId="{9470A1EE-75C2-479E-82F1-ACF113563EC5}" type="sibTrans" cxnId="{EF26997B-9667-4A90-9D33-117E9E9F602C}">
      <dgm:prSet/>
      <dgm:spPr/>
      <dgm:t>
        <a:bodyPr/>
        <a:lstStyle/>
        <a:p>
          <a:endParaRPr lang="en-US"/>
        </a:p>
      </dgm:t>
    </dgm:pt>
    <dgm:pt modelId="{1119C921-29CD-4653-BD45-A721A32A6D78}" type="parTrans" cxnId="{EF26997B-9667-4A90-9D33-117E9E9F602C}">
      <dgm:prSet/>
      <dgm:spPr/>
      <dgm:t>
        <a:bodyPr/>
        <a:lstStyle/>
        <a:p>
          <a:endParaRPr lang="en-US"/>
        </a:p>
      </dgm:t>
    </dgm:pt>
    <dgm:pt modelId="{928B7592-9239-42FF-A569-98EAE6E1B23C}" type="pres">
      <dgm:prSet presAssocID="{98E5E255-F8F4-41B5-B724-FECF8B5C3B5C}" presName="root" presStyleCnt="0">
        <dgm:presLayoutVars>
          <dgm:dir/>
          <dgm:resizeHandles val="exact"/>
        </dgm:presLayoutVars>
      </dgm:prSet>
      <dgm:spPr/>
    </dgm:pt>
    <dgm:pt modelId="{4D122706-8CD2-4BA8-8621-29E1F0AEC65D}" type="pres">
      <dgm:prSet presAssocID="{E51048EC-3B00-41EB-8752-9080D873D686}" presName="compNode" presStyleCnt="0"/>
      <dgm:spPr/>
    </dgm:pt>
    <dgm:pt modelId="{75BDE09E-6142-4244-8489-D4EFB7EE63CC}" type="pres">
      <dgm:prSet presAssocID="{E51048EC-3B00-41EB-8752-9080D873D686}" presName="iconBgRect" presStyleLbl="bgShp" presStyleIdx="0" presStyleCnt="2"/>
      <dgm:spPr/>
    </dgm:pt>
    <dgm:pt modelId="{F96789E9-21CA-450E-BFF2-EB42C7D4E027}" type="pres">
      <dgm:prSet presAssocID="{E51048EC-3B00-41EB-8752-9080D873D68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6DD3AC78-9430-4B6C-8BF1-41E9BA2D45F1}" type="pres">
      <dgm:prSet presAssocID="{E51048EC-3B00-41EB-8752-9080D873D686}" presName="spaceRect" presStyleCnt="0"/>
      <dgm:spPr/>
    </dgm:pt>
    <dgm:pt modelId="{EE0DCE0F-20A6-4AAA-A5E7-2D59EBF26AE6}" type="pres">
      <dgm:prSet presAssocID="{E51048EC-3B00-41EB-8752-9080D873D686}" presName="textRect" presStyleLbl="revTx" presStyleIdx="0" presStyleCnt="2">
        <dgm:presLayoutVars>
          <dgm:chMax val="1"/>
          <dgm:chPref val="1"/>
        </dgm:presLayoutVars>
      </dgm:prSet>
      <dgm:spPr/>
    </dgm:pt>
    <dgm:pt modelId="{E73ABB4F-3D82-40C6-8D9C-4716572E25FA}" type="pres">
      <dgm:prSet presAssocID="{99A3CA70-1A2D-4AD5-A778-A37F0D30441E}" presName="sibTrans" presStyleCnt="0"/>
      <dgm:spPr/>
    </dgm:pt>
    <dgm:pt modelId="{20420083-EE57-4E0B-922F-63D1E145B988}" type="pres">
      <dgm:prSet presAssocID="{4E6E44A9-DB2A-4035-82E7-670B527971EF}" presName="compNode" presStyleCnt="0"/>
      <dgm:spPr/>
    </dgm:pt>
    <dgm:pt modelId="{7AAC304E-ECCF-4AE5-8E01-2D1835F8FDB0}" type="pres">
      <dgm:prSet presAssocID="{4E6E44A9-DB2A-4035-82E7-670B527971EF}" presName="iconBgRect" presStyleLbl="bgShp" presStyleIdx="1" presStyleCnt="2"/>
      <dgm:spPr/>
    </dgm:pt>
    <dgm:pt modelId="{A50AC0D2-0F4A-42C8-9585-C79671ADDE8C}" type="pres">
      <dgm:prSet presAssocID="{4E6E44A9-DB2A-4035-82E7-670B527971E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EC0586E9-D672-4C3F-BC3B-8AEB6CB7D80D}" type="pres">
      <dgm:prSet presAssocID="{4E6E44A9-DB2A-4035-82E7-670B527971EF}" presName="spaceRect" presStyleCnt="0"/>
      <dgm:spPr/>
    </dgm:pt>
    <dgm:pt modelId="{93C62692-9FD5-4300-8AA9-E1D830C81ECE}" type="pres">
      <dgm:prSet presAssocID="{4E6E44A9-DB2A-4035-82E7-670B527971EF}" presName="textRect" presStyleLbl="revTx" presStyleIdx="1" presStyleCnt="2">
        <dgm:presLayoutVars>
          <dgm:chMax val="1"/>
          <dgm:chPref val="1"/>
        </dgm:presLayoutVars>
      </dgm:prSet>
      <dgm:spPr/>
    </dgm:pt>
  </dgm:ptLst>
  <dgm:cxnLst>
    <dgm:cxn modelId="{EFCB0C0D-7FD4-4C6B-BB40-F73A61DDCFFA}" type="presOf" srcId="{98E5E255-F8F4-41B5-B724-FECF8B5C3B5C}" destId="{928B7592-9239-42FF-A569-98EAE6E1B23C}" srcOrd="0" destOrd="0" presId="urn:microsoft.com/office/officeart/2018/5/layout/IconCircleLabelList"/>
    <dgm:cxn modelId="{2234BC33-447D-45C9-9448-8EDE04C2A9C7}" type="presOf" srcId="{E51048EC-3B00-41EB-8752-9080D873D686}" destId="{EE0DCE0F-20A6-4AAA-A5E7-2D59EBF26AE6}" srcOrd="0" destOrd="0" presId="urn:microsoft.com/office/officeart/2018/5/layout/IconCircleLabelList"/>
    <dgm:cxn modelId="{F4B21658-5C4B-417A-A980-EB3AC2D04402}" type="presOf" srcId="{4E6E44A9-DB2A-4035-82E7-670B527971EF}" destId="{93C62692-9FD5-4300-8AA9-E1D830C81ECE}" srcOrd="0" destOrd="0" presId="urn:microsoft.com/office/officeart/2018/5/layout/IconCircleLabelList"/>
    <dgm:cxn modelId="{EF26997B-9667-4A90-9D33-117E9E9F602C}" srcId="{98E5E255-F8F4-41B5-B724-FECF8B5C3B5C}" destId="{4E6E44A9-DB2A-4035-82E7-670B527971EF}" srcOrd="1" destOrd="0" parTransId="{1119C921-29CD-4653-BD45-A721A32A6D78}" sibTransId="{9470A1EE-75C2-479E-82F1-ACF113563EC5}"/>
    <dgm:cxn modelId="{EC7E8380-14F1-47B8-B8E1-E76EF1296293}" srcId="{98E5E255-F8F4-41B5-B724-FECF8B5C3B5C}" destId="{E51048EC-3B00-41EB-8752-9080D873D686}" srcOrd="0" destOrd="0" parTransId="{BAE24A7C-193C-4775-8CCA-B8060A2C1BDF}" sibTransId="{99A3CA70-1A2D-4AD5-A778-A37F0D30441E}"/>
    <dgm:cxn modelId="{AB8C0D46-D5E4-4C15-9F16-51FDB3463D46}" type="presParOf" srcId="{928B7592-9239-42FF-A569-98EAE6E1B23C}" destId="{4D122706-8CD2-4BA8-8621-29E1F0AEC65D}" srcOrd="0" destOrd="0" presId="urn:microsoft.com/office/officeart/2018/5/layout/IconCircleLabelList"/>
    <dgm:cxn modelId="{F881E4C0-AB44-4502-A12D-7B779DF65D5A}" type="presParOf" srcId="{4D122706-8CD2-4BA8-8621-29E1F0AEC65D}" destId="{75BDE09E-6142-4244-8489-D4EFB7EE63CC}" srcOrd="0" destOrd="0" presId="urn:microsoft.com/office/officeart/2018/5/layout/IconCircleLabelList"/>
    <dgm:cxn modelId="{EC00B5CA-58E2-44F7-83DA-CB441A603330}" type="presParOf" srcId="{4D122706-8CD2-4BA8-8621-29E1F0AEC65D}" destId="{F96789E9-21CA-450E-BFF2-EB42C7D4E027}" srcOrd="1" destOrd="0" presId="urn:microsoft.com/office/officeart/2018/5/layout/IconCircleLabelList"/>
    <dgm:cxn modelId="{AAA0DB89-A27F-463E-98BF-45C1913110EA}" type="presParOf" srcId="{4D122706-8CD2-4BA8-8621-29E1F0AEC65D}" destId="{6DD3AC78-9430-4B6C-8BF1-41E9BA2D45F1}" srcOrd="2" destOrd="0" presId="urn:microsoft.com/office/officeart/2018/5/layout/IconCircleLabelList"/>
    <dgm:cxn modelId="{00A5CE8B-F6AF-4B60-99C7-E154F9E9EADF}" type="presParOf" srcId="{4D122706-8CD2-4BA8-8621-29E1F0AEC65D}" destId="{EE0DCE0F-20A6-4AAA-A5E7-2D59EBF26AE6}" srcOrd="3" destOrd="0" presId="urn:microsoft.com/office/officeart/2018/5/layout/IconCircleLabelList"/>
    <dgm:cxn modelId="{DA67EE59-6CA5-4D6C-BECE-85450C7552EA}" type="presParOf" srcId="{928B7592-9239-42FF-A569-98EAE6E1B23C}" destId="{E73ABB4F-3D82-40C6-8D9C-4716572E25FA}" srcOrd="1" destOrd="0" presId="urn:microsoft.com/office/officeart/2018/5/layout/IconCircleLabelList"/>
    <dgm:cxn modelId="{B2B978F1-C3D7-4E1A-8B47-235EBCF511DF}" type="presParOf" srcId="{928B7592-9239-42FF-A569-98EAE6E1B23C}" destId="{20420083-EE57-4E0B-922F-63D1E145B988}" srcOrd="2" destOrd="0" presId="urn:microsoft.com/office/officeart/2018/5/layout/IconCircleLabelList"/>
    <dgm:cxn modelId="{1F979B83-31AA-4964-AFB7-20DD262594CD}" type="presParOf" srcId="{20420083-EE57-4E0B-922F-63D1E145B988}" destId="{7AAC304E-ECCF-4AE5-8E01-2D1835F8FDB0}" srcOrd="0" destOrd="0" presId="urn:microsoft.com/office/officeart/2018/5/layout/IconCircleLabelList"/>
    <dgm:cxn modelId="{E4CE9889-8180-4DD6-8F4D-C81D73803C7D}" type="presParOf" srcId="{20420083-EE57-4E0B-922F-63D1E145B988}" destId="{A50AC0D2-0F4A-42C8-9585-C79671ADDE8C}" srcOrd="1" destOrd="0" presId="urn:microsoft.com/office/officeart/2018/5/layout/IconCircleLabelList"/>
    <dgm:cxn modelId="{51DCCF39-3576-4233-8651-EB755CEBDA93}" type="presParOf" srcId="{20420083-EE57-4E0B-922F-63D1E145B988}" destId="{EC0586E9-D672-4C3F-BC3B-8AEB6CB7D80D}" srcOrd="2" destOrd="0" presId="urn:microsoft.com/office/officeart/2018/5/layout/IconCircleLabelList"/>
    <dgm:cxn modelId="{383980A6-630C-44AF-B37C-477287CEFFD9}" type="presParOf" srcId="{20420083-EE57-4E0B-922F-63D1E145B988}" destId="{93C62692-9FD5-4300-8AA9-E1D830C81ECE}"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DE09E-6142-4244-8489-D4EFB7EE63CC}">
      <dsp:nvSpPr>
        <dsp:cNvPr id="0" name=""/>
        <dsp:cNvSpPr/>
      </dsp:nvSpPr>
      <dsp:spPr>
        <a:xfrm>
          <a:off x="2044800" y="375668"/>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6789E9-21CA-450E-BFF2-EB42C7D4E027}">
      <dsp:nvSpPr>
        <dsp:cNvPr id="0" name=""/>
        <dsp:cNvSpPr/>
      </dsp:nvSpPr>
      <dsp:spPr>
        <a:xfrm>
          <a:off x="2512800" y="8436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0DCE0F-20A6-4AAA-A5E7-2D59EBF26AE6}">
      <dsp:nvSpPr>
        <dsp:cNvPr id="0" name=""/>
        <dsp:cNvSpPr/>
      </dsp:nvSpPr>
      <dsp:spPr>
        <a:xfrm>
          <a:off x="134280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Two Changes to Standards of Practice</a:t>
          </a:r>
        </a:p>
      </dsp:txBody>
      <dsp:txXfrm>
        <a:off x="1342800" y="3255669"/>
        <a:ext cx="3600000" cy="720000"/>
      </dsp:txXfrm>
    </dsp:sp>
    <dsp:sp modelId="{7AAC304E-ECCF-4AE5-8E01-2D1835F8FDB0}">
      <dsp:nvSpPr>
        <dsp:cNvPr id="0" name=""/>
        <dsp:cNvSpPr/>
      </dsp:nvSpPr>
      <dsp:spPr>
        <a:xfrm>
          <a:off x="6274800" y="375668"/>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0AC0D2-0F4A-42C8-9585-C79671ADDE8C}">
      <dsp:nvSpPr>
        <dsp:cNvPr id="0" name=""/>
        <dsp:cNvSpPr/>
      </dsp:nvSpPr>
      <dsp:spPr>
        <a:xfrm>
          <a:off x="6742800" y="8436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C62692-9FD5-4300-8AA9-E1D830C81ECE}">
      <dsp:nvSpPr>
        <dsp:cNvPr id="0" name=""/>
        <dsp:cNvSpPr/>
      </dsp:nvSpPr>
      <dsp:spPr>
        <a:xfrm>
          <a:off x="5572800" y="325566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New Case Interpretations</a:t>
          </a:r>
        </a:p>
      </dsp:txBody>
      <dsp:txXfrm>
        <a:off x="5572800" y="3255669"/>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C15E1-6D61-467E-B5C8-917FCDF3FF0D}" type="datetimeFigureOut">
              <a:rPr lang="en-US" smtClean="0"/>
              <a:t>11/29/2021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F4AE9-0732-490D-80C7-1979E0C659D2}" type="slidenum">
              <a:rPr lang="en-US" smtClean="0"/>
              <a:t>‹#›</a:t>
            </a:fld>
            <a:endParaRPr lang="en-US"/>
          </a:p>
        </p:txBody>
      </p:sp>
    </p:spTree>
    <p:extLst>
      <p:ext uri="{BB962C8B-B14F-4D97-AF65-F5344CB8AC3E}">
        <p14:creationId xmlns:p14="http://schemas.microsoft.com/office/powerpoint/2010/main" val="343594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AF4AE9-0732-490D-80C7-1979E0C659D2}" type="slidenum">
              <a:rPr lang="en-US" smtClean="0"/>
              <a:t>1</a:t>
            </a:fld>
            <a:endParaRPr lang="en-US"/>
          </a:p>
        </p:txBody>
      </p:sp>
    </p:spTree>
    <p:extLst>
      <p:ext uri="{BB962C8B-B14F-4D97-AF65-F5344CB8AC3E}">
        <p14:creationId xmlns:p14="http://schemas.microsoft.com/office/powerpoint/2010/main" val="2266302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changes that we will discuss today.</a:t>
            </a:r>
          </a:p>
          <a:p>
            <a:endParaRPr lang="en-US" dirty="0"/>
          </a:p>
          <a:p>
            <a:pPr marL="228600" indent="-228600">
              <a:buAutoNum type="arabicPeriod"/>
            </a:pPr>
            <a:r>
              <a:rPr lang="en-US" dirty="0"/>
              <a:t>Two changes to standards of practice – one under article 1 and the other under article 12</a:t>
            </a:r>
          </a:p>
          <a:p>
            <a:pPr marL="228600" indent="-228600">
              <a:buAutoNum type="arabicPeriod"/>
            </a:pPr>
            <a:r>
              <a:rPr lang="en-US" dirty="0"/>
              <a:t>New case interpretations added for Article 10, Standard of Practice 10-5</a:t>
            </a:r>
          </a:p>
          <a:p>
            <a:pPr marL="0" indent="0">
              <a:buNone/>
            </a:pPr>
            <a:endParaRPr lang="en-US" dirty="0"/>
          </a:p>
        </p:txBody>
      </p:sp>
      <p:sp>
        <p:nvSpPr>
          <p:cNvPr id="4" name="Slide Number Placeholder 3"/>
          <p:cNvSpPr>
            <a:spLocks noGrp="1"/>
          </p:cNvSpPr>
          <p:nvPr>
            <p:ph type="sldNum" sz="quarter" idx="5"/>
          </p:nvPr>
        </p:nvSpPr>
        <p:spPr/>
        <p:txBody>
          <a:bodyPr/>
          <a:lstStyle/>
          <a:p>
            <a:fld id="{7AAF4AE9-0732-490D-80C7-1979E0C659D2}" type="slidenum">
              <a:rPr lang="en-US" smtClean="0"/>
              <a:t>2</a:t>
            </a:fld>
            <a:endParaRPr lang="en-US"/>
          </a:p>
        </p:txBody>
      </p:sp>
    </p:spTree>
    <p:extLst>
      <p:ext uri="{BB962C8B-B14F-4D97-AF65-F5344CB8AC3E}">
        <p14:creationId xmlns:p14="http://schemas.microsoft.com/office/powerpoint/2010/main" val="4162071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For this change, there is an added sentence in the Standard of Practice. This is means that if a listing agent makes a written request to the cooperating agent for confirmation that the counter-offer was submitted to the buyers/tenants then the buyer/tenant’s agent needs to provide written confirmation that the counter-offer has been submitted or provide written notification that the obligation was waived to present the counter-offer.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Note that the obligation is triggered when the request is made in writing, and the response also must be in writing. A verbal request does not create the obligation to respond.</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This change goes into effect on January 1, 2022. </a:t>
            </a:r>
          </a:p>
          <a:p>
            <a:endParaRPr lang="en-US" dirty="0"/>
          </a:p>
        </p:txBody>
      </p:sp>
      <p:sp>
        <p:nvSpPr>
          <p:cNvPr id="4" name="Slide Number Placeholder 3"/>
          <p:cNvSpPr>
            <a:spLocks noGrp="1"/>
          </p:cNvSpPr>
          <p:nvPr>
            <p:ph type="sldNum" sz="quarter" idx="5"/>
          </p:nvPr>
        </p:nvSpPr>
        <p:spPr/>
        <p:txBody>
          <a:bodyPr/>
          <a:lstStyle/>
          <a:p>
            <a:fld id="{7AAF4AE9-0732-490D-80C7-1979E0C659D2}" type="slidenum">
              <a:rPr lang="en-US" smtClean="0"/>
              <a:t>3</a:t>
            </a:fld>
            <a:endParaRPr lang="en-US"/>
          </a:p>
        </p:txBody>
      </p:sp>
    </p:spTree>
    <p:extLst>
      <p:ext uri="{BB962C8B-B14F-4D97-AF65-F5344CB8AC3E}">
        <p14:creationId xmlns:p14="http://schemas.microsoft.com/office/powerpoint/2010/main" val="16036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There is also an Update to Article 12, Standard of Practice 12-1. This was last amended in 2020, so not too long ago, but NAR has taken steps to clarify the intent behind it. You can see here the language from the 2020 update has been all crossed out – the language had stated:</a:t>
            </a:r>
          </a:p>
          <a:p>
            <a:pPr marL="0" marR="0">
              <a:spcBef>
                <a:spcPts val="0"/>
              </a:spcBef>
              <a:spcAft>
                <a:spcPts val="0"/>
              </a:spcAft>
            </a:pP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Unless they are receiving no compensation from any source for their time and services, REALTORS® may use the term “free” and similar terms in their advertising and in other representations only if they clearly and conspicuously disclose:</a:t>
            </a:r>
            <a:endParaRPr lang="en-US" sz="1800" i="1" dirty="0">
              <a:effectLst/>
              <a:latin typeface="Calibri" panose="020F0502020204030204" pitchFamily="34" charset="0"/>
              <a:ea typeface="Calibri" panose="020F0502020204030204" pitchFamily="34" charset="0"/>
              <a:cs typeface="Arial" panose="020B0604020202020204" pitchFamily="34" charset="0"/>
            </a:endParaRPr>
          </a:p>
          <a:p>
            <a:pPr marL="457200" marR="0">
              <a:spcBef>
                <a:spcPts val="0"/>
              </a:spcBef>
              <a:spcAft>
                <a:spcPts val="0"/>
              </a:spcAft>
            </a:pP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en-US" sz="1800" i="1" dirty="0">
              <a:effectLst/>
              <a:latin typeface="Calibri" panose="020F0502020204030204" pitchFamily="34" charset="0"/>
              <a:ea typeface="Calibri" panose="020F0502020204030204" pitchFamily="34" charset="0"/>
              <a:cs typeface="Arial" panose="020B0604020202020204" pitchFamily="34" charset="0"/>
            </a:endParaRPr>
          </a:p>
          <a:p>
            <a:pPr marL="457200" marR="0" lvl="1" indent="0">
              <a:lnSpc>
                <a:spcPct val="115000"/>
              </a:lnSpc>
              <a:spcBef>
                <a:spcPts val="0"/>
              </a:spcBef>
              <a:spcAft>
                <a:spcPts val="1000"/>
              </a:spcAft>
              <a:buFont typeface="+mj-lt"/>
              <a:buNone/>
            </a:pP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1) by whom they are being, or expect to be, paid;</a:t>
            </a:r>
            <a:b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2) the amount of the payment or anticipated payment;</a:t>
            </a:r>
            <a:b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3) any conditions associated with the payment, offered product or service, and;</a:t>
            </a:r>
            <a:b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4) any other terms relating to their compensation. (Amended 1/20)</a:t>
            </a:r>
            <a:endParaRPr lang="en-US" sz="1800" i="1"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*CLICK* The updated language states:</a:t>
            </a:r>
          </a:p>
          <a:p>
            <a:pPr marL="0" marR="0">
              <a:spcBef>
                <a:spcPts val="0"/>
              </a:spcBef>
              <a:spcAft>
                <a:spcPts val="0"/>
              </a:spcAft>
            </a:pP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Calibri" panose="020F0502020204030204" pitchFamily="34" charset="0"/>
                <a:ea typeface="Calibri" panose="020F0502020204030204" pitchFamily="34" charset="0"/>
                <a:cs typeface="Arial" panose="020B0604020202020204" pitchFamily="34" charset="0"/>
              </a:rPr>
              <a:t>REALTORS® must not represent that their brokerage services to a client or customer are free or available at no cost to their clients, unless the REALTOR® will receive no financial compensation from any source for those services.</a:t>
            </a:r>
          </a:p>
          <a:p>
            <a:pPr marL="0" marR="0">
              <a:spcBef>
                <a:spcPts val="0"/>
              </a:spcBef>
              <a:spcAft>
                <a:spcPts val="0"/>
              </a:spcAft>
            </a:pP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I</a:t>
            </a:r>
            <a:r>
              <a:rPr lang="en-US" sz="1800" dirty="0">
                <a:solidFill>
                  <a:srgbClr val="FF0000"/>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f you, as the agent, are truly receiving no payment, then you can still represent your services as free</a:t>
            </a: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However, if you are being paid by anyone, then you must not represent your services as free. While this doesn’t go into effect until January 1, 2022 – it is a good idea to review your advertising now to see what you might need to update in time for that January 1</a:t>
            </a:r>
            <a:r>
              <a:rPr lang="en-US" sz="1800" baseline="300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st</a:t>
            </a: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change.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AAF4AE9-0732-490D-80C7-1979E0C659D2}" type="slidenum">
              <a:rPr lang="en-US" smtClean="0"/>
              <a:t>4</a:t>
            </a:fld>
            <a:endParaRPr lang="en-US"/>
          </a:p>
        </p:txBody>
      </p:sp>
    </p:spTree>
    <p:extLst>
      <p:ext uri="{BB962C8B-B14F-4D97-AF65-F5344CB8AC3E}">
        <p14:creationId xmlns:p14="http://schemas.microsoft.com/office/powerpoint/2010/main" val="1617936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will remember that last November, the NAR added a new Standard of Practice until Article 10 reading “</a:t>
            </a:r>
            <a:r>
              <a:rPr lang="en-US" sz="1200" dirty="0"/>
              <a:t>REALTORS® must not use harassing speech, hate speech, epithets, or slurs based on race, color, religion, sex, handicap, familial status, national origin, sexual orientation, or gender identity.”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AF4AE9-0732-490D-80C7-1979E0C659D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36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Professional Standard Committee added a number of case interpretations related to Article 10, Standard of Practice 10-5 to provide additional context and understanding in the application of this Standard of Practice. These are available on NAR’s website if you are interested in reading them and learning more about the application of Article 10, Standard of Practice 10-5.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They can be accessed via the website on the slide. I’ve included one of the several that were added as well.</a:t>
            </a:r>
          </a:p>
        </p:txBody>
      </p:sp>
      <p:sp>
        <p:nvSpPr>
          <p:cNvPr id="4" name="Slide Number Placeholder 3"/>
          <p:cNvSpPr>
            <a:spLocks noGrp="1"/>
          </p:cNvSpPr>
          <p:nvPr>
            <p:ph type="sldNum" sz="quarter" idx="5"/>
          </p:nvPr>
        </p:nvSpPr>
        <p:spPr/>
        <p:txBody>
          <a:bodyPr/>
          <a:lstStyle/>
          <a:p>
            <a:fld id="{7AAF4AE9-0732-490D-80C7-1979E0C659D2}" type="slidenum">
              <a:rPr lang="en-US" smtClean="0"/>
              <a:t>6</a:t>
            </a:fld>
            <a:endParaRPr lang="en-US"/>
          </a:p>
        </p:txBody>
      </p:sp>
    </p:spTree>
    <p:extLst>
      <p:ext uri="{BB962C8B-B14F-4D97-AF65-F5344CB8AC3E}">
        <p14:creationId xmlns:p14="http://schemas.microsoft.com/office/powerpoint/2010/main" val="3249380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AF4AE9-0732-490D-80C7-1979E0C659D2}" type="slidenum">
              <a:rPr lang="en-US" smtClean="0"/>
              <a:t>7</a:t>
            </a:fld>
            <a:endParaRPr lang="en-US"/>
          </a:p>
        </p:txBody>
      </p:sp>
    </p:spTree>
    <p:extLst>
      <p:ext uri="{BB962C8B-B14F-4D97-AF65-F5344CB8AC3E}">
        <p14:creationId xmlns:p14="http://schemas.microsoft.com/office/powerpoint/2010/main" val="34664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E9659-0652-4EAB-BAAE-E95F1A5C9F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70B531-8B86-4B10-8351-EB512F6F6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974C12-E73D-402A-99DB-3DA5C29FB8BC}"/>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5" name="Footer Placeholder 4">
            <a:extLst>
              <a:ext uri="{FF2B5EF4-FFF2-40B4-BE49-F238E27FC236}">
                <a16:creationId xmlns:a16="http://schemas.microsoft.com/office/drawing/2014/main" id="{9F07302B-BC2A-4B94-8849-A33EA17E7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94FCE-88D9-4ED9-9D1B-8D80507FECB1}"/>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57049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64C6-AFEE-44E8-9FDB-140D944594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9E3A2A-C988-4919-AD81-07DA4797A5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A2755-C0F1-4C74-B907-B6A53616D154}"/>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5" name="Footer Placeholder 4">
            <a:extLst>
              <a:ext uri="{FF2B5EF4-FFF2-40B4-BE49-F238E27FC236}">
                <a16:creationId xmlns:a16="http://schemas.microsoft.com/office/drawing/2014/main" id="{F2914094-0356-49F7-B280-89E15100D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2930A-5E3F-48FE-BFF9-E4A1B809DF5A}"/>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285046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7E1C60-1D81-4DB4-8C84-26658E3C8C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A80CE7-FA4D-4EE3-A2AA-D9D9445712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F9969-DE52-4604-828B-32F7A21B2681}"/>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5" name="Footer Placeholder 4">
            <a:extLst>
              <a:ext uri="{FF2B5EF4-FFF2-40B4-BE49-F238E27FC236}">
                <a16:creationId xmlns:a16="http://schemas.microsoft.com/office/drawing/2014/main" id="{B8333D76-8D66-4D4D-96EB-C0171DB573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C06686-1BDE-439C-9566-05913F465417}"/>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82181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8130-26BD-4B7B-B32F-A7651FB7EC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C61633-C373-4CF3-B280-FD8D25CAB1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E91B12-C368-46FD-8FCF-793CF9149FBD}"/>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5" name="Footer Placeholder 4">
            <a:extLst>
              <a:ext uri="{FF2B5EF4-FFF2-40B4-BE49-F238E27FC236}">
                <a16:creationId xmlns:a16="http://schemas.microsoft.com/office/drawing/2014/main" id="{3328C0F5-4FAB-46A9-88A3-761469CF0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D72CA-A7E8-48F3-8095-E16EE1AEFAE5}"/>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409700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26AFA-16F4-45DD-A8FE-86F37933B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7A1AE-4DB0-4C38-9228-84391477E1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0D45C7-B2DE-4719-ACEF-301F36F55D82}"/>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5" name="Footer Placeholder 4">
            <a:extLst>
              <a:ext uri="{FF2B5EF4-FFF2-40B4-BE49-F238E27FC236}">
                <a16:creationId xmlns:a16="http://schemas.microsoft.com/office/drawing/2014/main" id="{C81B5E5B-1215-45DF-96FA-9A0058B47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B9631-BB7C-4F09-82E8-E89DFFD39ABA}"/>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160555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4737-E855-44CB-A950-3331597C30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3D444A-BD5A-4755-9EFF-78DC33F200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126B87-9FE5-44FC-8DF4-1F1D73CFAC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788730-BB77-446F-8D66-4BD754E87A93}"/>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6" name="Footer Placeholder 5">
            <a:extLst>
              <a:ext uri="{FF2B5EF4-FFF2-40B4-BE49-F238E27FC236}">
                <a16:creationId xmlns:a16="http://schemas.microsoft.com/office/drawing/2014/main" id="{42D4A351-7D38-4EC1-975A-2E7118DA99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E28A70-A764-4FF6-95E2-4FDDE7345E0A}"/>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69587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3369-1EAD-4046-9075-9C18919442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C1121C-1563-4034-A1C9-EBD0564CF4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44A394-5D5F-4BA0-A999-5016512D34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056E8C-2656-4D11-BCEA-03FDCF4686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3B3F35-A486-4DEF-8926-C75E118203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83FFAD-5821-4B29-830E-9147107D22C7}"/>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8" name="Footer Placeholder 7">
            <a:extLst>
              <a:ext uri="{FF2B5EF4-FFF2-40B4-BE49-F238E27FC236}">
                <a16:creationId xmlns:a16="http://schemas.microsoft.com/office/drawing/2014/main" id="{9FFB9D5A-E87E-48B0-8D8F-948A53BB9C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0C186E-9D00-47EA-A587-7AD99BDFCDB1}"/>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196775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BD58-A775-430A-8BC5-B3E6C97A59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DB1099-7007-444F-BFFB-173FBE036832}"/>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4" name="Footer Placeholder 3">
            <a:extLst>
              <a:ext uri="{FF2B5EF4-FFF2-40B4-BE49-F238E27FC236}">
                <a16:creationId xmlns:a16="http://schemas.microsoft.com/office/drawing/2014/main" id="{A41F8787-C7ED-4332-BE8E-FED4F149F0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3C661B-3657-4AB9-840E-23D694992D43}"/>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391442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6A3AB6-B42D-403C-B60A-13DB20AF8F58}"/>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3" name="Footer Placeholder 2">
            <a:extLst>
              <a:ext uri="{FF2B5EF4-FFF2-40B4-BE49-F238E27FC236}">
                <a16:creationId xmlns:a16="http://schemas.microsoft.com/office/drawing/2014/main" id="{D8AB4010-B1E0-4907-ADB2-8606E077B7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9B83AB-80BE-4C2F-815B-5B93A7DC1920}"/>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223154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7B6FC-DBE7-4B46-8060-9D38A135E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13FC26-D179-4F4C-9945-C827CCEE71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380FDA-37F9-4D40-934B-2E5728726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01B730-DCEB-4FEF-A657-165E3F8DA9A9}"/>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6" name="Footer Placeholder 5">
            <a:extLst>
              <a:ext uri="{FF2B5EF4-FFF2-40B4-BE49-F238E27FC236}">
                <a16:creationId xmlns:a16="http://schemas.microsoft.com/office/drawing/2014/main" id="{038134EF-19EF-403C-93D9-49A16AACE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704EFF-71B7-400F-945C-568E7D47A60F}"/>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98888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B1E4-7161-4846-9ECF-9EE75DA26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91FE75-E2F4-4164-B36C-3E0E6D76C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B262CB-FBAC-4913-A7A8-433B0D73A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84E4E-4FF2-4B18-87AC-E5E623DB667F}"/>
              </a:ext>
            </a:extLst>
          </p:cNvPr>
          <p:cNvSpPr>
            <a:spLocks noGrp="1"/>
          </p:cNvSpPr>
          <p:nvPr>
            <p:ph type="dt" sz="half" idx="10"/>
          </p:nvPr>
        </p:nvSpPr>
        <p:spPr/>
        <p:txBody>
          <a:bodyPr/>
          <a:lstStyle/>
          <a:p>
            <a:fld id="{FCCFA511-7C73-45AA-892A-6E19013E25A6}" type="datetimeFigureOut">
              <a:rPr lang="en-US" smtClean="0"/>
              <a:t>11/29/2021</a:t>
            </a:fld>
            <a:endParaRPr lang="en-US"/>
          </a:p>
        </p:txBody>
      </p:sp>
      <p:sp>
        <p:nvSpPr>
          <p:cNvPr id="6" name="Footer Placeholder 5">
            <a:extLst>
              <a:ext uri="{FF2B5EF4-FFF2-40B4-BE49-F238E27FC236}">
                <a16:creationId xmlns:a16="http://schemas.microsoft.com/office/drawing/2014/main" id="{23916CEF-D425-4989-800D-119C0707AB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33D37-78A1-4E1E-99EB-AAF7AA5AE464}"/>
              </a:ext>
            </a:extLst>
          </p:cNvPr>
          <p:cNvSpPr>
            <a:spLocks noGrp="1"/>
          </p:cNvSpPr>
          <p:nvPr>
            <p:ph type="sldNum" sz="quarter" idx="12"/>
          </p:nvPr>
        </p:nvSpPr>
        <p:spPr/>
        <p:txBody>
          <a:bodyPr/>
          <a:lstStyle/>
          <a:p>
            <a:fld id="{29A89637-F894-4BDE-9168-2F15F4C52FA6}" type="slidenum">
              <a:rPr lang="en-US" smtClean="0"/>
              <a:t>‹#›</a:t>
            </a:fld>
            <a:endParaRPr lang="en-US"/>
          </a:p>
        </p:txBody>
      </p:sp>
    </p:spTree>
    <p:extLst>
      <p:ext uri="{BB962C8B-B14F-4D97-AF65-F5344CB8AC3E}">
        <p14:creationId xmlns:p14="http://schemas.microsoft.com/office/powerpoint/2010/main" val="37452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710907-BEFC-4C26-967F-7F8664F978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7A0AB8-F96C-4AD4-83C3-E49C39DBE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C2EA8-9ED7-4695-8E19-73F9571A25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FA511-7C73-45AA-892A-6E19013E25A6}" type="datetimeFigureOut">
              <a:rPr lang="en-US" smtClean="0"/>
              <a:t>11/29/2021</a:t>
            </a:fld>
            <a:endParaRPr lang="en-US"/>
          </a:p>
        </p:txBody>
      </p:sp>
      <p:sp>
        <p:nvSpPr>
          <p:cNvPr id="5" name="Footer Placeholder 4">
            <a:extLst>
              <a:ext uri="{FF2B5EF4-FFF2-40B4-BE49-F238E27FC236}">
                <a16:creationId xmlns:a16="http://schemas.microsoft.com/office/drawing/2014/main" id="{00572159-B978-40E4-B43F-08C215F9A4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5C8E49-9ACA-4DA8-8F28-0033DA7C04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89637-F894-4BDE-9168-2F15F4C52FA6}" type="slidenum">
              <a:rPr lang="en-US" smtClean="0"/>
              <a:t>‹#›</a:t>
            </a:fld>
            <a:endParaRPr lang="en-US"/>
          </a:p>
        </p:txBody>
      </p:sp>
    </p:spTree>
    <p:extLst>
      <p:ext uri="{BB962C8B-B14F-4D97-AF65-F5344CB8AC3E}">
        <p14:creationId xmlns:p14="http://schemas.microsoft.com/office/powerpoint/2010/main" val="2053884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33">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35">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37">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Rectangle 41">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Rectangle 45">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8" name="Freeform: Shape 47">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727294FE-C387-49D4-A6EC-DCC08C969490}"/>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NAR Code of Ethics Updates</a:t>
            </a:r>
            <a:br>
              <a:rPr lang="en-US" sz="3600" dirty="0">
                <a:solidFill>
                  <a:srgbClr val="080808"/>
                </a:solidFill>
              </a:rPr>
            </a:br>
            <a:r>
              <a:rPr lang="en-US" sz="3600" dirty="0">
                <a:solidFill>
                  <a:srgbClr val="080808"/>
                </a:solidFill>
              </a:rPr>
              <a:t>2022</a:t>
            </a:r>
          </a:p>
        </p:txBody>
      </p:sp>
      <p:sp>
        <p:nvSpPr>
          <p:cNvPr id="52" name="Freeform: Shape 51">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Rectangle 53">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62257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7235D7-06B2-4B68-8C1D-17D96AEFCDE5}"/>
              </a:ext>
            </a:extLst>
          </p:cNvPr>
          <p:cNvSpPr>
            <a:spLocks noGrp="1"/>
          </p:cNvSpPr>
          <p:nvPr>
            <p:ph type="title"/>
          </p:nvPr>
        </p:nvSpPr>
        <p:spPr>
          <a:xfrm>
            <a:off x="838200" y="556995"/>
            <a:ext cx="10515600" cy="1133693"/>
          </a:xfrm>
        </p:spPr>
        <p:txBody>
          <a:bodyPr>
            <a:normAutofit/>
          </a:bodyPr>
          <a:lstStyle/>
          <a:p>
            <a:r>
              <a:rPr lang="en-US" sz="5200" dirty="0"/>
              <a:t>2022 Updates to the Code of Ethics</a:t>
            </a:r>
          </a:p>
        </p:txBody>
      </p:sp>
      <p:graphicFrame>
        <p:nvGraphicFramePr>
          <p:cNvPr id="5" name="Content Placeholder 2">
            <a:extLst>
              <a:ext uri="{FF2B5EF4-FFF2-40B4-BE49-F238E27FC236}">
                <a16:creationId xmlns:a16="http://schemas.microsoft.com/office/drawing/2014/main" id="{90B412C0-6AB6-437F-B15E-68B7E728875D}"/>
              </a:ext>
            </a:extLst>
          </p:cNvPr>
          <p:cNvGraphicFramePr>
            <a:graphicFrameLocks noGrp="1"/>
          </p:cNvGraphicFramePr>
          <p:nvPr>
            <p:ph idx="1"/>
            <p:extLst>
              <p:ext uri="{D42A27DB-BD31-4B8C-83A1-F6EECF244321}">
                <p14:modId xmlns:p14="http://schemas.microsoft.com/office/powerpoint/2010/main" val="8617566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850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F0E922-C0C1-414C-8B1A-88D22E0ED3F2}"/>
              </a:ext>
            </a:extLst>
          </p:cNvPr>
          <p:cNvSpPr>
            <a:spLocks noGrp="1"/>
          </p:cNvSpPr>
          <p:nvPr>
            <p:ph type="title"/>
          </p:nvPr>
        </p:nvSpPr>
        <p:spPr>
          <a:xfrm>
            <a:off x="643468" y="621792"/>
            <a:ext cx="4989890" cy="5413248"/>
          </a:xfrm>
        </p:spPr>
        <p:txBody>
          <a:bodyPr>
            <a:normAutofit/>
          </a:bodyPr>
          <a:lstStyle/>
          <a:p>
            <a:pPr algn="ctr"/>
            <a:r>
              <a:rPr lang="en-US" sz="3600" dirty="0"/>
              <a:t>Updated Article 1, Standard of Practice 1-8</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D97E807-7D2C-45E1-8773-64A1AACC7ACF}"/>
              </a:ext>
            </a:extLst>
          </p:cNvPr>
          <p:cNvSpPr>
            <a:spLocks noGrp="1"/>
          </p:cNvSpPr>
          <p:nvPr>
            <p:ph idx="1"/>
          </p:nvPr>
        </p:nvSpPr>
        <p:spPr>
          <a:xfrm>
            <a:off x="6096000" y="643466"/>
            <a:ext cx="5452532" cy="5571065"/>
          </a:xfrm>
          <a:noFill/>
        </p:spPr>
        <p:txBody>
          <a:bodyPr anchor="ctr">
            <a:normAutofit/>
          </a:bodyPr>
          <a:lstStyle/>
          <a:p>
            <a:pPr marL="45720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REALTORS®, acting as agents or brokers of buyers/tenants, shall submit to buyers/tenants all offers and counter-offers until acceptance but have no obligation to continue to show properties to their clients after an offer has been accepted unless otherwise agreed in writing. </a:t>
            </a:r>
            <a:r>
              <a:rPr lang="en-US" sz="1800"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Upon the written request of the listing broker who submits a counter-offer to the buyer's/tenant's broker, the buyer's/tenant's broker shall provide, as soon as practical, a written affirmation to the listing broker stating that the counter-offer has been submitted to the buyers/tenants, or a written notification that the buyers/tenants have waived the obligation to have the counter-offer presented.</a:t>
            </a: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REALTORS®, acting as agents or brokers of buyers/tenants, shall recommend that buyers/tenants obtain the advice of legal counsel if there is a question as to whether a pre-existing contract has been terminated.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577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F0E922-C0C1-414C-8B1A-88D22E0ED3F2}"/>
              </a:ext>
            </a:extLst>
          </p:cNvPr>
          <p:cNvSpPr>
            <a:spLocks noGrp="1"/>
          </p:cNvSpPr>
          <p:nvPr>
            <p:ph type="title"/>
          </p:nvPr>
        </p:nvSpPr>
        <p:spPr>
          <a:xfrm>
            <a:off x="643468" y="621792"/>
            <a:ext cx="4989890" cy="5413248"/>
          </a:xfrm>
        </p:spPr>
        <p:txBody>
          <a:bodyPr>
            <a:normAutofit/>
          </a:bodyPr>
          <a:lstStyle/>
          <a:p>
            <a:pPr algn="ctr"/>
            <a:r>
              <a:rPr lang="en-US" sz="3600" dirty="0"/>
              <a:t>Updated Article 12, Standard of Practice 12-1</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D97E807-7D2C-45E1-8773-64A1AACC7ACF}"/>
              </a:ext>
            </a:extLst>
          </p:cNvPr>
          <p:cNvSpPr>
            <a:spLocks noGrp="1"/>
          </p:cNvSpPr>
          <p:nvPr>
            <p:ph idx="1"/>
          </p:nvPr>
        </p:nvSpPr>
        <p:spPr>
          <a:xfrm>
            <a:off x="6096000" y="643466"/>
            <a:ext cx="5452532" cy="5571065"/>
          </a:xfrm>
          <a:noFill/>
        </p:spPr>
        <p:txBody>
          <a:bodyPr anchor="ctr">
            <a:normAutofit/>
          </a:bodyPr>
          <a:lstStyle/>
          <a:p>
            <a:pPr marL="0" marR="0" indent="0">
              <a:spcBef>
                <a:spcPts val="0"/>
              </a:spcBef>
              <a:spcAft>
                <a:spcPts val="0"/>
              </a:spcAft>
              <a:buNone/>
            </a:pPr>
            <a:r>
              <a:rPr lang="en-US" sz="1800" strike="sngStrike" dirty="0">
                <a:effectLst/>
                <a:latin typeface="Calibri" panose="020F0502020204030204" pitchFamily="34" charset="0"/>
                <a:ea typeface="Calibri" panose="020F0502020204030204" pitchFamily="34" charset="0"/>
                <a:cs typeface="Arial" panose="020B0604020202020204" pitchFamily="34" charset="0"/>
              </a:rPr>
              <a:t>Unless they are receiving no compensation from any source for their time and services, REALTORS® may use the term “free” and similar terms in their advertising and in other representations only if they clearly and conspicuously disclose:</a:t>
            </a:r>
            <a:endParaRPr lang="en-US" sz="1800" strike="sngStrike" dirty="0">
              <a:latin typeface="Calibri" panose="020F0502020204030204" pitchFamily="34" charset="0"/>
              <a:ea typeface="Calibri" panose="020F0502020204030204" pitchFamily="34" charset="0"/>
              <a:cs typeface="Arial" panose="020B0604020202020204" pitchFamily="34" charset="0"/>
            </a:endParaRPr>
          </a:p>
          <a:p>
            <a:pPr marR="0" indent="0">
              <a:spcBef>
                <a:spcPts val="0"/>
              </a:spcBef>
              <a:spcAft>
                <a:spcPts val="0"/>
              </a:spcAft>
              <a:buNone/>
            </a:pPr>
            <a:endParaRPr lang="en-US" sz="1800" strike="sngStrike" dirty="0">
              <a:effectLst/>
              <a:latin typeface="Calibri" panose="020F0502020204030204" pitchFamily="34" charset="0"/>
              <a:ea typeface="Calibri" panose="020F0502020204030204" pitchFamily="34" charset="0"/>
              <a:cs typeface="Arial" panose="020B0604020202020204" pitchFamily="34" charset="0"/>
            </a:endParaRPr>
          </a:p>
          <a:p>
            <a:pPr marL="0" marR="0" lvl="0" indent="0" defTabSz="1316038">
              <a:lnSpc>
                <a:spcPct val="115000"/>
              </a:lnSpc>
              <a:spcBef>
                <a:spcPts val="0"/>
              </a:spcBef>
              <a:spcAft>
                <a:spcPts val="1000"/>
              </a:spcAft>
              <a:buNone/>
            </a:pPr>
            <a:r>
              <a:rPr lang="en-US" sz="1800" strike="sngStrike" dirty="0">
                <a:effectLst/>
                <a:latin typeface="Calibri" panose="020F0502020204030204" pitchFamily="34" charset="0"/>
                <a:ea typeface="Calibri" panose="020F0502020204030204" pitchFamily="34" charset="0"/>
                <a:cs typeface="Arial" panose="020B0604020202020204" pitchFamily="34" charset="0"/>
              </a:rPr>
              <a:t>1) by whom they are being, or expect to be, paid;</a:t>
            </a:r>
            <a:br>
              <a:rPr lang="en-US" sz="1800" strike="sngStrike" dirty="0">
                <a:effectLst/>
                <a:latin typeface="Calibri" panose="020F0502020204030204" pitchFamily="34" charset="0"/>
                <a:ea typeface="Calibri" panose="020F0502020204030204" pitchFamily="34" charset="0"/>
                <a:cs typeface="Arial" panose="020B0604020202020204" pitchFamily="34" charset="0"/>
              </a:rPr>
            </a:br>
            <a:r>
              <a:rPr lang="en-US" sz="1800" strike="sngStrike" dirty="0">
                <a:effectLst/>
                <a:latin typeface="Calibri" panose="020F0502020204030204" pitchFamily="34" charset="0"/>
                <a:ea typeface="Calibri" panose="020F0502020204030204" pitchFamily="34" charset="0"/>
                <a:cs typeface="Arial" panose="020B0604020202020204" pitchFamily="34" charset="0"/>
              </a:rPr>
              <a:t>2) the amount of the payment or anticipated payment;</a:t>
            </a:r>
            <a:br>
              <a:rPr lang="en-US" sz="1800" strike="sngStrike" dirty="0">
                <a:effectLst/>
                <a:latin typeface="Calibri" panose="020F0502020204030204" pitchFamily="34" charset="0"/>
                <a:ea typeface="Calibri" panose="020F0502020204030204" pitchFamily="34" charset="0"/>
                <a:cs typeface="Arial" panose="020B0604020202020204" pitchFamily="34" charset="0"/>
              </a:rPr>
            </a:br>
            <a:r>
              <a:rPr lang="en-US" sz="1800" strike="sngStrike" dirty="0">
                <a:effectLst/>
                <a:latin typeface="Calibri" panose="020F0502020204030204" pitchFamily="34" charset="0"/>
                <a:ea typeface="Calibri" panose="020F0502020204030204" pitchFamily="34" charset="0"/>
                <a:cs typeface="Arial" panose="020B0604020202020204" pitchFamily="34" charset="0"/>
              </a:rPr>
              <a:t>3) any conditions associated with the payment, offered product or service, and;</a:t>
            </a:r>
            <a:br>
              <a:rPr lang="en-US" sz="1800" strike="sngStrike" dirty="0">
                <a:effectLst/>
                <a:latin typeface="Calibri" panose="020F0502020204030204" pitchFamily="34" charset="0"/>
                <a:ea typeface="Calibri" panose="020F0502020204030204" pitchFamily="34" charset="0"/>
                <a:cs typeface="Arial" panose="020B0604020202020204" pitchFamily="34" charset="0"/>
              </a:rPr>
            </a:br>
            <a:r>
              <a:rPr lang="en-US" sz="1800" strike="sngStrike" dirty="0">
                <a:effectLst/>
                <a:latin typeface="Calibri" panose="020F0502020204030204" pitchFamily="34" charset="0"/>
                <a:ea typeface="Calibri" panose="020F0502020204030204" pitchFamily="34" charset="0"/>
                <a:cs typeface="Arial" panose="020B0604020202020204" pitchFamily="34" charset="0"/>
              </a:rPr>
              <a:t>4) any other terms relating to their compensation. </a:t>
            </a:r>
            <a:r>
              <a:rPr lang="en-US" sz="1800" i="1" strike="sngStrike" dirty="0">
                <a:effectLst/>
                <a:latin typeface="Calibri" panose="020F0502020204030204" pitchFamily="34" charset="0"/>
                <a:ea typeface="Calibri" panose="020F0502020204030204" pitchFamily="34" charset="0"/>
                <a:cs typeface="Arial" panose="020B0604020202020204" pitchFamily="34" charset="0"/>
              </a:rPr>
              <a:t>(Amended 1/20)</a:t>
            </a:r>
            <a:endParaRPr lang="en-US" sz="1800" strike="sngStrike"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BF4F03FD-AB1D-4A16-A6E6-B2CF18B9D38E}"/>
              </a:ext>
            </a:extLst>
          </p:cNvPr>
          <p:cNvSpPr txBox="1"/>
          <p:nvPr/>
        </p:nvSpPr>
        <p:spPr>
          <a:xfrm>
            <a:off x="5582505" y="2451253"/>
            <a:ext cx="4964947" cy="1754326"/>
          </a:xfrm>
          <a:prstGeom prst="rect">
            <a:avLst/>
          </a:prstGeom>
          <a:noFill/>
        </p:spPr>
        <p:txBody>
          <a:bodyPr wrap="square" rtlCol="0">
            <a:spAutoFit/>
          </a:bodyPr>
          <a:lstStyle/>
          <a:p>
            <a:pPr marL="457200" marR="0">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REALTORS® must not represent that their brokerage services to a client or customer are free or available at no cost to their clients, unless the REALTOR® will receive no financial compensation from any source for those services.</a:t>
            </a:r>
          </a:p>
        </p:txBody>
      </p:sp>
    </p:spTree>
    <p:extLst>
      <p:ext uri="{BB962C8B-B14F-4D97-AF65-F5344CB8AC3E}">
        <p14:creationId xmlns:p14="http://schemas.microsoft.com/office/powerpoint/2010/main" val="271884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hidden"/>
                                      </p:to>
                                    </p:set>
                                  </p:childTnLst>
                                </p:cTn>
                              </p:par>
                            </p:childTnLst>
                          </p:cTn>
                        </p:par>
                        <p:par>
                          <p:cTn id="9" fill="hold">
                            <p:stCondLst>
                              <p:cond delay="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BF0E922-C0C1-414C-8B1A-88D22E0ED3F2}"/>
              </a:ext>
            </a:extLst>
          </p:cNvPr>
          <p:cNvSpPr>
            <a:spLocks noGrp="1"/>
          </p:cNvSpPr>
          <p:nvPr>
            <p:ph type="title"/>
          </p:nvPr>
        </p:nvSpPr>
        <p:spPr>
          <a:xfrm>
            <a:off x="643468" y="621792"/>
            <a:ext cx="4989890" cy="5413248"/>
          </a:xfrm>
        </p:spPr>
        <p:txBody>
          <a:bodyPr>
            <a:normAutofit/>
          </a:bodyPr>
          <a:lstStyle/>
          <a:p>
            <a:pPr algn="ctr"/>
            <a:r>
              <a:rPr lang="en-US" sz="3600" dirty="0"/>
              <a:t>2020 Update: </a:t>
            </a:r>
            <a:br>
              <a:rPr lang="en-US" sz="3600" dirty="0"/>
            </a:br>
            <a:r>
              <a:rPr lang="en-US" sz="3600" dirty="0"/>
              <a:t>Standard of Practice </a:t>
            </a:r>
            <a:br>
              <a:rPr lang="en-US" sz="3600" dirty="0"/>
            </a:br>
            <a:r>
              <a:rPr lang="en-US" sz="3600" dirty="0"/>
              <a:t>10-5</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D97E807-7D2C-45E1-8773-64A1AACC7ACF}"/>
              </a:ext>
            </a:extLst>
          </p:cNvPr>
          <p:cNvSpPr>
            <a:spLocks noGrp="1"/>
          </p:cNvSpPr>
          <p:nvPr>
            <p:ph idx="1"/>
          </p:nvPr>
        </p:nvSpPr>
        <p:spPr>
          <a:xfrm>
            <a:off x="6096000" y="643466"/>
            <a:ext cx="5452532" cy="5571065"/>
          </a:xfrm>
          <a:noFill/>
        </p:spPr>
        <p:txBody>
          <a:bodyPr anchor="ctr">
            <a:normAutofit/>
          </a:bodyPr>
          <a:lstStyle/>
          <a:p>
            <a:pPr marL="0" indent="0">
              <a:buNone/>
            </a:pPr>
            <a:r>
              <a:rPr lang="en-US" sz="2000" dirty="0"/>
              <a:t>REALTORS® must not use harassing speech, hate speech, epithets, or slurs based on race, color, religion, sex, handicap, familial status, national origin, sexual orientation, or gender identity.  </a:t>
            </a:r>
          </a:p>
        </p:txBody>
      </p:sp>
    </p:spTree>
    <p:extLst>
      <p:ext uri="{BB962C8B-B14F-4D97-AF65-F5344CB8AC3E}">
        <p14:creationId xmlns:p14="http://schemas.microsoft.com/office/powerpoint/2010/main" val="385362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F0E922-C0C1-414C-8B1A-88D22E0ED3F2}"/>
              </a:ext>
            </a:extLst>
          </p:cNvPr>
          <p:cNvSpPr>
            <a:spLocks noGrp="1"/>
          </p:cNvSpPr>
          <p:nvPr>
            <p:ph type="title"/>
          </p:nvPr>
        </p:nvSpPr>
        <p:spPr>
          <a:xfrm>
            <a:off x="643468" y="621792"/>
            <a:ext cx="4989890" cy="5413248"/>
          </a:xfrm>
        </p:spPr>
        <p:txBody>
          <a:bodyPr>
            <a:normAutofit/>
          </a:bodyPr>
          <a:lstStyle/>
          <a:p>
            <a:pPr algn="ctr"/>
            <a:r>
              <a:rPr lang="en-US" sz="3600" dirty="0"/>
              <a:t>New Case Interpretations for Article 10, Standard of Practice 10-5</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a:extLst>
              <a:ext uri="{FF2B5EF4-FFF2-40B4-BE49-F238E27FC236}">
                <a16:creationId xmlns:a16="http://schemas.microsoft.com/office/drawing/2014/main" id="{14A20D9B-D499-4C6E-AFEB-51BC0909D516}"/>
              </a:ext>
            </a:extLst>
          </p:cNvPr>
          <p:cNvPicPr>
            <a:picLocks noGrp="1" noChangeAspect="1"/>
          </p:cNvPicPr>
          <p:nvPr>
            <p:ph idx="1"/>
          </p:nvPr>
        </p:nvPicPr>
        <p:blipFill>
          <a:blip r:embed="rId3"/>
          <a:stretch>
            <a:fillRect/>
          </a:stretch>
        </p:blipFill>
        <p:spPr>
          <a:xfrm>
            <a:off x="6436595" y="642938"/>
            <a:ext cx="4771872" cy="5572125"/>
          </a:xfrm>
          <a:noFill/>
        </p:spPr>
      </p:pic>
      <p:sp>
        <p:nvSpPr>
          <p:cNvPr id="7" name="TextBox 6">
            <a:extLst>
              <a:ext uri="{FF2B5EF4-FFF2-40B4-BE49-F238E27FC236}">
                <a16:creationId xmlns:a16="http://schemas.microsoft.com/office/drawing/2014/main" id="{8C7576E5-5DCA-49A3-AA01-A6EBB11501A7}"/>
              </a:ext>
            </a:extLst>
          </p:cNvPr>
          <p:cNvSpPr txBox="1"/>
          <p:nvPr/>
        </p:nvSpPr>
        <p:spPr>
          <a:xfrm>
            <a:off x="529221" y="4983074"/>
            <a:ext cx="5378153" cy="646331"/>
          </a:xfrm>
          <a:prstGeom prst="rect">
            <a:avLst/>
          </a:prstGeom>
          <a:noFill/>
        </p:spPr>
        <p:txBody>
          <a:bodyPr wrap="square" rtlCol="0">
            <a:spAutoFit/>
          </a:bodyPr>
          <a:lstStyle/>
          <a:p>
            <a:r>
              <a:rPr lang="en-US" dirty="0"/>
              <a:t>https://www.nar.realtor/code-of-ethics-and-arbitration-manual/case-interpretations-related-to-article-10</a:t>
            </a:r>
          </a:p>
        </p:txBody>
      </p:sp>
    </p:spTree>
    <p:extLst>
      <p:ext uri="{BB962C8B-B14F-4D97-AF65-F5344CB8AC3E}">
        <p14:creationId xmlns:p14="http://schemas.microsoft.com/office/powerpoint/2010/main" val="118014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3" name="Freeform: Shape 4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22FC4010-B86A-4CB9-B692-67ABECBA6460}"/>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Questions?</a:t>
            </a:r>
          </a:p>
        </p:txBody>
      </p:sp>
      <p:sp>
        <p:nvSpPr>
          <p:cNvPr id="47" name="Freeform: Shape 4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Rectangle 4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53755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92780C6FCE404F895883EA459121D4" ma:contentTypeVersion="7" ma:contentTypeDescription="Create a new document." ma:contentTypeScope="" ma:versionID="82857f8b4d616899b132435e0132ee50">
  <xsd:schema xmlns:xsd="http://www.w3.org/2001/XMLSchema" xmlns:xs="http://www.w3.org/2001/XMLSchema" xmlns:p="http://schemas.microsoft.com/office/2006/metadata/properties" xmlns:ns2="ed82d5ce-ac55-4faf-b302-f86d2c2d6074" xmlns:ns3="c25606f7-3c0a-4023-9f62-0ff088a46964" targetNamespace="http://schemas.microsoft.com/office/2006/metadata/properties" ma:root="true" ma:fieldsID="06cd592d0cca53112f9c3805eed4537f" ns2:_="" ns3:_="">
    <xsd:import namespace="ed82d5ce-ac55-4faf-b302-f86d2c2d6074"/>
    <xsd:import namespace="c25606f7-3c0a-4023-9f62-0ff088a469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d5ce-ac55-4faf-b302-f86d2c2d6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5606f7-3c0a-4023-9f62-0ff088a469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459894-44ED-45DA-A16A-5238534DC423}">
  <ds:schemaRefs>
    <ds:schemaRef ds:uri="http://schemas.microsoft.com/sharepoint/v3/contenttype/forms"/>
  </ds:schemaRefs>
</ds:datastoreItem>
</file>

<file path=customXml/itemProps2.xml><?xml version="1.0" encoding="utf-8"?>
<ds:datastoreItem xmlns:ds="http://schemas.openxmlformats.org/officeDocument/2006/customXml" ds:itemID="{BF9A1955-E0AB-4028-8069-2212D39B3B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2d5ce-ac55-4faf-b302-f86d2c2d6074"/>
    <ds:schemaRef ds:uri="c25606f7-3c0a-4023-9f62-0ff088a46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8AA8D1-AD9C-4374-AA19-DBE713F89B8A}">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c25606f7-3c0a-4023-9f62-0ff088a46964"/>
    <ds:schemaRef ds:uri="ed82d5ce-ac55-4faf-b302-f86d2c2d607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54</TotalTime>
  <Words>1015</Words>
  <Application>Microsoft Office PowerPoint</Application>
  <PresentationFormat>Widescreen</PresentationFormat>
  <Paragraphs>48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NAR Code of Ethics Updates 2022</vt:lpstr>
      <vt:lpstr>2022 Updates to the Code of Ethics</vt:lpstr>
      <vt:lpstr>Updated Article 1, Standard of Practice 1-8</vt:lpstr>
      <vt:lpstr>Updated Article 12, Standard of Practice 12-1</vt:lpstr>
      <vt:lpstr>2020 Update:  Standard of Practice  10-5</vt:lpstr>
      <vt:lpstr>New Case Interpretations for Article 10, Standard of Practice 10-5</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 Code of Ethics Updates</dc:title>
  <dc:creator>Cate Oroszlan</dc:creator>
  <cp:lastModifiedBy>Cate Oroszlan</cp:lastModifiedBy>
  <cp:revision>2</cp:revision>
  <dcterms:created xsi:type="dcterms:W3CDTF">2020-11-10T05:00:41Z</dcterms:created>
  <dcterms:modified xsi:type="dcterms:W3CDTF">2021-11-29T13:41:38Z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0x0101007092780C6FCE404F895883EA459121D4</vt:lpwstr>
  </property>
</Properties>
</file>