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diagrams/data4.xml" ContentType="application/vnd.openxmlformats-officedocument.drawingml.diagramData+xml"/>
  <Override PartName="/ppt/diagrams/data3.xml" ContentType="application/vnd.openxmlformats-officedocument.drawingml.diagramData+xml"/>
  <Override PartName="/ppt/diagrams/data1.xml" ContentType="application/vnd.openxmlformats-officedocument.drawingml.diagramData+xml"/>
  <Override PartName="/ppt/diagrams/data5.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diagrams/quickStyle4.xml" ContentType="application/vnd.openxmlformats-officedocument.drawingml.diagramStyle+xml"/>
  <Override PartName="/ppt/theme/theme1.xml" ContentType="application/vnd.openxmlformats-officedocument.theme+xml"/>
  <Override PartName="/ppt/diagrams/colors4.xml" ContentType="application/vnd.openxmlformats-officedocument.drawingml.diagramColors+xml"/>
  <Override PartName="/ppt/diagrams/drawing4.xml" ContentType="application/vnd.ms-office.drawingml.diagramDrawing+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layout4.xml" ContentType="application/vnd.openxmlformats-officedocument.drawingml.diagramLayout+xml"/>
  <Override PartName="/ppt/diagrams/layout5.xml" ContentType="application/vnd.openxmlformats-officedocument.drawingml.diagramLayout+xml"/>
  <Override PartName="/ppt/diagrams/quickStyle5.xml" ContentType="application/vnd.openxmlformats-officedocument.drawingml.diagramStyle+xml"/>
  <Override PartName="/ppt/diagrams/drawing3.xml" ContentType="application/vnd.ms-office.drawingml.diagramDrawing+xml"/>
  <Override PartName="/ppt/diagrams/colors5.xml" ContentType="application/vnd.openxmlformats-officedocument.drawingml.diagramColors+xml"/>
  <Override PartName="/ppt/diagrams/colors2.xml" ContentType="application/vnd.openxmlformats-officedocument.drawingml.diagramColors+xml"/>
  <Override PartName="/ppt/diagrams/drawing5.xml" ContentType="application/vnd.ms-office.drawingml.diagramDrawing+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966" autoAdjust="0"/>
  </p:normalViewPr>
  <p:slideViewPr>
    <p:cSldViewPr snapToGrid="0">
      <p:cViewPr varScale="1">
        <p:scale>
          <a:sx n="86" d="100"/>
          <a:sy n="86" d="100"/>
        </p:scale>
        <p:origin x="6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9598C8-962E-4DBF-8C35-E6280AC0EA1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6F5E34F-744D-4BEC-96A1-6E0A31FBBD9E}">
      <dgm:prSet/>
      <dgm:spPr/>
      <dgm:t>
        <a:bodyPr/>
        <a:lstStyle/>
        <a:p>
          <a:r>
            <a:rPr lang="en-US"/>
            <a:t>2 or more claims</a:t>
          </a:r>
        </a:p>
      </dgm:t>
    </dgm:pt>
    <dgm:pt modelId="{FD39EED7-6E22-4BF9-AB65-7559D3AAEB9D}" type="parTrans" cxnId="{34A27E45-635C-45A5-9D69-16CC8CE8EB25}">
      <dgm:prSet/>
      <dgm:spPr/>
      <dgm:t>
        <a:bodyPr/>
        <a:lstStyle/>
        <a:p>
          <a:endParaRPr lang="en-US"/>
        </a:p>
      </dgm:t>
    </dgm:pt>
    <dgm:pt modelId="{11476096-26F4-4E51-A92F-5C867E53504E}" type="sibTrans" cxnId="{34A27E45-635C-45A5-9D69-16CC8CE8EB25}">
      <dgm:prSet/>
      <dgm:spPr/>
      <dgm:t>
        <a:bodyPr/>
        <a:lstStyle/>
        <a:p>
          <a:endParaRPr lang="en-US"/>
        </a:p>
      </dgm:t>
    </dgm:pt>
    <dgm:pt modelId="{49EF640C-0133-4F4D-B12A-B7555E84C5ED}">
      <dgm:prSet/>
      <dgm:spPr/>
      <dgm:t>
        <a:bodyPr/>
        <a:lstStyle/>
        <a:p>
          <a:r>
            <a:rPr lang="en-US"/>
            <a:t>Of more than $1,000</a:t>
          </a:r>
        </a:p>
      </dgm:t>
    </dgm:pt>
    <dgm:pt modelId="{4D337434-D793-4084-926D-D78794B00EC6}" type="parTrans" cxnId="{CEB2FC12-483C-4EBA-AF42-5A9FC0EC3C5C}">
      <dgm:prSet/>
      <dgm:spPr/>
      <dgm:t>
        <a:bodyPr/>
        <a:lstStyle/>
        <a:p>
          <a:endParaRPr lang="en-US"/>
        </a:p>
      </dgm:t>
    </dgm:pt>
    <dgm:pt modelId="{0214F9C5-A381-48CD-8234-23447663983E}" type="sibTrans" cxnId="{CEB2FC12-483C-4EBA-AF42-5A9FC0EC3C5C}">
      <dgm:prSet/>
      <dgm:spPr/>
      <dgm:t>
        <a:bodyPr/>
        <a:lstStyle/>
        <a:p>
          <a:endParaRPr lang="en-US"/>
        </a:p>
      </dgm:t>
    </dgm:pt>
    <dgm:pt modelId="{773F2D47-74AE-431D-8B0B-FAAF80952FAC}">
      <dgm:prSet/>
      <dgm:spPr/>
      <dgm:t>
        <a:bodyPr/>
        <a:lstStyle/>
        <a:p>
          <a:r>
            <a:rPr lang="en-US"/>
            <a:t>Paid by the NFIP</a:t>
          </a:r>
        </a:p>
      </dgm:t>
    </dgm:pt>
    <dgm:pt modelId="{805C37C9-243C-44E2-B884-4EB0D0F72E3C}" type="parTrans" cxnId="{7F604B96-703B-4179-BB39-7731FACC05E7}">
      <dgm:prSet/>
      <dgm:spPr/>
      <dgm:t>
        <a:bodyPr/>
        <a:lstStyle/>
        <a:p>
          <a:endParaRPr lang="en-US"/>
        </a:p>
      </dgm:t>
    </dgm:pt>
    <dgm:pt modelId="{74B63DED-41DF-4419-AC83-AE6AAD7A5A0F}" type="sibTrans" cxnId="{7F604B96-703B-4179-BB39-7731FACC05E7}">
      <dgm:prSet/>
      <dgm:spPr/>
      <dgm:t>
        <a:bodyPr/>
        <a:lstStyle/>
        <a:p>
          <a:endParaRPr lang="en-US"/>
        </a:p>
      </dgm:t>
    </dgm:pt>
    <dgm:pt modelId="{702E1F2B-7151-4C5E-BFC3-8C0780A5206F}">
      <dgm:prSet/>
      <dgm:spPr/>
      <dgm:t>
        <a:bodyPr/>
        <a:lstStyle/>
        <a:p>
          <a:r>
            <a:rPr lang="en-US"/>
            <a:t>In any rolling 10-year period starting in 1978</a:t>
          </a:r>
        </a:p>
      </dgm:t>
    </dgm:pt>
    <dgm:pt modelId="{FF07E86C-8748-44D7-B01E-B81880EB609C}" type="parTrans" cxnId="{4586E42D-C0BB-48E8-8485-E948AA2560E4}">
      <dgm:prSet/>
      <dgm:spPr/>
      <dgm:t>
        <a:bodyPr/>
        <a:lstStyle/>
        <a:p>
          <a:endParaRPr lang="en-US"/>
        </a:p>
      </dgm:t>
    </dgm:pt>
    <dgm:pt modelId="{FC92998C-58D7-498E-BAD5-8F8B8584171F}" type="sibTrans" cxnId="{4586E42D-C0BB-48E8-8485-E948AA2560E4}">
      <dgm:prSet/>
      <dgm:spPr/>
      <dgm:t>
        <a:bodyPr/>
        <a:lstStyle/>
        <a:p>
          <a:endParaRPr lang="en-US"/>
        </a:p>
      </dgm:t>
    </dgm:pt>
    <dgm:pt modelId="{21493B65-2938-4EF6-92D3-F71F95507F62}" type="pres">
      <dgm:prSet presAssocID="{349598C8-962E-4DBF-8C35-E6280AC0EA1F}" presName="linear" presStyleCnt="0">
        <dgm:presLayoutVars>
          <dgm:animLvl val="lvl"/>
          <dgm:resizeHandles val="exact"/>
        </dgm:presLayoutVars>
      </dgm:prSet>
      <dgm:spPr/>
    </dgm:pt>
    <dgm:pt modelId="{2E2700E6-6264-427F-9146-152E67DB83C5}" type="pres">
      <dgm:prSet presAssocID="{E6F5E34F-744D-4BEC-96A1-6E0A31FBBD9E}" presName="parentText" presStyleLbl="node1" presStyleIdx="0" presStyleCnt="4">
        <dgm:presLayoutVars>
          <dgm:chMax val="0"/>
          <dgm:bulletEnabled val="1"/>
        </dgm:presLayoutVars>
      </dgm:prSet>
      <dgm:spPr/>
    </dgm:pt>
    <dgm:pt modelId="{C8B8ECC3-E563-4E10-8A8E-2D527FAD0E7D}" type="pres">
      <dgm:prSet presAssocID="{11476096-26F4-4E51-A92F-5C867E53504E}" presName="spacer" presStyleCnt="0"/>
      <dgm:spPr/>
    </dgm:pt>
    <dgm:pt modelId="{511F9F8C-20F0-4E2B-B3C4-8CB1F9D61370}" type="pres">
      <dgm:prSet presAssocID="{49EF640C-0133-4F4D-B12A-B7555E84C5ED}" presName="parentText" presStyleLbl="node1" presStyleIdx="1" presStyleCnt="4">
        <dgm:presLayoutVars>
          <dgm:chMax val="0"/>
          <dgm:bulletEnabled val="1"/>
        </dgm:presLayoutVars>
      </dgm:prSet>
      <dgm:spPr/>
    </dgm:pt>
    <dgm:pt modelId="{9D9F828B-726F-40D3-9647-853BCD270103}" type="pres">
      <dgm:prSet presAssocID="{0214F9C5-A381-48CD-8234-23447663983E}" presName="spacer" presStyleCnt="0"/>
      <dgm:spPr/>
    </dgm:pt>
    <dgm:pt modelId="{6CD23F31-34E4-43CA-A476-D5D67F503BA3}" type="pres">
      <dgm:prSet presAssocID="{773F2D47-74AE-431D-8B0B-FAAF80952FAC}" presName="parentText" presStyleLbl="node1" presStyleIdx="2" presStyleCnt="4">
        <dgm:presLayoutVars>
          <dgm:chMax val="0"/>
          <dgm:bulletEnabled val="1"/>
        </dgm:presLayoutVars>
      </dgm:prSet>
      <dgm:spPr/>
    </dgm:pt>
    <dgm:pt modelId="{AFC2BD7B-6DE5-4AFF-8C25-8EE13EE339F7}" type="pres">
      <dgm:prSet presAssocID="{74B63DED-41DF-4419-AC83-AE6AAD7A5A0F}" presName="spacer" presStyleCnt="0"/>
      <dgm:spPr/>
    </dgm:pt>
    <dgm:pt modelId="{D5219BB3-D30A-4536-88B0-01EE773528E0}" type="pres">
      <dgm:prSet presAssocID="{702E1F2B-7151-4C5E-BFC3-8C0780A5206F}" presName="parentText" presStyleLbl="node1" presStyleIdx="3" presStyleCnt="4">
        <dgm:presLayoutVars>
          <dgm:chMax val="0"/>
          <dgm:bulletEnabled val="1"/>
        </dgm:presLayoutVars>
      </dgm:prSet>
      <dgm:spPr/>
    </dgm:pt>
  </dgm:ptLst>
  <dgm:cxnLst>
    <dgm:cxn modelId="{D5F4E603-F6DA-4799-88AC-790AE7C4DF1D}" type="presOf" srcId="{702E1F2B-7151-4C5E-BFC3-8C0780A5206F}" destId="{D5219BB3-D30A-4536-88B0-01EE773528E0}" srcOrd="0" destOrd="0" presId="urn:microsoft.com/office/officeart/2005/8/layout/vList2"/>
    <dgm:cxn modelId="{CEB2FC12-483C-4EBA-AF42-5A9FC0EC3C5C}" srcId="{349598C8-962E-4DBF-8C35-E6280AC0EA1F}" destId="{49EF640C-0133-4F4D-B12A-B7555E84C5ED}" srcOrd="1" destOrd="0" parTransId="{4D337434-D793-4084-926D-D78794B00EC6}" sibTransId="{0214F9C5-A381-48CD-8234-23447663983E}"/>
    <dgm:cxn modelId="{F8098B1F-DB1A-455F-8B79-F1052117FBA4}" type="presOf" srcId="{773F2D47-74AE-431D-8B0B-FAAF80952FAC}" destId="{6CD23F31-34E4-43CA-A476-D5D67F503BA3}" srcOrd="0" destOrd="0" presId="urn:microsoft.com/office/officeart/2005/8/layout/vList2"/>
    <dgm:cxn modelId="{4586E42D-C0BB-48E8-8485-E948AA2560E4}" srcId="{349598C8-962E-4DBF-8C35-E6280AC0EA1F}" destId="{702E1F2B-7151-4C5E-BFC3-8C0780A5206F}" srcOrd="3" destOrd="0" parTransId="{FF07E86C-8748-44D7-B01E-B81880EB609C}" sibTransId="{FC92998C-58D7-498E-BAD5-8F8B8584171F}"/>
    <dgm:cxn modelId="{06D88D37-CA6A-4471-942E-7B04E1ADB193}" type="presOf" srcId="{349598C8-962E-4DBF-8C35-E6280AC0EA1F}" destId="{21493B65-2938-4EF6-92D3-F71F95507F62}" srcOrd="0" destOrd="0" presId="urn:microsoft.com/office/officeart/2005/8/layout/vList2"/>
    <dgm:cxn modelId="{34A27E45-635C-45A5-9D69-16CC8CE8EB25}" srcId="{349598C8-962E-4DBF-8C35-E6280AC0EA1F}" destId="{E6F5E34F-744D-4BEC-96A1-6E0A31FBBD9E}" srcOrd="0" destOrd="0" parTransId="{FD39EED7-6E22-4BF9-AB65-7559D3AAEB9D}" sibTransId="{11476096-26F4-4E51-A92F-5C867E53504E}"/>
    <dgm:cxn modelId="{7F604B96-703B-4179-BB39-7731FACC05E7}" srcId="{349598C8-962E-4DBF-8C35-E6280AC0EA1F}" destId="{773F2D47-74AE-431D-8B0B-FAAF80952FAC}" srcOrd="2" destOrd="0" parTransId="{805C37C9-243C-44E2-B884-4EB0D0F72E3C}" sibTransId="{74B63DED-41DF-4419-AC83-AE6AAD7A5A0F}"/>
    <dgm:cxn modelId="{D1E9D7AE-660F-4048-8ED2-31204996B55E}" type="presOf" srcId="{49EF640C-0133-4F4D-B12A-B7555E84C5ED}" destId="{511F9F8C-20F0-4E2B-B3C4-8CB1F9D61370}" srcOrd="0" destOrd="0" presId="urn:microsoft.com/office/officeart/2005/8/layout/vList2"/>
    <dgm:cxn modelId="{D7D1D7F4-B247-4E6D-9A0B-057BA903F01E}" type="presOf" srcId="{E6F5E34F-744D-4BEC-96A1-6E0A31FBBD9E}" destId="{2E2700E6-6264-427F-9146-152E67DB83C5}" srcOrd="0" destOrd="0" presId="urn:microsoft.com/office/officeart/2005/8/layout/vList2"/>
    <dgm:cxn modelId="{8F8EA888-953A-4D6E-964C-860CBB982085}" type="presParOf" srcId="{21493B65-2938-4EF6-92D3-F71F95507F62}" destId="{2E2700E6-6264-427F-9146-152E67DB83C5}" srcOrd="0" destOrd="0" presId="urn:microsoft.com/office/officeart/2005/8/layout/vList2"/>
    <dgm:cxn modelId="{B8D4EEB2-91CA-4173-82B4-45D7A6B37EA6}" type="presParOf" srcId="{21493B65-2938-4EF6-92D3-F71F95507F62}" destId="{C8B8ECC3-E563-4E10-8A8E-2D527FAD0E7D}" srcOrd="1" destOrd="0" presId="urn:microsoft.com/office/officeart/2005/8/layout/vList2"/>
    <dgm:cxn modelId="{E2379603-08E6-4CB8-9577-EE6B5B9FD15C}" type="presParOf" srcId="{21493B65-2938-4EF6-92D3-F71F95507F62}" destId="{511F9F8C-20F0-4E2B-B3C4-8CB1F9D61370}" srcOrd="2" destOrd="0" presId="urn:microsoft.com/office/officeart/2005/8/layout/vList2"/>
    <dgm:cxn modelId="{535522AF-F90E-40E0-BCFE-20962AD1E864}" type="presParOf" srcId="{21493B65-2938-4EF6-92D3-F71F95507F62}" destId="{9D9F828B-726F-40D3-9647-853BCD270103}" srcOrd="3" destOrd="0" presId="urn:microsoft.com/office/officeart/2005/8/layout/vList2"/>
    <dgm:cxn modelId="{F996A175-FB34-495B-8A74-BDACA30A8446}" type="presParOf" srcId="{21493B65-2938-4EF6-92D3-F71F95507F62}" destId="{6CD23F31-34E4-43CA-A476-D5D67F503BA3}" srcOrd="4" destOrd="0" presId="urn:microsoft.com/office/officeart/2005/8/layout/vList2"/>
    <dgm:cxn modelId="{EDC0D4F9-4C41-45B4-B572-A5FE5DF02613}" type="presParOf" srcId="{21493B65-2938-4EF6-92D3-F71F95507F62}" destId="{AFC2BD7B-6DE5-4AFF-8C25-8EE13EE339F7}" srcOrd="5" destOrd="0" presId="urn:microsoft.com/office/officeart/2005/8/layout/vList2"/>
    <dgm:cxn modelId="{78519F5F-F052-4BA2-B6DA-C1099CA817F7}" type="presParOf" srcId="{21493B65-2938-4EF6-92D3-F71F95507F62}" destId="{D5219BB3-D30A-4536-88B0-01EE773528E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3BFEE7-DE00-4FD9-84E4-852894F04BD0}"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AAFA57B6-0FB1-4486-B367-0D40C8199705}">
      <dgm:prSet/>
      <dgm:spPr/>
      <dgm:t>
        <a:bodyPr/>
        <a:lstStyle/>
        <a:p>
          <a:r>
            <a:rPr lang="en-US"/>
            <a:t>Court order</a:t>
          </a:r>
        </a:p>
      </dgm:t>
    </dgm:pt>
    <dgm:pt modelId="{97507B37-C63E-4BA1-B7AE-BA42E79525F7}" type="parTrans" cxnId="{8A4E46BA-973E-47D0-9F68-7BEFD5D030B5}">
      <dgm:prSet/>
      <dgm:spPr/>
      <dgm:t>
        <a:bodyPr/>
        <a:lstStyle/>
        <a:p>
          <a:endParaRPr lang="en-US"/>
        </a:p>
      </dgm:t>
    </dgm:pt>
    <dgm:pt modelId="{D399A84D-6475-4A2A-AC56-FE116CEC0CA1}" type="sibTrans" cxnId="{8A4E46BA-973E-47D0-9F68-7BEFD5D030B5}">
      <dgm:prSet/>
      <dgm:spPr/>
      <dgm:t>
        <a:bodyPr/>
        <a:lstStyle/>
        <a:p>
          <a:endParaRPr lang="en-US"/>
        </a:p>
      </dgm:t>
    </dgm:pt>
    <dgm:pt modelId="{FD415B8F-7FB0-4992-957A-54DB7BA9F39B}">
      <dgm:prSet/>
      <dgm:spPr/>
      <dgm:t>
        <a:bodyPr/>
        <a:lstStyle/>
        <a:p>
          <a:r>
            <a:rPr lang="en-US"/>
            <a:t>Foreclosure or deed in lieu of</a:t>
          </a:r>
        </a:p>
      </dgm:t>
    </dgm:pt>
    <dgm:pt modelId="{7E51C394-C83F-45DD-9DFF-949564FEA341}" type="parTrans" cxnId="{7CADBEE6-8423-4086-8274-D02192EB9B64}">
      <dgm:prSet/>
      <dgm:spPr/>
      <dgm:t>
        <a:bodyPr/>
        <a:lstStyle/>
        <a:p>
          <a:endParaRPr lang="en-US"/>
        </a:p>
      </dgm:t>
    </dgm:pt>
    <dgm:pt modelId="{41004F6C-AF53-46D5-BC0D-F36A1EC2D1D7}" type="sibTrans" cxnId="{7CADBEE6-8423-4086-8274-D02192EB9B64}">
      <dgm:prSet/>
      <dgm:spPr/>
      <dgm:t>
        <a:bodyPr/>
        <a:lstStyle/>
        <a:p>
          <a:endParaRPr lang="en-US"/>
        </a:p>
      </dgm:t>
    </dgm:pt>
    <dgm:pt modelId="{06B5B418-FB9E-4236-9BA6-16868A162CA3}">
      <dgm:prSet/>
      <dgm:spPr/>
      <dgm:t>
        <a:bodyPr/>
        <a:lstStyle/>
        <a:p>
          <a:r>
            <a:rPr lang="en-US"/>
            <a:t>Estate, guardianship, conservatorship, or trust</a:t>
          </a:r>
        </a:p>
      </dgm:t>
    </dgm:pt>
    <dgm:pt modelId="{2A9D2E29-57D3-4F28-89AD-587804F2308A}" type="parTrans" cxnId="{67734626-7CBC-42F0-A37C-80B5611E7DEA}">
      <dgm:prSet/>
      <dgm:spPr/>
      <dgm:t>
        <a:bodyPr/>
        <a:lstStyle/>
        <a:p>
          <a:endParaRPr lang="en-US"/>
        </a:p>
      </dgm:t>
    </dgm:pt>
    <dgm:pt modelId="{AB0DA2B9-4BCD-4D11-AF79-B48A99EB680C}" type="sibTrans" cxnId="{67734626-7CBC-42F0-A37C-80B5611E7DEA}">
      <dgm:prSet/>
      <dgm:spPr/>
      <dgm:t>
        <a:bodyPr/>
        <a:lstStyle/>
        <a:p>
          <a:endParaRPr lang="en-US"/>
        </a:p>
      </dgm:t>
    </dgm:pt>
    <dgm:pt modelId="{E25C08FD-AA99-4424-A980-432622D22ACE}">
      <dgm:prSet/>
      <dgm:spPr/>
      <dgm:t>
        <a:bodyPr/>
        <a:lstStyle/>
        <a:p>
          <a:r>
            <a:rPr lang="en-US"/>
            <a:t>Between co-owners</a:t>
          </a:r>
        </a:p>
      </dgm:t>
    </dgm:pt>
    <dgm:pt modelId="{7BFDEFB4-3676-4CDA-A385-12B8E96EAFE3}" type="parTrans" cxnId="{1F4A630F-E2DF-493C-81E1-38562D7C386F}">
      <dgm:prSet/>
      <dgm:spPr/>
      <dgm:t>
        <a:bodyPr/>
        <a:lstStyle/>
        <a:p>
          <a:endParaRPr lang="en-US"/>
        </a:p>
      </dgm:t>
    </dgm:pt>
    <dgm:pt modelId="{152E2101-1D03-451B-B971-B4FD3C357D43}" type="sibTrans" cxnId="{1F4A630F-E2DF-493C-81E1-38562D7C386F}">
      <dgm:prSet/>
      <dgm:spPr/>
      <dgm:t>
        <a:bodyPr/>
        <a:lstStyle/>
        <a:p>
          <a:endParaRPr lang="en-US"/>
        </a:p>
      </dgm:t>
    </dgm:pt>
    <dgm:pt modelId="{35A6ADD8-0960-40CC-B0DC-51F59A96A6ED}">
      <dgm:prSet/>
      <dgm:spPr/>
      <dgm:t>
        <a:bodyPr/>
        <a:lstStyle/>
        <a:p>
          <a:r>
            <a:rPr lang="en-US"/>
            <a:t>Direct family</a:t>
          </a:r>
        </a:p>
      </dgm:t>
    </dgm:pt>
    <dgm:pt modelId="{68C68C49-17C7-4442-AE7E-652BA8F79153}" type="parTrans" cxnId="{E6B11EE0-DE06-4D89-9B46-2A3A9EED0283}">
      <dgm:prSet/>
      <dgm:spPr/>
      <dgm:t>
        <a:bodyPr/>
        <a:lstStyle/>
        <a:p>
          <a:endParaRPr lang="en-US"/>
        </a:p>
      </dgm:t>
    </dgm:pt>
    <dgm:pt modelId="{27A16CAD-BBED-4607-9EB7-387BCC76DD1B}" type="sibTrans" cxnId="{E6B11EE0-DE06-4D89-9B46-2A3A9EED0283}">
      <dgm:prSet/>
      <dgm:spPr/>
      <dgm:t>
        <a:bodyPr/>
        <a:lstStyle/>
        <a:p>
          <a:endParaRPr lang="en-US"/>
        </a:p>
      </dgm:t>
    </dgm:pt>
    <dgm:pt modelId="{2DE623A7-7A1C-45F3-A3DC-835C5C12CA3C}">
      <dgm:prSet/>
      <dgm:spPr/>
      <dgm:t>
        <a:bodyPr/>
        <a:lstStyle/>
        <a:p>
          <a:r>
            <a:rPr lang="en-US"/>
            <a:t>Divorce</a:t>
          </a:r>
        </a:p>
      </dgm:t>
    </dgm:pt>
    <dgm:pt modelId="{D11B3795-5AB7-476A-9298-DD1A79A7885C}" type="parTrans" cxnId="{073219EC-12F5-4573-A433-B73CA0D5C40B}">
      <dgm:prSet/>
      <dgm:spPr/>
      <dgm:t>
        <a:bodyPr/>
        <a:lstStyle/>
        <a:p>
          <a:endParaRPr lang="en-US"/>
        </a:p>
      </dgm:t>
    </dgm:pt>
    <dgm:pt modelId="{2C89E5A9-4DDF-47B9-93A3-F029FE269C11}" type="sibTrans" cxnId="{073219EC-12F5-4573-A433-B73CA0D5C40B}">
      <dgm:prSet/>
      <dgm:spPr/>
      <dgm:t>
        <a:bodyPr/>
        <a:lstStyle/>
        <a:p>
          <a:endParaRPr lang="en-US"/>
        </a:p>
      </dgm:t>
    </dgm:pt>
    <dgm:pt modelId="{9449071F-F075-4AB2-97D5-0EC98DE1A26F}">
      <dgm:prSet/>
      <dgm:spPr/>
      <dgm:t>
        <a:bodyPr/>
        <a:lstStyle/>
        <a:p>
          <a:r>
            <a:rPr lang="en-US"/>
            <a:t>Failure to pay taxes</a:t>
          </a:r>
        </a:p>
      </dgm:t>
    </dgm:pt>
    <dgm:pt modelId="{14AF9475-B65D-4F75-90E7-18085AA1FF84}" type="parTrans" cxnId="{F36035AE-FC14-43B7-A7DB-A0D378348562}">
      <dgm:prSet/>
      <dgm:spPr/>
      <dgm:t>
        <a:bodyPr/>
        <a:lstStyle/>
        <a:p>
          <a:endParaRPr lang="en-US"/>
        </a:p>
      </dgm:t>
    </dgm:pt>
    <dgm:pt modelId="{415D40CA-4206-4579-8F28-936D1376D585}" type="sibTrans" cxnId="{F36035AE-FC14-43B7-A7DB-A0D378348562}">
      <dgm:prSet/>
      <dgm:spPr/>
      <dgm:t>
        <a:bodyPr/>
        <a:lstStyle/>
        <a:p>
          <a:endParaRPr lang="en-US"/>
        </a:p>
      </dgm:t>
    </dgm:pt>
    <dgm:pt modelId="{832D8402-E369-4DC4-A5F5-9B4A2B15F4A5}">
      <dgm:prSet/>
      <dgm:spPr/>
      <dgm:t>
        <a:bodyPr/>
        <a:lstStyle/>
        <a:p>
          <a:r>
            <a:rPr lang="en-US"/>
            <a:t>To/from the government</a:t>
          </a:r>
        </a:p>
      </dgm:t>
    </dgm:pt>
    <dgm:pt modelId="{449743FA-C8F9-495A-83E8-05AD29B4DA09}" type="parTrans" cxnId="{AEAA72A6-5AD1-4ECA-A3DE-1EE721915C66}">
      <dgm:prSet/>
      <dgm:spPr/>
      <dgm:t>
        <a:bodyPr/>
        <a:lstStyle/>
        <a:p>
          <a:endParaRPr lang="en-US"/>
        </a:p>
      </dgm:t>
    </dgm:pt>
    <dgm:pt modelId="{2185068A-7DB3-4394-8119-AFD94405FC59}" type="sibTrans" cxnId="{AEAA72A6-5AD1-4ECA-A3DE-1EE721915C66}">
      <dgm:prSet/>
      <dgm:spPr/>
      <dgm:t>
        <a:bodyPr/>
        <a:lstStyle/>
        <a:p>
          <a:endParaRPr lang="en-US"/>
        </a:p>
      </dgm:t>
    </dgm:pt>
    <dgm:pt modelId="{33752D37-1BCE-42FA-B270-3CE5DB8E9DE2}">
      <dgm:prSet/>
      <dgm:spPr/>
      <dgm:t>
        <a:bodyPr/>
        <a:lstStyle/>
        <a:p>
          <a:r>
            <a:rPr lang="en-US"/>
            <a:t>First sale</a:t>
          </a:r>
        </a:p>
      </dgm:t>
    </dgm:pt>
    <dgm:pt modelId="{A10F9592-8D64-4C5C-819F-73310845E246}" type="parTrans" cxnId="{51006E26-EB1D-4173-B625-20175462061F}">
      <dgm:prSet/>
      <dgm:spPr/>
      <dgm:t>
        <a:bodyPr/>
        <a:lstStyle/>
        <a:p>
          <a:endParaRPr lang="en-US"/>
        </a:p>
      </dgm:t>
    </dgm:pt>
    <dgm:pt modelId="{D9DBD2D0-550E-4A30-9B6B-9833282E4A9E}" type="sibTrans" cxnId="{51006E26-EB1D-4173-B625-20175462061F}">
      <dgm:prSet/>
      <dgm:spPr/>
      <dgm:t>
        <a:bodyPr/>
        <a:lstStyle/>
        <a:p>
          <a:endParaRPr lang="en-US"/>
        </a:p>
      </dgm:t>
    </dgm:pt>
    <dgm:pt modelId="{E7196085-20EA-4165-8406-813641AB1124}" type="pres">
      <dgm:prSet presAssocID="{D43BFEE7-DE00-4FD9-84E4-852894F04BD0}" presName="vert0" presStyleCnt="0">
        <dgm:presLayoutVars>
          <dgm:dir/>
          <dgm:animOne val="branch"/>
          <dgm:animLvl val="lvl"/>
        </dgm:presLayoutVars>
      </dgm:prSet>
      <dgm:spPr/>
    </dgm:pt>
    <dgm:pt modelId="{7690B5C1-0DDA-4AC3-9563-ED0EC49599FC}" type="pres">
      <dgm:prSet presAssocID="{AAFA57B6-0FB1-4486-B367-0D40C8199705}" presName="thickLine" presStyleLbl="alignNode1" presStyleIdx="0" presStyleCnt="9"/>
      <dgm:spPr/>
    </dgm:pt>
    <dgm:pt modelId="{CAC0C14C-0B5D-4CD9-BD44-283C6C8BBD3B}" type="pres">
      <dgm:prSet presAssocID="{AAFA57B6-0FB1-4486-B367-0D40C8199705}" presName="horz1" presStyleCnt="0"/>
      <dgm:spPr/>
    </dgm:pt>
    <dgm:pt modelId="{C2E00E4B-B64D-4FCD-95E2-695620B18FF2}" type="pres">
      <dgm:prSet presAssocID="{AAFA57B6-0FB1-4486-B367-0D40C8199705}" presName="tx1" presStyleLbl="revTx" presStyleIdx="0" presStyleCnt="9"/>
      <dgm:spPr/>
    </dgm:pt>
    <dgm:pt modelId="{DE076C81-3D40-4676-B255-1A0291924B9D}" type="pres">
      <dgm:prSet presAssocID="{AAFA57B6-0FB1-4486-B367-0D40C8199705}" presName="vert1" presStyleCnt="0"/>
      <dgm:spPr/>
    </dgm:pt>
    <dgm:pt modelId="{931CA8D6-5569-4413-B20C-3CD587BBF717}" type="pres">
      <dgm:prSet presAssocID="{FD415B8F-7FB0-4992-957A-54DB7BA9F39B}" presName="thickLine" presStyleLbl="alignNode1" presStyleIdx="1" presStyleCnt="9"/>
      <dgm:spPr/>
    </dgm:pt>
    <dgm:pt modelId="{FFB48569-E7A5-4405-90A1-D6AD1EEB57C8}" type="pres">
      <dgm:prSet presAssocID="{FD415B8F-7FB0-4992-957A-54DB7BA9F39B}" presName="horz1" presStyleCnt="0"/>
      <dgm:spPr/>
    </dgm:pt>
    <dgm:pt modelId="{92416EBF-0379-4C41-B827-1F4242AF262B}" type="pres">
      <dgm:prSet presAssocID="{FD415B8F-7FB0-4992-957A-54DB7BA9F39B}" presName="tx1" presStyleLbl="revTx" presStyleIdx="1" presStyleCnt="9"/>
      <dgm:spPr/>
    </dgm:pt>
    <dgm:pt modelId="{4271F106-F105-4A58-92D5-EDE6CC345C4C}" type="pres">
      <dgm:prSet presAssocID="{FD415B8F-7FB0-4992-957A-54DB7BA9F39B}" presName="vert1" presStyleCnt="0"/>
      <dgm:spPr/>
    </dgm:pt>
    <dgm:pt modelId="{7AC76F17-9114-49A0-8C56-0297ECCDA4B0}" type="pres">
      <dgm:prSet presAssocID="{06B5B418-FB9E-4236-9BA6-16868A162CA3}" presName="thickLine" presStyleLbl="alignNode1" presStyleIdx="2" presStyleCnt="9"/>
      <dgm:spPr/>
    </dgm:pt>
    <dgm:pt modelId="{3336F420-2648-4E50-B3A2-3FD633A02EA5}" type="pres">
      <dgm:prSet presAssocID="{06B5B418-FB9E-4236-9BA6-16868A162CA3}" presName="horz1" presStyleCnt="0"/>
      <dgm:spPr/>
    </dgm:pt>
    <dgm:pt modelId="{6D6A6674-F1A1-4985-A892-56E2859FA7F8}" type="pres">
      <dgm:prSet presAssocID="{06B5B418-FB9E-4236-9BA6-16868A162CA3}" presName="tx1" presStyleLbl="revTx" presStyleIdx="2" presStyleCnt="9"/>
      <dgm:spPr/>
    </dgm:pt>
    <dgm:pt modelId="{6F0B4825-9C9A-4532-A4CC-58392CB26A9E}" type="pres">
      <dgm:prSet presAssocID="{06B5B418-FB9E-4236-9BA6-16868A162CA3}" presName="vert1" presStyleCnt="0"/>
      <dgm:spPr/>
    </dgm:pt>
    <dgm:pt modelId="{7543B46C-329D-4938-88EA-016D488ADBED}" type="pres">
      <dgm:prSet presAssocID="{E25C08FD-AA99-4424-A980-432622D22ACE}" presName="thickLine" presStyleLbl="alignNode1" presStyleIdx="3" presStyleCnt="9"/>
      <dgm:spPr/>
    </dgm:pt>
    <dgm:pt modelId="{01B3E67C-BCA8-48D8-AB3F-E3CADC894868}" type="pres">
      <dgm:prSet presAssocID="{E25C08FD-AA99-4424-A980-432622D22ACE}" presName="horz1" presStyleCnt="0"/>
      <dgm:spPr/>
    </dgm:pt>
    <dgm:pt modelId="{AC66CA06-F180-428D-BA1D-A137A14CB3C3}" type="pres">
      <dgm:prSet presAssocID="{E25C08FD-AA99-4424-A980-432622D22ACE}" presName="tx1" presStyleLbl="revTx" presStyleIdx="3" presStyleCnt="9"/>
      <dgm:spPr/>
    </dgm:pt>
    <dgm:pt modelId="{7A2736E3-8694-4D75-9CF3-E4627032EFF6}" type="pres">
      <dgm:prSet presAssocID="{E25C08FD-AA99-4424-A980-432622D22ACE}" presName="vert1" presStyleCnt="0"/>
      <dgm:spPr/>
    </dgm:pt>
    <dgm:pt modelId="{2D487723-E4FF-47C8-BEC5-28C6AD1EE4CD}" type="pres">
      <dgm:prSet presAssocID="{35A6ADD8-0960-40CC-B0DC-51F59A96A6ED}" presName="thickLine" presStyleLbl="alignNode1" presStyleIdx="4" presStyleCnt="9"/>
      <dgm:spPr/>
    </dgm:pt>
    <dgm:pt modelId="{92495040-87FB-46E8-88C5-E7ADA362D2E1}" type="pres">
      <dgm:prSet presAssocID="{35A6ADD8-0960-40CC-B0DC-51F59A96A6ED}" presName="horz1" presStyleCnt="0"/>
      <dgm:spPr/>
    </dgm:pt>
    <dgm:pt modelId="{C88F658D-8A0F-40AB-A786-548D188C564B}" type="pres">
      <dgm:prSet presAssocID="{35A6ADD8-0960-40CC-B0DC-51F59A96A6ED}" presName="tx1" presStyleLbl="revTx" presStyleIdx="4" presStyleCnt="9"/>
      <dgm:spPr/>
    </dgm:pt>
    <dgm:pt modelId="{0ACB5272-6472-44C8-AD92-AD6AEFD7045A}" type="pres">
      <dgm:prSet presAssocID="{35A6ADD8-0960-40CC-B0DC-51F59A96A6ED}" presName="vert1" presStyleCnt="0"/>
      <dgm:spPr/>
    </dgm:pt>
    <dgm:pt modelId="{819E2BE8-EBA1-4CC4-9DA6-05E510C11F18}" type="pres">
      <dgm:prSet presAssocID="{2DE623A7-7A1C-45F3-A3DC-835C5C12CA3C}" presName="thickLine" presStyleLbl="alignNode1" presStyleIdx="5" presStyleCnt="9"/>
      <dgm:spPr/>
    </dgm:pt>
    <dgm:pt modelId="{EDD7EB73-BACF-46B1-92F7-E438DF1EF16D}" type="pres">
      <dgm:prSet presAssocID="{2DE623A7-7A1C-45F3-A3DC-835C5C12CA3C}" presName="horz1" presStyleCnt="0"/>
      <dgm:spPr/>
    </dgm:pt>
    <dgm:pt modelId="{3B0EDA9A-E61D-404A-8E12-E770A0896A08}" type="pres">
      <dgm:prSet presAssocID="{2DE623A7-7A1C-45F3-A3DC-835C5C12CA3C}" presName="tx1" presStyleLbl="revTx" presStyleIdx="5" presStyleCnt="9"/>
      <dgm:spPr/>
    </dgm:pt>
    <dgm:pt modelId="{C4430E0A-345B-4814-8FE6-1F6BC136CA8D}" type="pres">
      <dgm:prSet presAssocID="{2DE623A7-7A1C-45F3-A3DC-835C5C12CA3C}" presName="vert1" presStyleCnt="0"/>
      <dgm:spPr/>
    </dgm:pt>
    <dgm:pt modelId="{A6350A10-4556-4E2E-93FA-CE65F209672A}" type="pres">
      <dgm:prSet presAssocID="{9449071F-F075-4AB2-97D5-0EC98DE1A26F}" presName="thickLine" presStyleLbl="alignNode1" presStyleIdx="6" presStyleCnt="9"/>
      <dgm:spPr/>
    </dgm:pt>
    <dgm:pt modelId="{03D826BE-BABC-40C1-A6A9-8A070DFE7B66}" type="pres">
      <dgm:prSet presAssocID="{9449071F-F075-4AB2-97D5-0EC98DE1A26F}" presName="horz1" presStyleCnt="0"/>
      <dgm:spPr/>
    </dgm:pt>
    <dgm:pt modelId="{60BFB2FF-77B1-458F-94E5-D9C2CF218CB4}" type="pres">
      <dgm:prSet presAssocID="{9449071F-F075-4AB2-97D5-0EC98DE1A26F}" presName="tx1" presStyleLbl="revTx" presStyleIdx="6" presStyleCnt="9"/>
      <dgm:spPr/>
    </dgm:pt>
    <dgm:pt modelId="{810AF9A9-CA2D-43D5-A7AE-D7DE9F2BF5B8}" type="pres">
      <dgm:prSet presAssocID="{9449071F-F075-4AB2-97D5-0EC98DE1A26F}" presName="vert1" presStyleCnt="0"/>
      <dgm:spPr/>
    </dgm:pt>
    <dgm:pt modelId="{88B7059C-79A2-4D28-800B-7681E7925D45}" type="pres">
      <dgm:prSet presAssocID="{832D8402-E369-4DC4-A5F5-9B4A2B15F4A5}" presName="thickLine" presStyleLbl="alignNode1" presStyleIdx="7" presStyleCnt="9"/>
      <dgm:spPr/>
    </dgm:pt>
    <dgm:pt modelId="{D48C13CE-554C-486A-AFE5-60AC0F68A5BB}" type="pres">
      <dgm:prSet presAssocID="{832D8402-E369-4DC4-A5F5-9B4A2B15F4A5}" presName="horz1" presStyleCnt="0"/>
      <dgm:spPr/>
    </dgm:pt>
    <dgm:pt modelId="{63E4E8C1-C709-40B3-A312-3D9A65867ED8}" type="pres">
      <dgm:prSet presAssocID="{832D8402-E369-4DC4-A5F5-9B4A2B15F4A5}" presName="tx1" presStyleLbl="revTx" presStyleIdx="7" presStyleCnt="9"/>
      <dgm:spPr/>
    </dgm:pt>
    <dgm:pt modelId="{77FC6BB1-F859-4947-BA12-77F5429D41BC}" type="pres">
      <dgm:prSet presAssocID="{832D8402-E369-4DC4-A5F5-9B4A2B15F4A5}" presName="vert1" presStyleCnt="0"/>
      <dgm:spPr/>
    </dgm:pt>
    <dgm:pt modelId="{17C1F039-8AF2-43D7-878E-2FC19D35DF0B}" type="pres">
      <dgm:prSet presAssocID="{33752D37-1BCE-42FA-B270-3CE5DB8E9DE2}" presName="thickLine" presStyleLbl="alignNode1" presStyleIdx="8" presStyleCnt="9"/>
      <dgm:spPr/>
    </dgm:pt>
    <dgm:pt modelId="{A21C0DEC-AFB8-4A4A-8B1F-75B082C11A55}" type="pres">
      <dgm:prSet presAssocID="{33752D37-1BCE-42FA-B270-3CE5DB8E9DE2}" presName="horz1" presStyleCnt="0"/>
      <dgm:spPr/>
    </dgm:pt>
    <dgm:pt modelId="{18EF2915-3533-48DC-9345-464E1840A990}" type="pres">
      <dgm:prSet presAssocID="{33752D37-1BCE-42FA-B270-3CE5DB8E9DE2}" presName="tx1" presStyleLbl="revTx" presStyleIdx="8" presStyleCnt="9"/>
      <dgm:spPr/>
    </dgm:pt>
    <dgm:pt modelId="{2CE11360-C027-4B30-A165-101D27BE8F5E}" type="pres">
      <dgm:prSet presAssocID="{33752D37-1BCE-42FA-B270-3CE5DB8E9DE2}" presName="vert1" presStyleCnt="0"/>
      <dgm:spPr/>
    </dgm:pt>
  </dgm:ptLst>
  <dgm:cxnLst>
    <dgm:cxn modelId="{4A902D0B-55CB-4E65-98A4-00A26911A93D}" type="presOf" srcId="{33752D37-1BCE-42FA-B270-3CE5DB8E9DE2}" destId="{18EF2915-3533-48DC-9345-464E1840A990}" srcOrd="0" destOrd="0" presId="urn:microsoft.com/office/officeart/2008/layout/LinedList"/>
    <dgm:cxn modelId="{1F4A630F-E2DF-493C-81E1-38562D7C386F}" srcId="{D43BFEE7-DE00-4FD9-84E4-852894F04BD0}" destId="{E25C08FD-AA99-4424-A980-432622D22ACE}" srcOrd="3" destOrd="0" parTransId="{7BFDEFB4-3676-4CDA-A385-12B8E96EAFE3}" sibTransId="{152E2101-1D03-451B-B971-B4FD3C357D43}"/>
    <dgm:cxn modelId="{67734626-7CBC-42F0-A37C-80B5611E7DEA}" srcId="{D43BFEE7-DE00-4FD9-84E4-852894F04BD0}" destId="{06B5B418-FB9E-4236-9BA6-16868A162CA3}" srcOrd="2" destOrd="0" parTransId="{2A9D2E29-57D3-4F28-89AD-587804F2308A}" sibTransId="{AB0DA2B9-4BCD-4D11-AF79-B48A99EB680C}"/>
    <dgm:cxn modelId="{51006E26-EB1D-4173-B625-20175462061F}" srcId="{D43BFEE7-DE00-4FD9-84E4-852894F04BD0}" destId="{33752D37-1BCE-42FA-B270-3CE5DB8E9DE2}" srcOrd="8" destOrd="0" parTransId="{A10F9592-8D64-4C5C-819F-73310845E246}" sibTransId="{D9DBD2D0-550E-4A30-9B6B-9833282E4A9E}"/>
    <dgm:cxn modelId="{7DE6D93B-8C44-4D1A-8937-004989A2A17B}" type="presOf" srcId="{35A6ADD8-0960-40CC-B0DC-51F59A96A6ED}" destId="{C88F658D-8A0F-40AB-A786-548D188C564B}" srcOrd="0" destOrd="0" presId="urn:microsoft.com/office/officeart/2008/layout/LinedList"/>
    <dgm:cxn modelId="{88B9B45D-F272-4DA1-91DC-E82427738BE4}" type="presOf" srcId="{FD415B8F-7FB0-4992-957A-54DB7BA9F39B}" destId="{92416EBF-0379-4C41-B827-1F4242AF262B}" srcOrd="0" destOrd="0" presId="urn:microsoft.com/office/officeart/2008/layout/LinedList"/>
    <dgm:cxn modelId="{5116005A-8F5E-4F83-9EF4-094CB06601FC}" type="presOf" srcId="{D43BFEE7-DE00-4FD9-84E4-852894F04BD0}" destId="{E7196085-20EA-4165-8406-813641AB1124}" srcOrd="0" destOrd="0" presId="urn:microsoft.com/office/officeart/2008/layout/LinedList"/>
    <dgm:cxn modelId="{AEAA72A6-5AD1-4ECA-A3DE-1EE721915C66}" srcId="{D43BFEE7-DE00-4FD9-84E4-852894F04BD0}" destId="{832D8402-E369-4DC4-A5F5-9B4A2B15F4A5}" srcOrd="7" destOrd="0" parTransId="{449743FA-C8F9-495A-83E8-05AD29B4DA09}" sibTransId="{2185068A-7DB3-4394-8119-AFD94405FC59}"/>
    <dgm:cxn modelId="{F36035AE-FC14-43B7-A7DB-A0D378348562}" srcId="{D43BFEE7-DE00-4FD9-84E4-852894F04BD0}" destId="{9449071F-F075-4AB2-97D5-0EC98DE1A26F}" srcOrd="6" destOrd="0" parTransId="{14AF9475-B65D-4F75-90E7-18085AA1FF84}" sibTransId="{415D40CA-4206-4579-8F28-936D1376D585}"/>
    <dgm:cxn modelId="{8A4E46BA-973E-47D0-9F68-7BEFD5D030B5}" srcId="{D43BFEE7-DE00-4FD9-84E4-852894F04BD0}" destId="{AAFA57B6-0FB1-4486-B367-0D40C8199705}" srcOrd="0" destOrd="0" parTransId="{97507B37-C63E-4BA1-B7AE-BA42E79525F7}" sibTransId="{D399A84D-6475-4A2A-AC56-FE116CEC0CA1}"/>
    <dgm:cxn modelId="{EA5CDBBF-0F81-42D6-B67B-935D52A62658}" type="presOf" srcId="{2DE623A7-7A1C-45F3-A3DC-835C5C12CA3C}" destId="{3B0EDA9A-E61D-404A-8E12-E770A0896A08}" srcOrd="0" destOrd="0" presId="urn:microsoft.com/office/officeart/2008/layout/LinedList"/>
    <dgm:cxn modelId="{9C01F5C7-F8A0-44B5-8725-C3C54ABC1868}" type="presOf" srcId="{E25C08FD-AA99-4424-A980-432622D22ACE}" destId="{AC66CA06-F180-428D-BA1D-A137A14CB3C3}" srcOrd="0" destOrd="0" presId="urn:microsoft.com/office/officeart/2008/layout/LinedList"/>
    <dgm:cxn modelId="{5F3899D3-96F8-442E-99CE-6BD7F6A37F5D}" type="presOf" srcId="{832D8402-E369-4DC4-A5F5-9B4A2B15F4A5}" destId="{63E4E8C1-C709-40B3-A312-3D9A65867ED8}" srcOrd="0" destOrd="0" presId="urn:microsoft.com/office/officeart/2008/layout/LinedList"/>
    <dgm:cxn modelId="{E6B11EE0-DE06-4D89-9B46-2A3A9EED0283}" srcId="{D43BFEE7-DE00-4FD9-84E4-852894F04BD0}" destId="{35A6ADD8-0960-40CC-B0DC-51F59A96A6ED}" srcOrd="4" destOrd="0" parTransId="{68C68C49-17C7-4442-AE7E-652BA8F79153}" sibTransId="{27A16CAD-BBED-4607-9EB7-387BCC76DD1B}"/>
    <dgm:cxn modelId="{7CADBEE6-8423-4086-8274-D02192EB9B64}" srcId="{D43BFEE7-DE00-4FD9-84E4-852894F04BD0}" destId="{FD415B8F-7FB0-4992-957A-54DB7BA9F39B}" srcOrd="1" destOrd="0" parTransId="{7E51C394-C83F-45DD-9DFF-949564FEA341}" sibTransId="{41004F6C-AF53-46D5-BC0D-F36A1EC2D1D7}"/>
    <dgm:cxn modelId="{F57DB7E7-17EE-4C05-B34A-C03F89E6BC98}" type="presOf" srcId="{9449071F-F075-4AB2-97D5-0EC98DE1A26F}" destId="{60BFB2FF-77B1-458F-94E5-D9C2CF218CB4}" srcOrd="0" destOrd="0" presId="urn:microsoft.com/office/officeart/2008/layout/LinedList"/>
    <dgm:cxn modelId="{073219EC-12F5-4573-A433-B73CA0D5C40B}" srcId="{D43BFEE7-DE00-4FD9-84E4-852894F04BD0}" destId="{2DE623A7-7A1C-45F3-A3DC-835C5C12CA3C}" srcOrd="5" destOrd="0" parTransId="{D11B3795-5AB7-476A-9298-DD1A79A7885C}" sibTransId="{2C89E5A9-4DDF-47B9-93A3-F029FE269C11}"/>
    <dgm:cxn modelId="{FB1ABCFA-A6CF-443A-9CF7-6A7F5B977B3D}" type="presOf" srcId="{06B5B418-FB9E-4236-9BA6-16868A162CA3}" destId="{6D6A6674-F1A1-4985-A892-56E2859FA7F8}" srcOrd="0" destOrd="0" presId="urn:microsoft.com/office/officeart/2008/layout/LinedList"/>
    <dgm:cxn modelId="{B392E7FE-7FFE-4EFA-A82E-335B352FEDD3}" type="presOf" srcId="{AAFA57B6-0FB1-4486-B367-0D40C8199705}" destId="{C2E00E4B-B64D-4FCD-95E2-695620B18FF2}" srcOrd="0" destOrd="0" presId="urn:microsoft.com/office/officeart/2008/layout/LinedList"/>
    <dgm:cxn modelId="{C50E6113-8BEE-4445-9A3F-20E00322FB0E}" type="presParOf" srcId="{E7196085-20EA-4165-8406-813641AB1124}" destId="{7690B5C1-0DDA-4AC3-9563-ED0EC49599FC}" srcOrd="0" destOrd="0" presId="urn:microsoft.com/office/officeart/2008/layout/LinedList"/>
    <dgm:cxn modelId="{B79F9416-C833-4882-B9CD-08C3C57F218C}" type="presParOf" srcId="{E7196085-20EA-4165-8406-813641AB1124}" destId="{CAC0C14C-0B5D-4CD9-BD44-283C6C8BBD3B}" srcOrd="1" destOrd="0" presId="urn:microsoft.com/office/officeart/2008/layout/LinedList"/>
    <dgm:cxn modelId="{2558503C-74F0-4E27-8D03-497F59ECB8EC}" type="presParOf" srcId="{CAC0C14C-0B5D-4CD9-BD44-283C6C8BBD3B}" destId="{C2E00E4B-B64D-4FCD-95E2-695620B18FF2}" srcOrd="0" destOrd="0" presId="urn:microsoft.com/office/officeart/2008/layout/LinedList"/>
    <dgm:cxn modelId="{ADE18A88-027F-493E-9EBD-66AF86EA0D04}" type="presParOf" srcId="{CAC0C14C-0B5D-4CD9-BD44-283C6C8BBD3B}" destId="{DE076C81-3D40-4676-B255-1A0291924B9D}" srcOrd="1" destOrd="0" presId="urn:microsoft.com/office/officeart/2008/layout/LinedList"/>
    <dgm:cxn modelId="{D16DDC0D-DED6-462B-9467-FA85D74E488A}" type="presParOf" srcId="{E7196085-20EA-4165-8406-813641AB1124}" destId="{931CA8D6-5569-4413-B20C-3CD587BBF717}" srcOrd="2" destOrd="0" presId="urn:microsoft.com/office/officeart/2008/layout/LinedList"/>
    <dgm:cxn modelId="{10729E5E-4074-4977-B067-9CCC4E14B674}" type="presParOf" srcId="{E7196085-20EA-4165-8406-813641AB1124}" destId="{FFB48569-E7A5-4405-90A1-D6AD1EEB57C8}" srcOrd="3" destOrd="0" presId="urn:microsoft.com/office/officeart/2008/layout/LinedList"/>
    <dgm:cxn modelId="{3DA9C931-D4D7-46A5-AC2C-FADFF71CC388}" type="presParOf" srcId="{FFB48569-E7A5-4405-90A1-D6AD1EEB57C8}" destId="{92416EBF-0379-4C41-B827-1F4242AF262B}" srcOrd="0" destOrd="0" presId="urn:microsoft.com/office/officeart/2008/layout/LinedList"/>
    <dgm:cxn modelId="{85E2BE85-B062-409B-B039-07EBFED229E7}" type="presParOf" srcId="{FFB48569-E7A5-4405-90A1-D6AD1EEB57C8}" destId="{4271F106-F105-4A58-92D5-EDE6CC345C4C}" srcOrd="1" destOrd="0" presId="urn:microsoft.com/office/officeart/2008/layout/LinedList"/>
    <dgm:cxn modelId="{6DFD7BA2-D8BC-4EFA-B865-FCD208ECE6E3}" type="presParOf" srcId="{E7196085-20EA-4165-8406-813641AB1124}" destId="{7AC76F17-9114-49A0-8C56-0297ECCDA4B0}" srcOrd="4" destOrd="0" presId="urn:microsoft.com/office/officeart/2008/layout/LinedList"/>
    <dgm:cxn modelId="{52E91AC0-E659-4198-A9C1-D3F7F895646A}" type="presParOf" srcId="{E7196085-20EA-4165-8406-813641AB1124}" destId="{3336F420-2648-4E50-B3A2-3FD633A02EA5}" srcOrd="5" destOrd="0" presId="urn:microsoft.com/office/officeart/2008/layout/LinedList"/>
    <dgm:cxn modelId="{A59BA048-B7F2-4742-A502-17AE38ED904A}" type="presParOf" srcId="{3336F420-2648-4E50-B3A2-3FD633A02EA5}" destId="{6D6A6674-F1A1-4985-A892-56E2859FA7F8}" srcOrd="0" destOrd="0" presId="urn:microsoft.com/office/officeart/2008/layout/LinedList"/>
    <dgm:cxn modelId="{78D5B14F-565D-4FC4-AD66-06A71B47EB20}" type="presParOf" srcId="{3336F420-2648-4E50-B3A2-3FD633A02EA5}" destId="{6F0B4825-9C9A-4532-A4CC-58392CB26A9E}" srcOrd="1" destOrd="0" presId="urn:microsoft.com/office/officeart/2008/layout/LinedList"/>
    <dgm:cxn modelId="{69670D38-BC8D-4CBA-8CAB-D4EE0B3AE865}" type="presParOf" srcId="{E7196085-20EA-4165-8406-813641AB1124}" destId="{7543B46C-329D-4938-88EA-016D488ADBED}" srcOrd="6" destOrd="0" presId="urn:microsoft.com/office/officeart/2008/layout/LinedList"/>
    <dgm:cxn modelId="{5C45B7A9-7336-47C4-8E6C-58D0D74F555D}" type="presParOf" srcId="{E7196085-20EA-4165-8406-813641AB1124}" destId="{01B3E67C-BCA8-48D8-AB3F-E3CADC894868}" srcOrd="7" destOrd="0" presId="urn:microsoft.com/office/officeart/2008/layout/LinedList"/>
    <dgm:cxn modelId="{8156F0B2-EB7B-4A49-AC84-77137EF315B3}" type="presParOf" srcId="{01B3E67C-BCA8-48D8-AB3F-E3CADC894868}" destId="{AC66CA06-F180-428D-BA1D-A137A14CB3C3}" srcOrd="0" destOrd="0" presId="urn:microsoft.com/office/officeart/2008/layout/LinedList"/>
    <dgm:cxn modelId="{9E6BDF09-AD3E-4C54-9E31-1412C3B1B508}" type="presParOf" srcId="{01B3E67C-BCA8-48D8-AB3F-E3CADC894868}" destId="{7A2736E3-8694-4D75-9CF3-E4627032EFF6}" srcOrd="1" destOrd="0" presId="urn:microsoft.com/office/officeart/2008/layout/LinedList"/>
    <dgm:cxn modelId="{E891AAD4-EB38-499F-8006-159CB5925382}" type="presParOf" srcId="{E7196085-20EA-4165-8406-813641AB1124}" destId="{2D487723-E4FF-47C8-BEC5-28C6AD1EE4CD}" srcOrd="8" destOrd="0" presId="urn:microsoft.com/office/officeart/2008/layout/LinedList"/>
    <dgm:cxn modelId="{A55150F3-D2E5-4FFB-87B3-36BB2A349644}" type="presParOf" srcId="{E7196085-20EA-4165-8406-813641AB1124}" destId="{92495040-87FB-46E8-88C5-E7ADA362D2E1}" srcOrd="9" destOrd="0" presId="urn:microsoft.com/office/officeart/2008/layout/LinedList"/>
    <dgm:cxn modelId="{154928D0-AC17-44B9-8715-422DA57EF44D}" type="presParOf" srcId="{92495040-87FB-46E8-88C5-E7ADA362D2E1}" destId="{C88F658D-8A0F-40AB-A786-548D188C564B}" srcOrd="0" destOrd="0" presId="urn:microsoft.com/office/officeart/2008/layout/LinedList"/>
    <dgm:cxn modelId="{3E807E20-1331-4158-9A89-F3157D7C3C68}" type="presParOf" srcId="{92495040-87FB-46E8-88C5-E7ADA362D2E1}" destId="{0ACB5272-6472-44C8-AD92-AD6AEFD7045A}" srcOrd="1" destOrd="0" presId="urn:microsoft.com/office/officeart/2008/layout/LinedList"/>
    <dgm:cxn modelId="{22771EE9-8951-4BAF-8405-69FF20CB3336}" type="presParOf" srcId="{E7196085-20EA-4165-8406-813641AB1124}" destId="{819E2BE8-EBA1-4CC4-9DA6-05E510C11F18}" srcOrd="10" destOrd="0" presId="urn:microsoft.com/office/officeart/2008/layout/LinedList"/>
    <dgm:cxn modelId="{06BF34B8-1983-4FC3-B2D5-9CDFF8461AEC}" type="presParOf" srcId="{E7196085-20EA-4165-8406-813641AB1124}" destId="{EDD7EB73-BACF-46B1-92F7-E438DF1EF16D}" srcOrd="11" destOrd="0" presId="urn:microsoft.com/office/officeart/2008/layout/LinedList"/>
    <dgm:cxn modelId="{5D7F73C5-027F-44AD-A25A-CCBF585BECA7}" type="presParOf" srcId="{EDD7EB73-BACF-46B1-92F7-E438DF1EF16D}" destId="{3B0EDA9A-E61D-404A-8E12-E770A0896A08}" srcOrd="0" destOrd="0" presId="urn:microsoft.com/office/officeart/2008/layout/LinedList"/>
    <dgm:cxn modelId="{CD90F7F3-3817-41D6-BC40-8EFAD019BECF}" type="presParOf" srcId="{EDD7EB73-BACF-46B1-92F7-E438DF1EF16D}" destId="{C4430E0A-345B-4814-8FE6-1F6BC136CA8D}" srcOrd="1" destOrd="0" presId="urn:microsoft.com/office/officeart/2008/layout/LinedList"/>
    <dgm:cxn modelId="{DA565D53-3C22-415E-9054-2190673454B2}" type="presParOf" srcId="{E7196085-20EA-4165-8406-813641AB1124}" destId="{A6350A10-4556-4E2E-93FA-CE65F209672A}" srcOrd="12" destOrd="0" presId="urn:microsoft.com/office/officeart/2008/layout/LinedList"/>
    <dgm:cxn modelId="{46B2D645-C8A3-47E5-80E0-893679B57171}" type="presParOf" srcId="{E7196085-20EA-4165-8406-813641AB1124}" destId="{03D826BE-BABC-40C1-A6A9-8A070DFE7B66}" srcOrd="13" destOrd="0" presId="urn:microsoft.com/office/officeart/2008/layout/LinedList"/>
    <dgm:cxn modelId="{DBA57369-9F55-44C5-A428-2BB17C94DD29}" type="presParOf" srcId="{03D826BE-BABC-40C1-A6A9-8A070DFE7B66}" destId="{60BFB2FF-77B1-458F-94E5-D9C2CF218CB4}" srcOrd="0" destOrd="0" presId="urn:microsoft.com/office/officeart/2008/layout/LinedList"/>
    <dgm:cxn modelId="{97EDEA34-B7B2-4FFE-9C76-C6D42CF039BA}" type="presParOf" srcId="{03D826BE-BABC-40C1-A6A9-8A070DFE7B66}" destId="{810AF9A9-CA2D-43D5-A7AE-D7DE9F2BF5B8}" srcOrd="1" destOrd="0" presId="urn:microsoft.com/office/officeart/2008/layout/LinedList"/>
    <dgm:cxn modelId="{33C69243-C758-4BF2-A45D-F022DBD854C8}" type="presParOf" srcId="{E7196085-20EA-4165-8406-813641AB1124}" destId="{88B7059C-79A2-4D28-800B-7681E7925D45}" srcOrd="14" destOrd="0" presId="urn:microsoft.com/office/officeart/2008/layout/LinedList"/>
    <dgm:cxn modelId="{7527B638-B28E-41DE-AA75-81AC452091E0}" type="presParOf" srcId="{E7196085-20EA-4165-8406-813641AB1124}" destId="{D48C13CE-554C-486A-AFE5-60AC0F68A5BB}" srcOrd="15" destOrd="0" presId="urn:microsoft.com/office/officeart/2008/layout/LinedList"/>
    <dgm:cxn modelId="{2E6F1AF3-2A5F-4C10-A575-A1409410A562}" type="presParOf" srcId="{D48C13CE-554C-486A-AFE5-60AC0F68A5BB}" destId="{63E4E8C1-C709-40B3-A312-3D9A65867ED8}" srcOrd="0" destOrd="0" presId="urn:microsoft.com/office/officeart/2008/layout/LinedList"/>
    <dgm:cxn modelId="{0E5D19F9-7427-4984-A484-E582B3C23FF1}" type="presParOf" srcId="{D48C13CE-554C-486A-AFE5-60AC0F68A5BB}" destId="{77FC6BB1-F859-4947-BA12-77F5429D41BC}" srcOrd="1" destOrd="0" presId="urn:microsoft.com/office/officeart/2008/layout/LinedList"/>
    <dgm:cxn modelId="{969723C4-240C-4F2C-8007-BD888088BC22}" type="presParOf" srcId="{E7196085-20EA-4165-8406-813641AB1124}" destId="{17C1F039-8AF2-43D7-878E-2FC19D35DF0B}" srcOrd="16" destOrd="0" presId="urn:microsoft.com/office/officeart/2008/layout/LinedList"/>
    <dgm:cxn modelId="{F9D45F60-1E25-4D68-8E1B-0C7F5907C115}" type="presParOf" srcId="{E7196085-20EA-4165-8406-813641AB1124}" destId="{A21C0DEC-AFB8-4A4A-8B1F-75B082C11A55}" srcOrd="17" destOrd="0" presId="urn:microsoft.com/office/officeart/2008/layout/LinedList"/>
    <dgm:cxn modelId="{A36A1B76-5F2F-4F3F-938A-71488FFF3BCA}" type="presParOf" srcId="{A21C0DEC-AFB8-4A4A-8B1F-75B082C11A55}" destId="{18EF2915-3533-48DC-9345-464E1840A990}" srcOrd="0" destOrd="0" presId="urn:microsoft.com/office/officeart/2008/layout/LinedList"/>
    <dgm:cxn modelId="{D04E7448-0EE1-471C-8CBF-08F9D8400CA0}" type="presParOf" srcId="{A21C0DEC-AFB8-4A4A-8B1F-75B082C11A55}" destId="{2CE11360-C027-4B30-A165-101D27BE8F5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484BAC-3475-410F-830F-940EF874C9EA}"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6584BB7C-2A07-4001-99C2-355896E27E28}">
      <dgm:prSet phldrT="[Text]"/>
      <dgm:spPr/>
      <dgm:t>
        <a:bodyPr/>
        <a:lstStyle/>
        <a:p>
          <a:r>
            <a:rPr lang="en-US" dirty="0"/>
            <a:t>1975</a:t>
          </a:r>
        </a:p>
        <a:p>
          <a:r>
            <a:rPr lang="en-US" dirty="0"/>
            <a:t>$3,000</a:t>
          </a:r>
        </a:p>
      </dgm:t>
    </dgm:pt>
    <dgm:pt modelId="{392E30B7-3399-4A58-A492-FC43175E378A}" type="parTrans" cxnId="{4F4D2516-018B-41D9-B7E9-354E7AC215BB}">
      <dgm:prSet/>
      <dgm:spPr/>
      <dgm:t>
        <a:bodyPr/>
        <a:lstStyle/>
        <a:p>
          <a:endParaRPr lang="en-US"/>
        </a:p>
      </dgm:t>
    </dgm:pt>
    <dgm:pt modelId="{F3D47EBE-02B2-41EB-BA78-181D517816B6}" type="sibTrans" cxnId="{4F4D2516-018B-41D9-B7E9-354E7AC215BB}">
      <dgm:prSet/>
      <dgm:spPr/>
      <dgm:t>
        <a:bodyPr/>
        <a:lstStyle/>
        <a:p>
          <a:endParaRPr lang="en-US"/>
        </a:p>
      </dgm:t>
    </dgm:pt>
    <dgm:pt modelId="{AA43AA6F-691B-44F8-8560-A62E1B8DB70F}">
      <dgm:prSet phldrT="[Text]"/>
      <dgm:spPr/>
      <dgm:t>
        <a:bodyPr/>
        <a:lstStyle/>
        <a:p>
          <a:r>
            <a:rPr lang="en-US" dirty="0"/>
            <a:t>1980</a:t>
          </a:r>
        </a:p>
        <a:p>
          <a:r>
            <a:rPr lang="en-US" dirty="0"/>
            <a:t>$2,000</a:t>
          </a:r>
        </a:p>
      </dgm:t>
    </dgm:pt>
    <dgm:pt modelId="{BE91CDB3-0D27-4419-B33E-B543565E7CF8}" type="parTrans" cxnId="{BED1CE25-C14F-4DE0-B05C-D879F7D8A802}">
      <dgm:prSet/>
      <dgm:spPr/>
      <dgm:t>
        <a:bodyPr/>
        <a:lstStyle/>
        <a:p>
          <a:endParaRPr lang="en-US"/>
        </a:p>
      </dgm:t>
    </dgm:pt>
    <dgm:pt modelId="{72CDCAB2-C4D5-411B-BAB5-5F1A1BD32F4C}" type="sibTrans" cxnId="{BED1CE25-C14F-4DE0-B05C-D879F7D8A802}">
      <dgm:prSet/>
      <dgm:spPr/>
      <dgm:t>
        <a:bodyPr/>
        <a:lstStyle/>
        <a:p>
          <a:endParaRPr lang="en-US"/>
        </a:p>
      </dgm:t>
    </dgm:pt>
    <dgm:pt modelId="{25502DD1-6963-4F46-9A58-B8D81583E5A0}">
      <dgm:prSet phldrT="[Text]"/>
      <dgm:spPr/>
      <dgm:t>
        <a:bodyPr/>
        <a:lstStyle/>
        <a:p>
          <a:r>
            <a:rPr lang="en-US" dirty="0"/>
            <a:t>1991</a:t>
          </a:r>
        </a:p>
        <a:p>
          <a:r>
            <a:rPr lang="en-US" dirty="0"/>
            <a:t>$1,500</a:t>
          </a:r>
        </a:p>
      </dgm:t>
    </dgm:pt>
    <dgm:pt modelId="{15C26F8D-4141-440E-8710-D1F42721BA70}" type="parTrans" cxnId="{F1B2D7BA-0637-49BB-8330-779ACC54E7F3}">
      <dgm:prSet/>
      <dgm:spPr/>
      <dgm:t>
        <a:bodyPr/>
        <a:lstStyle/>
        <a:p>
          <a:endParaRPr lang="en-US"/>
        </a:p>
      </dgm:t>
    </dgm:pt>
    <dgm:pt modelId="{4A594539-E6E2-4D3F-82D4-0F316EB7DFF4}" type="sibTrans" cxnId="{F1B2D7BA-0637-49BB-8330-779ACC54E7F3}">
      <dgm:prSet/>
      <dgm:spPr/>
      <dgm:t>
        <a:bodyPr/>
        <a:lstStyle/>
        <a:p>
          <a:endParaRPr lang="en-US"/>
        </a:p>
      </dgm:t>
    </dgm:pt>
    <dgm:pt modelId="{D8CC0D98-0487-4B62-89B0-61CAD18C5ADB}" type="pres">
      <dgm:prSet presAssocID="{20484BAC-3475-410F-830F-940EF874C9EA}" presName="Name0" presStyleCnt="0">
        <dgm:presLayoutVars>
          <dgm:dir/>
          <dgm:resizeHandles val="exact"/>
        </dgm:presLayoutVars>
      </dgm:prSet>
      <dgm:spPr/>
    </dgm:pt>
    <dgm:pt modelId="{B50293CC-D758-43B6-BFE6-42C365791803}" type="pres">
      <dgm:prSet presAssocID="{20484BAC-3475-410F-830F-940EF874C9EA}" presName="arrow" presStyleLbl="bgShp" presStyleIdx="0" presStyleCnt="1"/>
      <dgm:spPr/>
    </dgm:pt>
    <dgm:pt modelId="{CD85F39A-24A8-4C18-A489-7B63BD38AA8B}" type="pres">
      <dgm:prSet presAssocID="{20484BAC-3475-410F-830F-940EF874C9EA}" presName="points" presStyleCnt="0"/>
      <dgm:spPr/>
    </dgm:pt>
    <dgm:pt modelId="{FA24DA98-3282-4B8C-B262-ECC19D64A891}" type="pres">
      <dgm:prSet presAssocID="{6584BB7C-2A07-4001-99C2-355896E27E28}" presName="compositeA" presStyleCnt="0"/>
      <dgm:spPr/>
    </dgm:pt>
    <dgm:pt modelId="{B0509648-37B9-4271-A363-76D4AF52294B}" type="pres">
      <dgm:prSet presAssocID="{6584BB7C-2A07-4001-99C2-355896E27E28}" presName="textA" presStyleLbl="revTx" presStyleIdx="0" presStyleCnt="3">
        <dgm:presLayoutVars>
          <dgm:bulletEnabled val="1"/>
        </dgm:presLayoutVars>
      </dgm:prSet>
      <dgm:spPr/>
    </dgm:pt>
    <dgm:pt modelId="{2854DCC7-12C8-4CF1-90BC-BE4871BBDB6D}" type="pres">
      <dgm:prSet presAssocID="{6584BB7C-2A07-4001-99C2-355896E27E28}" presName="circleA" presStyleLbl="node1" presStyleIdx="0" presStyleCnt="3"/>
      <dgm:spPr/>
    </dgm:pt>
    <dgm:pt modelId="{2420FB13-8AA3-4C54-9E24-C9C2B31F7FED}" type="pres">
      <dgm:prSet presAssocID="{6584BB7C-2A07-4001-99C2-355896E27E28}" presName="spaceA" presStyleCnt="0"/>
      <dgm:spPr/>
    </dgm:pt>
    <dgm:pt modelId="{5CF0AE45-D0F4-4610-B683-4CE11FAA4AF6}" type="pres">
      <dgm:prSet presAssocID="{F3D47EBE-02B2-41EB-BA78-181D517816B6}" presName="space" presStyleCnt="0"/>
      <dgm:spPr/>
    </dgm:pt>
    <dgm:pt modelId="{95FF5F5C-0F5D-44E5-BAB6-3A5A0FF7008E}" type="pres">
      <dgm:prSet presAssocID="{AA43AA6F-691B-44F8-8560-A62E1B8DB70F}" presName="compositeB" presStyleCnt="0"/>
      <dgm:spPr/>
    </dgm:pt>
    <dgm:pt modelId="{CC9AED66-8BB7-4751-8A57-A3FEC55AFF00}" type="pres">
      <dgm:prSet presAssocID="{AA43AA6F-691B-44F8-8560-A62E1B8DB70F}" presName="textB" presStyleLbl="revTx" presStyleIdx="1" presStyleCnt="3">
        <dgm:presLayoutVars>
          <dgm:bulletEnabled val="1"/>
        </dgm:presLayoutVars>
      </dgm:prSet>
      <dgm:spPr/>
    </dgm:pt>
    <dgm:pt modelId="{3491F11D-1B02-4D88-A8D0-49009ECEF5DA}" type="pres">
      <dgm:prSet presAssocID="{AA43AA6F-691B-44F8-8560-A62E1B8DB70F}" presName="circleB" presStyleLbl="node1" presStyleIdx="1" presStyleCnt="3"/>
      <dgm:spPr/>
    </dgm:pt>
    <dgm:pt modelId="{0C9A6118-32B6-44A0-9F8B-CFF0FE0A303A}" type="pres">
      <dgm:prSet presAssocID="{AA43AA6F-691B-44F8-8560-A62E1B8DB70F}" presName="spaceB" presStyleCnt="0"/>
      <dgm:spPr/>
    </dgm:pt>
    <dgm:pt modelId="{3DB75767-2451-487E-A87D-434F6F7411EB}" type="pres">
      <dgm:prSet presAssocID="{72CDCAB2-C4D5-411B-BAB5-5F1A1BD32F4C}" presName="space" presStyleCnt="0"/>
      <dgm:spPr/>
    </dgm:pt>
    <dgm:pt modelId="{F183F6F9-F553-45E9-B596-55BC4645829F}" type="pres">
      <dgm:prSet presAssocID="{25502DD1-6963-4F46-9A58-B8D81583E5A0}" presName="compositeA" presStyleCnt="0"/>
      <dgm:spPr/>
    </dgm:pt>
    <dgm:pt modelId="{75CE2326-CBEB-4C28-9463-4C9174E5CD1F}" type="pres">
      <dgm:prSet presAssocID="{25502DD1-6963-4F46-9A58-B8D81583E5A0}" presName="textA" presStyleLbl="revTx" presStyleIdx="2" presStyleCnt="3">
        <dgm:presLayoutVars>
          <dgm:bulletEnabled val="1"/>
        </dgm:presLayoutVars>
      </dgm:prSet>
      <dgm:spPr/>
    </dgm:pt>
    <dgm:pt modelId="{E6F31FE7-7D92-456D-B15B-072206FFEDEB}" type="pres">
      <dgm:prSet presAssocID="{25502DD1-6963-4F46-9A58-B8D81583E5A0}" presName="circleA" presStyleLbl="node1" presStyleIdx="2" presStyleCnt="3"/>
      <dgm:spPr/>
    </dgm:pt>
    <dgm:pt modelId="{AE15F6F7-ED50-4C9E-9DD1-79430666DB3C}" type="pres">
      <dgm:prSet presAssocID="{25502DD1-6963-4F46-9A58-B8D81583E5A0}" presName="spaceA" presStyleCnt="0"/>
      <dgm:spPr/>
    </dgm:pt>
  </dgm:ptLst>
  <dgm:cxnLst>
    <dgm:cxn modelId="{E7B4A711-272B-4C51-A412-36625B76EF1C}" type="presOf" srcId="{AA43AA6F-691B-44F8-8560-A62E1B8DB70F}" destId="{CC9AED66-8BB7-4751-8A57-A3FEC55AFF00}" srcOrd="0" destOrd="0" presId="urn:microsoft.com/office/officeart/2005/8/layout/hProcess11"/>
    <dgm:cxn modelId="{4F4D2516-018B-41D9-B7E9-354E7AC215BB}" srcId="{20484BAC-3475-410F-830F-940EF874C9EA}" destId="{6584BB7C-2A07-4001-99C2-355896E27E28}" srcOrd="0" destOrd="0" parTransId="{392E30B7-3399-4A58-A492-FC43175E378A}" sibTransId="{F3D47EBE-02B2-41EB-BA78-181D517816B6}"/>
    <dgm:cxn modelId="{56F78E1E-E56B-47B8-A789-41325AC1237C}" type="presOf" srcId="{25502DD1-6963-4F46-9A58-B8D81583E5A0}" destId="{75CE2326-CBEB-4C28-9463-4C9174E5CD1F}" srcOrd="0" destOrd="0" presId="urn:microsoft.com/office/officeart/2005/8/layout/hProcess11"/>
    <dgm:cxn modelId="{8BE5F922-1757-4027-8A9D-26BFBE76D737}" type="presOf" srcId="{6584BB7C-2A07-4001-99C2-355896E27E28}" destId="{B0509648-37B9-4271-A363-76D4AF52294B}" srcOrd="0" destOrd="0" presId="urn:microsoft.com/office/officeart/2005/8/layout/hProcess11"/>
    <dgm:cxn modelId="{BED1CE25-C14F-4DE0-B05C-D879F7D8A802}" srcId="{20484BAC-3475-410F-830F-940EF874C9EA}" destId="{AA43AA6F-691B-44F8-8560-A62E1B8DB70F}" srcOrd="1" destOrd="0" parTransId="{BE91CDB3-0D27-4419-B33E-B543565E7CF8}" sibTransId="{72CDCAB2-C4D5-411B-BAB5-5F1A1BD32F4C}"/>
    <dgm:cxn modelId="{F1B2D7BA-0637-49BB-8330-779ACC54E7F3}" srcId="{20484BAC-3475-410F-830F-940EF874C9EA}" destId="{25502DD1-6963-4F46-9A58-B8D81583E5A0}" srcOrd="2" destOrd="0" parTransId="{15C26F8D-4141-440E-8710-D1F42721BA70}" sibTransId="{4A594539-E6E2-4D3F-82D4-0F316EB7DFF4}"/>
    <dgm:cxn modelId="{1DEF8BCE-B492-4348-AF1A-8220DCA2F7CC}" type="presOf" srcId="{20484BAC-3475-410F-830F-940EF874C9EA}" destId="{D8CC0D98-0487-4B62-89B0-61CAD18C5ADB}" srcOrd="0" destOrd="0" presId="urn:microsoft.com/office/officeart/2005/8/layout/hProcess11"/>
    <dgm:cxn modelId="{D76B35D8-E871-4064-BBF0-E650361C390E}" type="presParOf" srcId="{D8CC0D98-0487-4B62-89B0-61CAD18C5ADB}" destId="{B50293CC-D758-43B6-BFE6-42C365791803}" srcOrd="0" destOrd="0" presId="urn:microsoft.com/office/officeart/2005/8/layout/hProcess11"/>
    <dgm:cxn modelId="{D5E39FFE-7AC5-4804-81C1-BD1AE908D37C}" type="presParOf" srcId="{D8CC0D98-0487-4B62-89B0-61CAD18C5ADB}" destId="{CD85F39A-24A8-4C18-A489-7B63BD38AA8B}" srcOrd="1" destOrd="0" presId="urn:microsoft.com/office/officeart/2005/8/layout/hProcess11"/>
    <dgm:cxn modelId="{5CB4885F-3934-4481-99FB-1F19CDD94263}" type="presParOf" srcId="{CD85F39A-24A8-4C18-A489-7B63BD38AA8B}" destId="{FA24DA98-3282-4B8C-B262-ECC19D64A891}" srcOrd="0" destOrd="0" presId="urn:microsoft.com/office/officeart/2005/8/layout/hProcess11"/>
    <dgm:cxn modelId="{6EAD8F9D-4484-4CB1-AE1F-7D6277C51DEC}" type="presParOf" srcId="{FA24DA98-3282-4B8C-B262-ECC19D64A891}" destId="{B0509648-37B9-4271-A363-76D4AF52294B}" srcOrd="0" destOrd="0" presId="urn:microsoft.com/office/officeart/2005/8/layout/hProcess11"/>
    <dgm:cxn modelId="{C0AAD5B0-0B7E-4AA6-BB5B-6DA041F84C32}" type="presParOf" srcId="{FA24DA98-3282-4B8C-B262-ECC19D64A891}" destId="{2854DCC7-12C8-4CF1-90BC-BE4871BBDB6D}" srcOrd="1" destOrd="0" presId="urn:microsoft.com/office/officeart/2005/8/layout/hProcess11"/>
    <dgm:cxn modelId="{98ED56A6-1232-4416-BD56-0A930A709EE1}" type="presParOf" srcId="{FA24DA98-3282-4B8C-B262-ECC19D64A891}" destId="{2420FB13-8AA3-4C54-9E24-C9C2B31F7FED}" srcOrd="2" destOrd="0" presId="urn:microsoft.com/office/officeart/2005/8/layout/hProcess11"/>
    <dgm:cxn modelId="{B0FB1714-BD0D-4306-AA9E-C1D1CF85CE2E}" type="presParOf" srcId="{CD85F39A-24A8-4C18-A489-7B63BD38AA8B}" destId="{5CF0AE45-D0F4-4610-B683-4CE11FAA4AF6}" srcOrd="1" destOrd="0" presId="urn:microsoft.com/office/officeart/2005/8/layout/hProcess11"/>
    <dgm:cxn modelId="{5B3DB3E8-A5EE-49A3-B2FB-EC269CB31681}" type="presParOf" srcId="{CD85F39A-24A8-4C18-A489-7B63BD38AA8B}" destId="{95FF5F5C-0F5D-44E5-BAB6-3A5A0FF7008E}" srcOrd="2" destOrd="0" presId="urn:microsoft.com/office/officeart/2005/8/layout/hProcess11"/>
    <dgm:cxn modelId="{3C259F56-F31D-4EFD-B1D3-0C4688AF7047}" type="presParOf" srcId="{95FF5F5C-0F5D-44E5-BAB6-3A5A0FF7008E}" destId="{CC9AED66-8BB7-4751-8A57-A3FEC55AFF00}" srcOrd="0" destOrd="0" presId="urn:microsoft.com/office/officeart/2005/8/layout/hProcess11"/>
    <dgm:cxn modelId="{7FDBD244-E6E9-4C43-B862-7FD736E73072}" type="presParOf" srcId="{95FF5F5C-0F5D-44E5-BAB6-3A5A0FF7008E}" destId="{3491F11D-1B02-4D88-A8D0-49009ECEF5DA}" srcOrd="1" destOrd="0" presId="urn:microsoft.com/office/officeart/2005/8/layout/hProcess11"/>
    <dgm:cxn modelId="{040610C2-1FE9-49CC-8FB2-577B0A0320BA}" type="presParOf" srcId="{95FF5F5C-0F5D-44E5-BAB6-3A5A0FF7008E}" destId="{0C9A6118-32B6-44A0-9F8B-CFF0FE0A303A}" srcOrd="2" destOrd="0" presId="urn:microsoft.com/office/officeart/2005/8/layout/hProcess11"/>
    <dgm:cxn modelId="{C8FDA555-A931-473E-A9AD-756FC66D3501}" type="presParOf" srcId="{CD85F39A-24A8-4C18-A489-7B63BD38AA8B}" destId="{3DB75767-2451-487E-A87D-434F6F7411EB}" srcOrd="3" destOrd="0" presId="urn:microsoft.com/office/officeart/2005/8/layout/hProcess11"/>
    <dgm:cxn modelId="{5868360F-A186-4104-9D80-2B197485A68D}" type="presParOf" srcId="{CD85F39A-24A8-4C18-A489-7B63BD38AA8B}" destId="{F183F6F9-F553-45E9-B596-55BC4645829F}" srcOrd="4" destOrd="0" presId="urn:microsoft.com/office/officeart/2005/8/layout/hProcess11"/>
    <dgm:cxn modelId="{18B35331-A3B8-419B-B37B-CAB64A978D36}" type="presParOf" srcId="{F183F6F9-F553-45E9-B596-55BC4645829F}" destId="{75CE2326-CBEB-4C28-9463-4C9174E5CD1F}" srcOrd="0" destOrd="0" presId="urn:microsoft.com/office/officeart/2005/8/layout/hProcess11"/>
    <dgm:cxn modelId="{30C7F2D4-0D40-4349-8968-073FD546B3C1}" type="presParOf" srcId="{F183F6F9-F553-45E9-B596-55BC4645829F}" destId="{E6F31FE7-7D92-456D-B15B-072206FFEDEB}" srcOrd="1" destOrd="0" presId="urn:microsoft.com/office/officeart/2005/8/layout/hProcess11"/>
    <dgm:cxn modelId="{F59C5008-2380-4AC6-91CF-50AE77524773}" type="presParOf" srcId="{F183F6F9-F553-45E9-B596-55BC4645829F}" destId="{AE15F6F7-ED50-4C9E-9DD1-79430666DB3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484BAC-3475-410F-830F-940EF874C9EA}"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6584BB7C-2A07-4001-99C2-355896E27E28}">
      <dgm:prSet phldrT="[Text]"/>
      <dgm:spPr/>
      <dgm:t>
        <a:bodyPr/>
        <a:lstStyle/>
        <a:p>
          <a:r>
            <a:rPr lang="en-US" dirty="0"/>
            <a:t>1984</a:t>
          </a:r>
        </a:p>
        <a:p>
          <a:r>
            <a:rPr lang="en-US" dirty="0"/>
            <a:t>$3,000</a:t>
          </a:r>
        </a:p>
      </dgm:t>
    </dgm:pt>
    <dgm:pt modelId="{392E30B7-3399-4A58-A492-FC43175E378A}" type="parTrans" cxnId="{4F4D2516-018B-41D9-B7E9-354E7AC215BB}">
      <dgm:prSet/>
      <dgm:spPr/>
      <dgm:t>
        <a:bodyPr/>
        <a:lstStyle/>
        <a:p>
          <a:endParaRPr lang="en-US"/>
        </a:p>
      </dgm:t>
    </dgm:pt>
    <dgm:pt modelId="{F3D47EBE-02B2-41EB-BA78-181D517816B6}" type="sibTrans" cxnId="{4F4D2516-018B-41D9-B7E9-354E7AC215BB}">
      <dgm:prSet/>
      <dgm:spPr/>
      <dgm:t>
        <a:bodyPr/>
        <a:lstStyle/>
        <a:p>
          <a:endParaRPr lang="en-US"/>
        </a:p>
      </dgm:t>
    </dgm:pt>
    <dgm:pt modelId="{AA43AA6F-691B-44F8-8560-A62E1B8DB70F}">
      <dgm:prSet phldrT="[Text]"/>
      <dgm:spPr/>
      <dgm:t>
        <a:bodyPr/>
        <a:lstStyle/>
        <a:p>
          <a:r>
            <a:rPr lang="en-US" dirty="0"/>
            <a:t>1986</a:t>
          </a:r>
        </a:p>
        <a:p>
          <a:r>
            <a:rPr lang="en-US" dirty="0"/>
            <a:t>$500</a:t>
          </a:r>
        </a:p>
      </dgm:t>
    </dgm:pt>
    <dgm:pt modelId="{BE91CDB3-0D27-4419-B33E-B543565E7CF8}" type="parTrans" cxnId="{BED1CE25-C14F-4DE0-B05C-D879F7D8A802}">
      <dgm:prSet/>
      <dgm:spPr/>
      <dgm:t>
        <a:bodyPr/>
        <a:lstStyle/>
        <a:p>
          <a:endParaRPr lang="en-US"/>
        </a:p>
      </dgm:t>
    </dgm:pt>
    <dgm:pt modelId="{72CDCAB2-C4D5-411B-BAB5-5F1A1BD32F4C}" type="sibTrans" cxnId="{BED1CE25-C14F-4DE0-B05C-D879F7D8A802}">
      <dgm:prSet/>
      <dgm:spPr/>
      <dgm:t>
        <a:bodyPr/>
        <a:lstStyle/>
        <a:p>
          <a:endParaRPr lang="en-US"/>
        </a:p>
      </dgm:t>
    </dgm:pt>
    <dgm:pt modelId="{25502DD1-6963-4F46-9A58-B8D81583E5A0}">
      <dgm:prSet phldrT="[Text]"/>
      <dgm:spPr/>
      <dgm:t>
        <a:bodyPr/>
        <a:lstStyle/>
        <a:p>
          <a:r>
            <a:rPr lang="en-US" dirty="0"/>
            <a:t>2014</a:t>
          </a:r>
        </a:p>
        <a:p>
          <a:r>
            <a:rPr lang="en-US" dirty="0"/>
            <a:t>$1,200</a:t>
          </a:r>
        </a:p>
      </dgm:t>
    </dgm:pt>
    <dgm:pt modelId="{15C26F8D-4141-440E-8710-D1F42721BA70}" type="parTrans" cxnId="{F1B2D7BA-0637-49BB-8330-779ACC54E7F3}">
      <dgm:prSet/>
      <dgm:spPr/>
      <dgm:t>
        <a:bodyPr/>
        <a:lstStyle/>
        <a:p>
          <a:endParaRPr lang="en-US"/>
        </a:p>
      </dgm:t>
    </dgm:pt>
    <dgm:pt modelId="{4A594539-E6E2-4D3F-82D4-0F316EB7DFF4}" type="sibTrans" cxnId="{F1B2D7BA-0637-49BB-8330-779ACC54E7F3}">
      <dgm:prSet/>
      <dgm:spPr/>
      <dgm:t>
        <a:bodyPr/>
        <a:lstStyle/>
        <a:p>
          <a:endParaRPr lang="en-US"/>
        </a:p>
      </dgm:t>
    </dgm:pt>
    <dgm:pt modelId="{C7A91D6C-9E50-4520-880D-3DD88A57C85A}">
      <dgm:prSet/>
      <dgm:spPr/>
      <dgm:t>
        <a:bodyPr/>
        <a:lstStyle/>
        <a:p>
          <a:r>
            <a:rPr lang="en-US" dirty="0"/>
            <a:t>2019</a:t>
          </a:r>
        </a:p>
        <a:p>
          <a:r>
            <a:rPr lang="en-US" dirty="0"/>
            <a:t>$500</a:t>
          </a:r>
        </a:p>
      </dgm:t>
    </dgm:pt>
    <dgm:pt modelId="{4D5B9DC3-CEA6-4EA6-A3DB-5E8F512554FF}" type="parTrans" cxnId="{C9CB29E5-5DD0-43B8-BD62-7536D423CD61}">
      <dgm:prSet/>
      <dgm:spPr/>
      <dgm:t>
        <a:bodyPr/>
        <a:lstStyle/>
        <a:p>
          <a:endParaRPr lang="en-US"/>
        </a:p>
      </dgm:t>
    </dgm:pt>
    <dgm:pt modelId="{868F52B3-D1FF-4054-BFA4-9083FC443CB0}" type="sibTrans" cxnId="{C9CB29E5-5DD0-43B8-BD62-7536D423CD61}">
      <dgm:prSet/>
      <dgm:spPr/>
      <dgm:t>
        <a:bodyPr/>
        <a:lstStyle/>
        <a:p>
          <a:endParaRPr lang="en-US"/>
        </a:p>
      </dgm:t>
    </dgm:pt>
    <dgm:pt modelId="{D8CC0D98-0487-4B62-89B0-61CAD18C5ADB}" type="pres">
      <dgm:prSet presAssocID="{20484BAC-3475-410F-830F-940EF874C9EA}" presName="Name0" presStyleCnt="0">
        <dgm:presLayoutVars>
          <dgm:dir/>
          <dgm:resizeHandles val="exact"/>
        </dgm:presLayoutVars>
      </dgm:prSet>
      <dgm:spPr/>
    </dgm:pt>
    <dgm:pt modelId="{B50293CC-D758-43B6-BFE6-42C365791803}" type="pres">
      <dgm:prSet presAssocID="{20484BAC-3475-410F-830F-940EF874C9EA}" presName="arrow" presStyleLbl="bgShp" presStyleIdx="0" presStyleCnt="1"/>
      <dgm:spPr/>
    </dgm:pt>
    <dgm:pt modelId="{CD85F39A-24A8-4C18-A489-7B63BD38AA8B}" type="pres">
      <dgm:prSet presAssocID="{20484BAC-3475-410F-830F-940EF874C9EA}" presName="points" presStyleCnt="0"/>
      <dgm:spPr/>
    </dgm:pt>
    <dgm:pt modelId="{FA24DA98-3282-4B8C-B262-ECC19D64A891}" type="pres">
      <dgm:prSet presAssocID="{6584BB7C-2A07-4001-99C2-355896E27E28}" presName="compositeA" presStyleCnt="0"/>
      <dgm:spPr/>
    </dgm:pt>
    <dgm:pt modelId="{B0509648-37B9-4271-A363-76D4AF52294B}" type="pres">
      <dgm:prSet presAssocID="{6584BB7C-2A07-4001-99C2-355896E27E28}" presName="textA" presStyleLbl="revTx" presStyleIdx="0" presStyleCnt="4">
        <dgm:presLayoutVars>
          <dgm:bulletEnabled val="1"/>
        </dgm:presLayoutVars>
      </dgm:prSet>
      <dgm:spPr/>
    </dgm:pt>
    <dgm:pt modelId="{2854DCC7-12C8-4CF1-90BC-BE4871BBDB6D}" type="pres">
      <dgm:prSet presAssocID="{6584BB7C-2A07-4001-99C2-355896E27E28}" presName="circleA" presStyleLbl="node1" presStyleIdx="0" presStyleCnt="4"/>
      <dgm:spPr/>
    </dgm:pt>
    <dgm:pt modelId="{2420FB13-8AA3-4C54-9E24-C9C2B31F7FED}" type="pres">
      <dgm:prSet presAssocID="{6584BB7C-2A07-4001-99C2-355896E27E28}" presName="spaceA" presStyleCnt="0"/>
      <dgm:spPr/>
    </dgm:pt>
    <dgm:pt modelId="{5CF0AE45-D0F4-4610-B683-4CE11FAA4AF6}" type="pres">
      <dgm:prSet presAssocID="{F3D47EBE-02B2-41EB-BA78-181D517816B6}" presName="space" presStyleCnt="0"/>
      <dgm:spPr/>
    </dgm:pt>
    <dgm:pt modelId="{95FF5F5C-0F5D-44E5-BAB6-3A5A0FF7008E}" type="pres">
      <dgm:prSet presAssocID="{AA43AA6F-691B-44F8-8560-A62E1B8DB70F}" presName="compositeB" presStyleCnt="0"/>
      <dgm:spPr/>
    </dgm:pt>
    <dgm:pt modelId="{CC9AED66-8BB7-4751-8A57-A3FEC55AFF00}" type="pres">
      <dgm:prSet presAssocID="{AA43AA6F-691B-44F8-8560-A62E1B8DB70F}" presName="textB" presStyleLbl="revTx" presStyleIdx="1" presStyleCnt="4">
        <dgm:presLayoutVars>
          <dgm:bulletEnabled val="1"/>
        </dgm:presLayoutVars>
      </dgm:prSet>
      <dgm:spPr/>
    </dgm:pt>
    <dgm:pt modelId="{3491F11D-1B02-4D88-A8D0-49009ECEF5DA}" type="pres">
      <dgm:prSet presAssocID="{AA43AA6F-691B-44F8-8560-A62E1B8DB70F}" presName="circleB" presStyleLbl="node1" presStyleIdx="1" presStyleCnt="4"/>
      <dgm:spPr/>
    </dgm:pt>
    <dgm:pt modelId="{0C9A6118-32B6-44A0-9F8B-CFF0FE0A303A}" type="pres">
      <dgm:prSet presAssocID="{AA43AA6F-691B-44F8-8560-A62E1B8DB70F}" presName="spaceB" presStyleCnt="0"/>
      <dgm:spPr/>
    </dgm:pt>
    <dgm:pt modelId="{3DB75767-2451-487E-A87D-434F6F7411EB}" type="pres">
      <dgm:prSet presAssocID="{72CDCAB2-C4D5-411B-BAB5-5F1A1BD32F4C}" presName="space" presStyleCnt="0"/>
      <dgm:spPr/>
    </dgm:pt>
    <dgm:pt modelId="{F183F6F9-F553-45E9-B596-55BC4645829F}" type="pres">
      <dgm:prSet presAssocID="{25502DD1-6963-4F46-9A58-B8D81583E5A0}" presName="compositeA" presStyleCnt="0"/>
      <dgm:spPr/>
    </dgm:pt>
    <dgm:pt modelId="{75CE2326-CBEB-4C28-9463-4C9174E5CD1F}" type="pres">
      <dgm:prSet presAssocID="{25502DD1-6963-4F46-9A58-B8D81583E5A0}" presName="textA" presStyleLbl="revTx" presStyleIdx="2" presStyleCnt="4">
        <dgm:presLayoutVars>
          <dgm:bulletEnabled val="1"/>
        </dgm:presLayoutVars>
      </dgm:prSet>
      <dgm:spPr/>
    </dgm:pt>
    <dgm:pt modelId="{E6F31FE7-7D92-456D-B15B-072206FFEDEB}" type="pres">
      <dgm:prSet presAssocID="{25502DD1-6963-4F46-9A58-B8D81583E5A0}" presName="circleA" presStyleLbl="node1" presStyleIdx="2" presStyleCnt="4"/>
      <dgm:spPr/>
    </dgm:pt>
    <dgm:pt modelId="{AE15F6F7-ED50-4C9E-9DD1-79430666DB3C}" type="pres">
      <dgm:prSet presAssocID="{25502DD1-6963-4F46-9A58-B8D81583E5A0}" presName="spaceA" presStyleCnt="0"/>
      <dgm:spPr/>
    </dgm:pt>
    <dgm:pt modelId="{4A9460D2-A771-42FE-93F2-269D5D74BDEB}" type="pres">
      <dgm:prSet presAssocID="{4A594539-E6E2-4D3F-82D4-0F316EB7DFF4}" presName="space" presStyleCnt="0"/>
      <dgm:spPr/>
    </dgm:pt>
    <dgm:pt modelId="{578CAD65-E29B-409E-87DC-18E45859037F}" type="pres">
      <dgm:prSet presAssocID="{C7A91D6C-9E50-4520-880D-3DD88A57C85A}" presName="compositeB" presStyleCnt="0"/>
      <dgm:spPr/>
    </dgm:pt>
    <dgm:pt modelId="{8EE0F1B8-79FE-4B4B-81EF-F6DE1994ACE0}" type="pres">
      <dgm:prSet presAssocID="{C7A91D6C-9E50-4520-880D-3DD88A57C85A}" presName="textB" presStyleLbl="revTx" presStyleIdx="3" presStyleCnt="4">
        <dgm:presLayoutVars>
          <dgm:bulletEnabled val="1"/>
        </dgm:presLayoutVars>
      </dgm:prSet>
      <dgm:spPr/>
    </dgm:pt>
    <dgm:pt modelId="{E66DF2A6-7750-4F45-AC47-62AD4C87EB8D}" type="pres">
      <dgm:prSet presAssocID="{C7A91D6C-9E50-4520-880D-3DD88A57C85A}" presName="circleB" presStyleLbl="node1" presStyleIdx="3" presStyleCnt="4"/>
      <dgm:spPr/>
    </dgm:pt>
    <dgm:pt modelId="{25E986CB-35FA-4B47-81E0-4A54C90AF238}" type="pres">
      <dgm:prSet presAssocID="{C7A91D6C-9E50-4520-880D-3DD88A57C85A}" presName="spaceB" presStyleCnt="0"/>
      <dgm:spPr/>
    </dgm:pt>
  </dgm:ptLst>
  <dgm:cxnLst>
    <dgm:cxn modelId="{E7B4A711-272B-4C51-A412-36625B76EF1C}" type="presOf" srcId="{AA43AA6F-691B-44F8-8560-A62E1B8DB70F}" destId="{CC9AED66-8BB7-4751-8A57-A3FEC55AFF00}" srcOrd="0" destOrd="0" presId="urn:microsoft.com/office/officeart/2005/8/layout/hProcess11"/>
    <dgm:cxn modelId="{4F4D2516-018B-41D9-B7E9-354E7AC215BB}" srcId="{20484BAC-3475-410F-830F-940EF874C9EA}" destId="{6584BB7C-2A07-4001-99C2-355896E27E28}" srcOrd="0" destOrd="0" parTransId="{392E30B7-3399-4A58-A492-FC43175E378A}" sibTransId="{F3D47EBE-02B2-41EB-BA78-181D517816B6}"/>
    <dgm:cxn modelId="{56F78E1E-E56B-47B8-A789-41325AC1237C}" type="presOf" srcId="{25502DD1-6963-4F46-9A58-B8D81583E5A0}" destId="{75CE2326-CBEB-4C28-9463-4C9174E5CD1F}" srcOrd="0" destOrd="0" presId="urn:microsoft.com/office/officeart/2005/8/layout/hProcess11"/>
    <dgm:cxn modelId="{8BE5F922-1757-4027-8A9D-26BFBE76D737}" type="presOf" srcId="{6584BB7C-2A07-4001-99C2-355896E27E28}" destId="{B0509648-37B9-4271-A363-76D4AF52294B}" srcOrd="0" destOrd="0" presId="urn:microsoft.com/office/officeart/2005/8/layout/hProcess11"/>
    <dgm:cxn modelId="{BED1CE25-C14F-4DE0-B05C-D879F7D8A802}" srcId="{20484BAC-3475-410F-830F-940EF874C9EA}" destId="{AA43AA6F-691B-44F8-8560-A62E1B8DB70F}" srcOrd="1" destOrd="0" parTransId="{BE91CDB3-0D27-4419-B33E-B543565E7CF8}" sibTransId="{72CDCAB2-C4D5-411B-BAB5-5F1A1BD32F4C}"/>
    <dgm:cxn modelId="{F1B2D7BA-0637-49BB-8330-779ACC54E7F3}" srcId="{20484BAC-3475-410F-830F-940EF874C9EA}" destId="{25502DD1-6963-4F46-9A58-B8D81583E5A0}" srcOrd="2" destOrd="0" parTransId="{15C26F8D-4141-440E-8710-D1F42721BA70}" sibTransId="{4A594539-E6E2-4D3F-82D4-0F316EB7DFF4}"/>
    <dgm:cxn modelId="{1DEF8BCE-B492-4348-AF1A-8220DCA2F7CC}" type="presOf" srcId="{20484BAC-3475-410F-830F-940EF874C9EA}" destId="{D8CC0D98-0487-4B62-89B0-61CAD18C5ADB}" srcOrd="0" destOrd="0" presId="urn:microsoft.com/office/officeart/2005/8/layout/hProcess11"/>
    <dgm:cxn modelId="{B51407E5-7DD1-44C2-A5B5-EB0BB31F9494}" type="presOf" srcId="{C7A91D6C-9E50-4520-880D-3DD88A57C85A}" destId="{8EE0F1B8-79FE-4B4B-81EF-F6DE1994ACE0}" srcOrd="0" destOrd="0" presId="urn:microsoft.com/office/officeart/2005/8/layout/hProcess11"/>
    <dgm:cxn modelId="{C9CB29E5-5DD0-43B8-BD62-7536D423CD61}" srcId="{20484BAC-3475-410F-830F-940EF874C9EA}" destId="{C7A91D6C-9E50-4520-880D-3DD88A57C85A}" srcOrd="3" destOrd="0" parTransId="{4D5B9DC3-CEA6-4EA6-A3DB-5E8F512554FF}" sibTransId="{868F52B3-D1FF-4054-BFA4-9083FC443CB0}"/>
    <dgm:cxn modelId="{D76B35D8-E871-4064-BBF0-E650361C390E}" type="presParOf" srcId="{D8CC0D98-0487-4B62-89B0-61CAD18C5ADB}" destId="{B50293CC-D758-43B6-BFE6-42C365791803}" srcOrd="0" destOrd="0" presId="urn:microsoft.com/office/officeart/2005/8/layout/hProcess11"/>
    <dgm:cxn modelId="{D5E39FFE-7AC5-4804-81C1-BD1AE908D37C}" type="presParOf" srcId="{D8CC0D98-0487-4B62-89B0-61CAD18C5ADB}" destId="{CD85F39A-24A8-4C18-A489-7B63BD38AA8B}" srcOrd="1" destOrd="0" presId="urn:microsoft.com/office/officeart/2005/8/layout/hProcess11"/>
    <dgm:cxn modelId="{5CB4885F-3934-4481-99FB-1F19CDD94263}" type="presParOf" srcId="{CD85F39A-24A8-4C18-A489-7B63BD38AA8B}" destId="{FA24DA98-3282-4B8C-B262-ECC19D64A891}" srcOrd="0" destOrd="0" presId="urn:microsoft.com/office/officeart/2005/8/layout/hProcess11"/>
    <dgm:cxn modelId="{6EAD8F9D-4484-4CB1-AE1F-7D6277C51DEC}" type="presParOf" srcId="{FA24DA98-3282-4B8C-B262-ECC19D64A891}" destId="{B0509648-37B9-4271-A363-76D4AF52294B}" srcOrd="0" destOrd="0" presId="urn:microsoft.com/office/officeart/2005/8/layout/hProcess11"/>
    <dgm:cxn modelId="{C0AAD5B0-0B7E-4AA6-BB5B-6DA041F84C32}" type="presParOf" srcId="{FA24DA98-3282-4B8C-B262-ECC19D64A891}" destId="{2854DCC7-12C8-4CF1-90BC-BE4871BBDB6D}" srcOrd="1" destOrd="0" presId="urn:microsoft.com/office/officeart/2005/8/layout/hProcess11"/>
    <dgm:cxn modelId="{98ED56A6-1232-4416-BD56-0A930A709EE1}" type="presParOf" srcId="{FA24DA98-3282-4B8C-B262-ECC19D64A891}" destId="{2420FB13-8AA3-4C54-9E24-C9C2B31F7FED}" srcOrd="2" destOrd="0" presId="urn:microsoft.com/office/officeart/2005/8/layout/hProcess11"/>
    <dgm:cxn modelId="{B0FB1714-BD0D-4306-AA9E-C1D1CF85CE2E}" type="presParOf" srcId="{CD85F39A-24A8-4C18-A489-7B63BD38AA8B}" destId="{5CF0AE45-D0F4-4610-B683-4CE11FAA4AF6}" srcOrd="1" destOrd="0" presId="urn:microsoft.com/office/officeart/2005/8/layout/hProcess11"/>
    <dgm:cxn modelId="{5B3DB3E8-A5EE-49A3-B2FB-EC269CB31681}" type="presParOf" srcId="{CD85F39A-24A8-4C18-A489-7B63BD38AA8B}" destId="{95FF5F5C-0F5D-44E5-BAB6-3A5A0FF7008E}" srcOrd="2" destOrd="0" presId="urn:microsoft.com/office/officeart/2005/8/layout/hProcess11"/>
    <dgm:cxn modelId="{3C259F56-F31D-4EFD-B1D3-0C4688AF7047}" type="presParOf" srcId="{95FF5F5C-0F5D-44E5-BAB6-3A5A0FF7008E}" destId="{CC9AED66-8BB7-4751-8A57-A3FEC55AFF00}" srcOrd="0" destOrd="0" presId="urn:microsoft.com/office/officeart/2005/8/layout/hProcess11"/>
    <dgm:cxn modelId="{7FDBD244-E6E9-4C43-B862-7FD736E73072}" type="presParOf" srcId="{95FF5F5C-0F5D-44E5-BAB6-3A5A0FF7008E}" destId="{3491F11D-1B02-4D88-A8D0-49009ECEF5DA}" srcOrd="1" destOrd="0" presId="urn:microsoft.com/office/officeart/2005/8/layout/hProcess11"/>
    <dgm:cxn modelId="{040610C2-1FE9-49CC-8FB2-577B0A0320BA}" type="presParOf" srcId="{95FF5F5C-0F5D-44E5-BAB6-3A5A0FF7008E}" destId="{0C9A6118-32B6-44A0-9F8B-CFF0FE0A303A}" srcOrd="2" destOrd="0" presId="urn:microsoft.com/office/officeart/2005/8/layout/hProcess11"/>
    <dgm:cxn modelId="{C8FDA555-A931-473E-A9AD-756FC66D3501}" type="presParOf" srcId="{CD85F39A-24A8-4C18-A489-7B63BD38AA8B}" destId="{3DB75767-2451-487E-A87D-434F6F7411EB}" srcOrd="3" destOrd="0" presId="urn:microsoft.com/office/officeart/2005/8/layout/hProcess11"/>
    <dgm:cxn modelId="{5868360F-A186-4104-9D80-2B197485A68D}" type="presParOf" srcId="{CD85F39A-24A8-4C18-A489-7B63BD38AA8B}" destId="{F183F6F9-F553-45E9-B596-55BC4645829F}" srcOrd="4" destOrd="0" presId="urn:microsoft.com/office/officeart/2005/8/layout/hProcess11"/>
    <dgm:cxn modelId="{18B35331-A3B8-419B-B37B-CAB64A978D36}" type="presParOf" srcId="{F183F6F9-F553-45E9-B596-55BC4645829F}" destId="{75CE2326-CBEB-4C28-9463-4C9174E5CD1F}" srcOrd="0" destOrd="0" presId="urn:microsoft.com/office/officeart/2005/8/layout/hProcess11"/>
    <dgm:cxn modelId="{30C7F2D4-0D40-4349-8968-073FD546B3C1}" type="presParOf" srcId="{F183F6F9-F553-45E9-B596-55BC4645829F}" destId="{E6F31FE7-7D92-456D-B15B-072206FFEDEB}" srcOrd="1" destOrd="0" presId="urn:microsoft.com/office/officeart/2005/8/layout/hProcess11"/>
    <dgm:cxn modelId="{F59C5008-2380-4AC6-91CF-50AE77524773}" type="presParOf" srcId="{F183F6F9-F553-45E9-B596-55BC4645829F}" destId="{AE15F6F7-ED50-4C9E-9DD1-79430666DB3C}" srcOrd="2" destOrd="0" presId="urn:microsoft.com/office/officeart/2005/8/layout/hProcess11"/>
    <dgm:cxn modelId="{069225AF-DB94-4D05-9B7A-5B3A04CFD5C4}" type="presParOf" srcId="{CD85F39A-24A8-4C18-A489-7B63BD38AA8B}" destId="{4A9460D2-A771-42FE-93F2-269D5D74BDEB}" srcOrd="5" destOrd="0" presId="urn:microsoft.com/office/officeart/2005/8/layout/hProcess11"/>
    <dgm:cxn modelId="{34BFA1A2-A3C8-4E1C-9D61-D8AE14A3DE7A}" type="presParOf" srcId="{CD85F39A-24A8-4C18-A489-7B63BD38AA8B}" destId="{578CAD65-E29B-409E-87DC-18E45859037F}" srcOrd="6" destOrd="0" presId="urn:microsoft.com/office/officeart/2005/8/layout/hProcess11"/>
    <dgm:cxn modelId="{6C3F140B-E223-49F1-B2CB-9DB37E095665}" type="presParOf" srcId="{578CAD65-E29B-409E-87DC-18E45859037F}" destId="{8EE0F1B8-79FE-4B4B-81EF-F6DE1994ACE0}" srcOrd="0" destOrd="0" presId="urn:microsoft.com/office/officeart/2005/8/layout/hProcess11"/>
    <dgm:cxn modelId="{C62C0135-8926-4FC2-9ABF-CB1FE65B297A}" type="presParOf" srcId="{578CAD65-E29B-409E-87DC-18E45859037F}" destId="{E66DF2A6-7750-4F45-AC47-62AD4C87EB8D}" srcOrd="1" destOrd="0" presId="urn:microsoft.com/office/officeart/2005/8/layout/hProcess11"/>
    <dgm:cxn modelId="{4871A52B-C84D-448C-BD4D-7FB06C407788}" type="presParOf" srcId="{578CAD65-E29B-409E-87DC-18E45859037F}" destId="{25E986CB-35FA-4B47-81E0-4A54C90AF238}"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484BAC-3475-410F-830F-940EF874C9EA}"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6584BB7C-2A07-4001-99C2-355896E27E28}">
      <dgm:prSet phldrT="[Text]"/>
      <dgm:spPr/>
      <dgm:t>
        <a:bodyPr/>
        <a:lstStyle/>
        <a:p>
          <a:r>
            <a:rPr lang="en-US" dirty="0"/>
            <a:t>1984</a:t>
          </a:r>
        </a:p>
        <a:p>
          <a:r>
            <a:rPr lang="en-US" dirty="0"/>
            <a:t>$3,000</a:t>
          </a:r>
        </a:p>
      </dgm:t>
    </dgm:pt>
    <dgm:pt modelId="{392E30B7-3399-4A58-A492-FC43175E378A}" type="parTrans" cxnId="{4F4D2516-018B-41D9-B7E9-354E7AC215BB}">
      <dgm:prSet/>
      <dgm:spPr/>
      <dgm:t>
        <a:bodyPr/>
        <a:lstStyle/>
        <a:p>
          <a:endParaRPr lang="en-US"/>
        </a:p>
      </dgm:t>
    </dgm:pt>
    <dgm:pt modelId="{F3D47EBE-02B2-41EB-BA78-181D517816B6}" type="sibTrans" cxnId="{4F4D2516-018B-41D9-B7E9-354E7AC215BB}">
      <dgm:prSet/>
      <dgm:spPr/>
      <dgm:t>
        <a:bodyPr/>
        <a:lstStyle/>
        <a:p>
          <a:endParaRPr lang="en-US"/>
        </a:p>
      </dgm:t>
    </dgm:pt>
    <dgm:pt modelId="{AA43AA6F-691B-44F8-8560-A62E1B8DB70F}">
      <dgm:prSet phldrT="[Text]"/>
      <dgm:spPr/>
      <dgm:t>
        <a:bodyPr/>
        <a:lstStyle/>
        <a:p>
          <a:r>
            <a:rPr lang="en-US" dirty="0"/>
            <a:t>1986</a:t>
          </a:r>
        </a:p>
        <a:p>
          <a:r>
            <a:rPr lang="en-US" dirty="0"/>
            <a:t>$500</a:t>
          </a:r>
        </a:p>
      </dgm:t>
    </dgm:pt>
    <dgm:pt modelId="{BE91CDB3-0D27-4419-B33E-B543565E7CF8}" type="parTrans" cxnId="{BED1CE25-C14F-4DE0-B05C-D879F7D8A802}">
      <dgm:prSet/>
      <dgm:spPr/>
      <dgm:t>
        <a:bodyPr/>
        <a:lstStyle/>
        <a:p>
          <a:endParaRPr lang="en-US"/>
        </a:p>
      </dgm:t>
    </dgm:pt>
    <dgm:pt modelId="{72CDCAB2-C4D5-411B-BAB5-5F1A1BD32F4C}" type="sibTrans" cxnId="{BED1CE25-C14F-4DE0-B05C-D879F7D8A802}">
      <dgm:prSet/>
      <dgm:spPr/>
      <dgm:t>
        <a:bodyPr/>
        <a:lstStyle/>
        <a:p>
          <a:endParaRPr lang="en-US"/>
        </a:p>
      </dgm:t>
    </dgm:pt>
    <dgm:pt modelId="{25502DD1-6963-4F46-9A58-B8D81583E5A0}">
      <dgm:prSet phldrT="[Text]"/>
      <dgm:spPr/>
      <dgm:t>
        <a:bodyPr/>
        <a:lstStyle/>
        <a:p>
          <a:r>
            <a:rPr lang="en-US" dirty="0"/>
            <a:t>2014</a:t>
          </a:r>
        </a:p>
        <a:p>
          <a:r>
            <a:rPr lang="en-US" dirty="0"/>
            <a:t>$1,200</a:t>
          </a:r>
        </a:p>
      </dgm:t>
    </dgm:pt>
    <dgm:pt modelId="{15C26F8D-4141-440E-8710-D1F42721BA70}" type="parTrans" cxnId="{F1B2D7BA-0637-49BB-8330-779ACC54E7F3}">
      <dgm:prSet/>
      <dgm:spPr/>
      <dgm:t>
        <a:bodyPr/>
        <a:lstStyle/>
        <a:p>
          <a:endParaRPr lang="en-US"/>
        </a:p>
      </dgm:t>
    </dgm:pt>
    <dgm:pt modelId="{4A594539-E6E2-4D3F-82D4-0F316EB7DFF4}" type="sibTrans" cxnId="{F1B2D7BA-0637-49BB-8330-779ACC54E7F3}">
      <dgm:prSet/>
      <dgm:spPr/>
      <dgm:t>
        <a:bodyPr/>
        <a:lstStyle/>
        <a:p>
          <a:endParaRPr lang="en-US"/>
        </a:p>
      </dgm:t>
    </dgm:pt>
    <dgm:pt modelId="{C7A91D6C-9E50-4520-880D-3DD88A57C85A}">
      <dgm:prSet/>
      <dgm:spPr/>
      <dgm:t>
        <a:bodyPr/>
        <a:lstStyle/>
        <a:p>
          <a:r>
            <a:rPr lang="en-US" dirty="0"/>
            <a:t>2019</a:t>
          </a:r>
        </a:p>
        <a:p>
          <a:r>
            <a:rPr lang="en-US" b="1" dirty="0">
              <a:solidFill>
                <a:srgbClr val="FF0000"/>
              </a:solidFill>
            </a:rPr>
            <a:t>$1,500</a:t>
          </a:r>
        </a:p>
      </dgm:t>
    </dgm:pt>
    <dgm:pt modelId="{4D5B9DC3-CEA6-4EA6-A3DB-5E8F512554FF}" type="parTrans" cxnId="{C9CB29E5-5DD0-43B8-BD62-7536D423CD61}">
      <dgm:prSet/>
      <dgm:spPr/>
      <dgm:t>
        <a:bodyPr/>
        <a:lstStyle/>
        <a:p>
          <a:endParaRPr lang="en-US"/>
        </a:p>
      </dgm:t>
    </dgm:pt>
    <dgm:pt modelId="{868F52B3-D1FF-4054-BFA4-9083FC443CB0}" type="sibTrans" cxnId="{C9CB29E5-5DD0-43B8-BD62-7536D423CD61}">
      <dgm:prSet/>
      <dgm:spPr/>
      <dgm:t>
        <a:bodyPr/>
        <a:lstStyle/>
        <a:p>
          <a:endParaRPr lang="en-US"/>
        </a:p>
      </dgm:t>
    </dgm:pt>
    <dgm:pt modelId="{D8CC0D98-0487-4B62-89B0-61CAD18C5ADB}" type="pres">
      <dgm:prSet presAssocID="{20484BAC-3475-410F-830F-940EF874C9EA}" presName="Name0" presStyleCnt="0">
        <dgm:presLayoutVars>
          <dgm:dir/>
          <dgm:resizeHandles val="exact"/>
        </dgm:presLayoutVars>
      </dgm:prSet>
      <dgm:spPr/>
    </dgm:pt>
    <dgm:pt modelId="{B50293CC-D758-43B6-BFE6-42C365791803}" type="pres">
      <dgm:prSet presAssocID="{20484BAC-3475-410F-830F-940EF874C9EA}" presName="arrow" presStyleLbl="bgShp" presStyleIdx="0" presStyleCnt="1"/>
      <dgm:spPr/>
    </dgm:pt>
    <dgm:pt modelId="{CD85F39A-24A8-4C18-A489-7B63BD38AA8B}" type="pres">
      <dgm:prSet presAssocID="{20484BAC-3475-410F-830F-940EF874C9EA}" presName="points" presStyleCnt="0"/>
      <dgm:spPr/>
    </dgm:pt>
    <dgm:pt modelId="{FA24DA98-3282-4B8C-B262-ECC19D64A891}" type="pres">
      <dgm:prSet presAssocID="{6584BB7C-2A07-4001-99C2-355896E27E28}" presName="compositeA" presStyleCnt="0"/>
      <dgm:spPr/>
    </dgm:pt>
    <dgm:pt modelId="{B0509648-37B9-4271-A363-76D4AF52294B}" type="pres">
      <dgm:prSet presAssocID="{6584BB7C-2A07-4001-99C2-355896E27E28}" presName="textA" presStyleLbl="revTx" presStyleIdx="0" presStyleCnt="4">
        <dgm:presLayoutVars>
          <dgm:bulletEnabled val="1"/>
        </dgm:presLayoutVars>
      </dgm:prSet>
      <dgm:spPr/>
    </dgm:pt>
    <dgm:pt modelId="{2854DCC7-12C8-4CF1-90BC-BE4871BBDB6D}" type="pres">
      <dgm:prSet presAssocID="{6584BB7C-2A07-4001-99C2-355896E27E28}" presName="circleA" presStyleLbl="node1" presStyleIdx="0" presStyleCnt="4"/>
      <dgm:spPr/>
    </dgm:pt>
    <dgm:pt modelId="{2420FB13-8AA3-4C54-9E24-C9C2B31F7FED}" type="pres">
      <dgm:prSet presAssocID="{6584BB7C-2A07-4001-99C2-355896E27E28}" presName="spaceA" presStyleCnt="0"/>
      <dgm:spPr/>
    </dgm:pt>
    <dgm:pt modelId="{5CF0AE45-D0F4-4610-B683-4CE11FAA4AF6}" type="pres">
      <dgm:prSet presAssocID="{F3D47EBE-02B2-41EB-BA78-181D517816B6}" presName="space" presStyleCnt="0"/>
      <dgm:spPr/>
    </dgm:pt>
    <dgm:pt modelId="{95FF5F5C-0F5D-44E5-BAB6-3A5A0FF7008E}" type="pres">
      <dgm:prSet presAssocID="{AA43AA6F-691B-44F8-8560-A62E1B8DB70F}" presName="compositeB" presStyleCnt="0"/>
      <dgm:spPr/>
    </dgm:pt>
    <dgm:pt modelId="{CC9AED66-8BB7-4751-8A57-A3FEC55AFF00}" type="pres">
      <dgm:prSet presAssocID="{AA43AA6F-691B-44F8-8560-A62E1B8DB70F}" presName="textB" presStyleLbl="revTx" presStyleIdx="1" presStyleCnt="4">
        <dgm:presLayoutVars>
          <dgm:bulletEnabled val="1"/>
        </dgm:presLayoutVars>
      </dgm:prSet>
      <dgm:spPr/>
    </dgm:pt>
    <dgm:pt modelId="{3491F11D-1B02-4D88-A8D0-49009ECEF5DA}" type="pres">
      <dgm:prSet presAssocID="{AA43AA6F-691B-44F8-8560-A62E1B8DB70F}" presName="circleB" presStyleLbl="node1" presStyleIdx="1" presStyleCnt="4"/>
      <dgm:spPr/>
    </dgm:pt>
    <dgm:pt modelId="{0C9A6118-32B6-44A0-9F8B-CFF0FE0A303A}" type="pres">
      <dgm:prSet presAssocID="{AA43AA6F-691B-44F8-8560-A62E1B8DB70F}" presName="spaceB" presStyleCnt="0"/>
      <dgm:spPr/>
    </dgm:pt>
    <dgm:pt modelId="{3DB75767-2451-487E-A87D-434F6F7411EB}" type="pres">
      <dgm:prSet presAssocID="{72CDCAB2-C4D5-411B-BAB5-5F1A1BD32F4C}" presName="space" presStyleCnt="0"/>
      <dgm:spPr/>
    </dgm:pt>
    <dgm:pt modelId="{F183F6F9-F553-45E9-B596-55BC4645829F}" type="pres">
      <dgm:prSet presAssocID="{25502DD1-6963-4F46-9A58-B8D81583E5A0}" presName="compositeA" presStyleCnt="0"/>
      <dgm:spPr/>
    </dgm:pt>
    <dgm:pt modelId="{75CE2326-CBEB-4C28-9463-4C9174E5CD1F}" type="pres">
      <dgm:prSet presAssocID="{25502DD1-6963-4F46-9A58-B8D81583E5A0}" presName="textA" presStyleLbl="revTx" presStyleIdx="2" presStyleCnt="4">
        <dgm:presLayoutVars>
          <dgm:bulletEnabled val="1"/>
        </dgm:presLayoutVars>
      </dgm:prSet>
      <dgm:spPr/>
    </dgm:pt>
    <dgm:pt modelId="{E6F31FE7-7D92-456D-B15B-072206FFEDEB}" type="pres">
      <dgm:prSet presAssocID="{25502DD1-6963-4F46-9A58-B8D81583E5A0}" presName="circleA" presStyleLbl="node1" presStyleIdx="2" presStyleCnt="4"/>
      <dgm:spPr/>
    </dgm:pt>
    <dgm:pt modelId="{AE15F6F7-ED50-4C9E-9DD1-79430666DB3C}" type="pres">
      <dgm:prSet presAssocID="{25502DD1-6963-4F46-9A58-B8D81583E5A0}" presName="spaceA" presStyleCnt="0"/>
      <dgm:spPr/>
    </dgm:pt>
    <dgm:pt modelId="{4A9460D2-A771-42FE-93F2-269D5D74BDEB}" type="pres">
      <dgm:prSet presAssocID="{4A594539-E6E2-4D3F-82D4-0F316EB7DFF4}" presName="space" presStyleCnt="0"/>
      <dgm:spPr/>
    </dgm:pt>
    <dgm:pt modelId="{578CAD65-E29B-409E-87DC-18E45859037F}" type="pres">
      <dgm:prSet presAssocID="{C7A91D6C-9E50-4520-880D-3DD88A57C85A}" presName="compositeB" presStyleCnt="0"/>
      <dgm:spPr/>
    </dgm:pt>
    <dgm:pt modelId="{8EE0F1B8-79FE-4B4B-81EF-F6DE1994ACE0}" type="pres">
      <dgm:prSet presAssocID="{C7A91D6C-9E50-4520-880D-3DD88A57C85A}" presName="textB" presStyleLbl="revTx" presStyleIdx="3" presStyleCnt="4">
        <dgm:presLayoutVars>
          <dgm:bulletEnabled val="1"/>
        </dgm:presLayoutVars>
      </dgm:prSet>
      <dgm:spPr/>
    </dgm:pt>
    <dgm:pt modelId="{E66DF2A6-7750-4F45-AC47-62AD4C87EB8D}" type="pres">
      <dgm:prSet presAssocID="{C7A91D6C-9E50-4520-880D-3DD88A57C85A}" presName="circleB" presStyleLbl="node1" presStyleIdx="3" presStyleCnt="4"/>
      <dgm:spPr/>
    </dgm:pt>
    <dgm:pt modelId="{25E986CB-35FA-4B47-81E0-4A54C90AF238}" type="pres">
      <dgm:prSet presAssocID="{C7A91D6C-9E50-4520-880D-3DD88A57C85A}" presName="spaceB" presStyleCnt="0"/>
      <dgm:spPr/>
    </dgm:pt>
  </dgm:ptLst>
  <dgm:cxnLst>
    <dgm:cxn modelId="{E7B4A711-272B-4C51-A412-36625B76EF1C}" type="presOf" srcId="{AA43AA6F-691B-44F8-8560-A62E1B8DB70F}" destId="{CC9AED66-8BB7-4751-8A57-A3FEC55AFF00}" srcOrd="0" destOrd="0" presId="urn:microsoft.com/office/officeart/2005/8/layout/hProcess11"/>
    <dgm:cxn modelId="{4F4D2516-018B-41D9-B7E9-354E7AC215BB}" srcId="{20484BAC-3475-410F-830F-940EF874C9EA}" destId="{6584BB7C-2A07-4001-99C2-355896E27E28}" srcOrd="0" destOrd="0" parTransId="{392E30B7-3399-4A58-A492-FC43175E378A}" sibTransId="{F3D47EBE-02B2-41EB-BA78-181D517816B6}"/>
    <dgm:cxn modelId="{56F78E1E-E56B-47B8-A789-41325AC1237C}" type="presOf" srcId="{25502DD1-6963-4F46-9A58-B8D81583E5A0}" destId="{75CE2326-CBEB-4C28-9463-4C9174E5CD1F}" srcOrd="0" destOrd="0" presId="urn:microsoft.com/office/officeart/2005/8/layout/hProcess11"/>
    <dgm:cxn modelId="{8BE5F922-1757-4027-8A9D-26BFBE76D737}" type="presOf" srcId="{6584BB7C-2A07-4001-99C2-355896E27E28}" destId="{B0509648-37B9-4271-A363-76D4AF52294B}" srcOrd="0" destOrd="0" presId="urn:microsoft.com/office/officeart/2005/8/layout/hProcess11"/>
    <dgm:cxn modelId="{BED1CE25-C14F-4DE0-B05C-D879F7D8A802}" srcId="{20484BAC-3475-410F-830F-940EF874C9EA}" destId="{AA43AA6F-691B-44F8-8560-A62E1B8DB70F}" srcOrd="1" destOrd="0" parTransId="{BE91CDB3-0D27-4419-B33E-B543565E7CF8}" sibTransId="{72CDCAB2-C4D5-411B-BAB5-5F1A1BD32F4C}"/>
    <dgm:cxn modelId="{F1B2D7BA-0637-49BB-8330-779ACC54E7F3}" srcId="{20484BAC-3475-410F-830F-940EF874C9EA}" destId="{25502DD1-6963-4F46-9A58-B8D81583E5A0}" srcOrd="2" destOrd="0" parTransId="{15C26F8D-4141-440E-8710-D1F42721BA70}" sibTransId="{4A594539-E6E2-4D3F-82D4-0F316EB7DFF4}"/>
    <dgm:cxn modelId="{1DEF8BCE-B492-4348-AF1A-8220DCA2F7CC}" type="presOf" srcId="{20484BAC-3475-410F-830F-940EF874C9EA}" destId="{D8CC0D98-0487-4B62-89B0-61CAD18C5ADB}" srcOrd="0" destOrd="0" presId="urn:microsoft.com/office/officeart/2005/8/layout/hProcess11"/>
    <dgm:cxn modelId="{B51407E5-7DD1-44C2-A5B5-EB0BB31F9494}" type="presOf" srcId="{C7A91D6C-9E50-4520-880D-3DD88A57C85A}" destId="{8EE0F1B8-79FE-4B4B-81EF-F6DE1994ACE0}" srcOrd="0" destOrd="0" presId="urn:microsoft.com/office/officeart/2005/8/layout/hProcess11"/>
    <dgm:cxn modelId="{C9CB29E5-5DD0-43B8-BD62-7536D423CD61}" srcId="{20484BAC-3475-410F-830F-940EF874C9EA}" destId="{C7A91D6C-9E50-4520-880D-3DD88A57C85A}" srcOrd="3" destOrd="0" parTransId="{4D5B9DC3-CEA6-4EA6-A3DB-5E8F512554FF}" sibTransId="{868F52B3-D1FF-4054-BFA4-9083FC443CB0}"/>
    <dgm:cxn modelId="{D76B35D8-E871-4064-BBF0-E650361C390E}" type="presParOf" srcId="{D8CC0D98-0487-4B62-89B0-61CAD18C5ADB}" destId="{B50293CC-D758-43B6-BFE6-42C365791803}" srcOrd="0" destOrd="0" presId="urn:microsoft.com/office/officeart/2005/8/layout/hProcess11"/>
    <dgm:cxn modelId="{D5E39FFE-7AC5-4804-81C1-BD1AE908D37C}" type="presParOf" srcId="{D8CC0D98-0487-4B62-89B0-61CAD18C5ADB}" destId="{CD85F39A-24A8-4C18-A489-7B63BD38AA8B}" srcOrd="1" destOrd="0" presId="urn:microsoft.com/office/officeart/2005/8/layout/hProcess11"/>
    <dgm:cxn modelId="{5CB4885F-3934-4481-99FB-1F19CDD94263}" type="presParOf" srcId="{CD85F39A-24A8-4C18-A489-7B63BD38AA8B}" destId="{FA24DA98-3282-4B8C-B262-ECC19D64A891}" srcOrd="0" destOrd="0" presId="urn:microsoft.com/office/officeart/2005/8/layout/hProcess11"/>
    <dgm:cxn modelId="{6EAD8F9D-4484-4CB1-AE1F-7D6277C51DEC}" type="presParOf" srcId="{FA24DA98-3282-4B8C-B262-ECC19D64A891}" destId="{B0509648-37B9-4271-A363-76D4AF52294B}" srcOrd="0" destOrd="0" presId="urn:microsoft.com/office/officeart/2005/8/layout/hProcess11"/>
    <dgm:cxn modelId="{C0AAD5B0-0B7E-4AA6-BB5B-6DA041F84C32}" type="presParOf" srcId="{FA24DA98-3282-4B8C-B262-ECC19D64A891}" destId="{2854DCC7-12C8-4CF1-90BC-BE4871BBDB6D}" srcOrd="1" destOrd="0" presId="urn:microsoft.com/office/officeart/2005/8/layout/hProcess11"/>
    <dgm:cxn modelId="{98ED56A6-1232-4416-BD56-0A930A709EE1}" type="presParOf" srcId="{FA24DA98-3282-4B8C-B262-ECC19D64A891}" destId="{2420FB13-8AA3-4C54-9E24-C9C2B31F7FED}" srcOrd="2" destOrd="0" presId="urn:microsoft.com/office/officeart/2005/8/layout/hProcess11"/>
    <dgm:cxn modelId="{B0FB1714-BD0D-4306-AA9E-C1D1CF85CE2E}" type="presParOf" srcId="{CD85F39A-24A8-4C18-A489-7B63BD38AA8B}" destId="{5CF0AE45-D0F4-4610-B683-4CE11FAA4AF6}" srcOrd="1" destOrd="0" presId="urn:microsoft.com/office/officeart/2005/8/layout/hProcess11"/>
    <dgm:cxn modelId="{5B3DB3E8-A5EE-49A3-B2FB-EC269CB31681}" type="presParOf" srcId="{CD85F39A-24A8-4C18-A489-7B63BD38AA8B}" destId="{95FF5F5C-0F5D-44E5-BAB6-3A5A0FF7008E}" srcOrd="2" destOrd="0" presId="urn:microsoft.com/office/officeart/2005/8/layout/hProcess11"/>
    <dgm:cxn modelId="{3C259F56-F31D-4EFD-B1D3-0C4688AF7047}" type="presParOf" srcId="{95FF5F5C-0F5D-44E5-BAB6-3A5A0FF7008E}" destId="{CC9AED66-8BB7-4751-8A57-A3FEC55AFF00}" srcOrd="0" destOrd="0" presId="urn:microsoft.com/office/officeart/2005/8/layout/hProcess11"/>
    <dgm:cxn modelId="{7FDBD244-E6E9-4C43-B862-7FD736E73072}" type="presParOf" srcId="{95FF5F5C-0F5D-44E5-BAB6-3A5A0FF7008E}" destId="{3491F11D-1B02-4D88-A8D0-49009ECEF5DA}" srcOrd="1" destOrd="0" presId="urn:microsoft.com/office/officeart/2005/8/layout/hProcess11"/>
    <dgm:cxn modelId="{040610C2-1FE9-49CC-8FB2-577B0A0320BA}" type="presParOf" srcId="{95FF5F5C-0F5D-44E5-BAB6-3A5A0FF7008E}" destId="{0C9A6118-32B6-44A0-9F8B-CFF0FE0A303A}" srcOrd="2" destOrd="0" presId="urn:microsoft.com/office/officeart/2005/8/layout/hProcess11"/>
    <dgm:cxn modelId="{C8FDA555-A931-473E-A9AD-756FC66D3501}" type="presParOf" srcId="{CD85F39A-24A8-4C18-A489-7B63BD38AA8B}" destId="{3DB75767-2451-487E-A87D-434F6F7411EB}" srcOrd="3" destOrd="0" presId="urn:microsoft.com/office/officeart/2005/8/layout/hProcess11"/>
    <dgm:cxn modelId="{5868360F-A186-4104-9D80-2B197485A68D}" type="presParOf" srcId="{CD85F39A-24A8-4C18-A489-7B63BD38AA8B}" destId="{F183F6F9-F553-45E9-B596-55BC4645829F}" srcOrd="4" destOrd="0" presId="urn:microsoft.com/office/officeart/2005/8/layout/hProcess11"/>
    <dgm:cxn modelId="{18B35331-A3B8-419B-B37B-CAB64A978D36}" type="presParOf" srcId="{F183F6F9-F553-45E9-B596-55BC4645829F}" destId="{75CE2326-CBEB-4C28-9463-4C9174E5CD1F}" srcOrd="0" destOrd="0" presId="urn:microsoft.com/office/officeart/2005/8/layout/hProcess11"/>
    <dgm:cxn modelId="{30C7F2D4-0D40-4349-8968-073FD546B3C1}" type="presParOf" srcId="{F183F6F9-F553-45E9-B596-55BC4645829F}" destId="{E6F31FE7-7D92-456D-B15B-072206FFEDEB}" srcOrd="1" destOrd="0" presId="urn:microsoft.com/office/officeart/2005/8/layout/hProcess11"/>
    <dgm:cxn modelId="{F59C5008-2380-4AC6-91CF-50AE77524773}" type="presParOf" srcId="{F183F6F9-F553-45E9-B596-55BC4645829F}" destId="{AE15F6F7-ED50-4C9E-9DD1-79430666DB3C}" srcOrd="2" destOrd="0" presId="urn:microsoft.com/office/officeart/2005/8/layout/hProcess11"/>
    <dgm:cxn modelId="{069225AF-DB94-4D05-9B7A-5B3A04CFD5C4}" type="presParOf" srcId="{CD85F39A-24A8-4C18-A489-7B63BD38AA8B}" destId="{4A9460D2-A771-42FE-93F2-269D5D74BDEB}" srcOrd="5" destOrd="0" presId="urn:microsoft.com/office/officeart/2005/8/layout/hProcess11"/>
    <dgm:cxn modelId="{34BFA1A2-A3C8-4E1C-9D61-D8AE14A3DE7A}" type="presParOf" srcId="{CD85F39A-24A8-4C18-A489-7B63BD38AA8B}" destId="{578CAD65-E29B-409E-87DC-18E45859037F}" srcOrd="6" destOrd="0" presId="urn:microsoft.com/office/officeart/2005/8/layout/hProcess11"/>
    <dgm:cxn modelId="{6C3F140B-E223-49F1-B2CB-9DB37E095665}" type="presParOf" srcId="{578CAD65-E29B-409E-87DC-18E45859037F}" destId="{8EE0F1B8-79FE-4B4B-81EF-F6DE1994ACE0}" srcOrd="0" destOrd="0" presId="urn:microsoft.com/office/officeart/2005/8/layout/hProcess11"/>
    <dgm:cxn modelId="{C62C0135-8926-4FC2-9ABF-CB1FE65B297A}" type="presParOf" srcId="{578CAD65-E29B-409E-87DC-18E45859037F}" destId="{E66DF2A6-7750-4F45-AC47-62AD4C87EB8D}" srcOrd="1" destOrd="0" presId="urn:microsoft.com/office/officeart/2005/8/layout/hProcess11"/>
    <dgm:cxn modelId="{4871A52B-C84D-448C-BD4D-7FB06C407788}" type="presParOf" srcId="{578CAD65-E29B-409E-87DC-18E45859037F}" destId="{25E986CB-35FA-4B47-81E0-4A54C90AF238}"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2700E6-6264-427F-9146-152E67DB83C5}">
      <dsp:nvSpPr>
        <dsp:cNvPr id="0" name=""/>
        <dsp:cNvSpPr/>
      </dsp:nvSpPr>
      <dsp:spPr>
        <a:xfrm>
          <a:off x="0" y="71693"/>
          <a:ext cx="6263640" cy="12712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2 or more claims</a:t>
          </a:r>
        </a:p>
      </dsp:txBody>
      <dsp:txXfrm>
        <a:off x="62055" y="133748"/>
        <a:ext cx="6139530" cy="1147095"/>
      </dsp:txXfrm>
    </dsp:sp>
    <dsp:sp modelId="{511F9F8C-20F0-4E2B-B3C4-8CB1F9D61370}">
      <dsp:nvSpPr>
        <dsp:cNvPr id="0" name=""/>
        <dsp:cNvSpPr/>
      </dsp:nvSpPr>
      <dsp:spPr>
        <a:xfrm>
          <a:off x="0" y="1435058"/>
          <a:ext cx="6263640" cy="127120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Of more than $1,000</a:t>
          </a:r>
        </a:p>
      </dsp:txBody>
      <dsp:txXfrm>
        <a:off x="62055" y="1497113"/>
        <a:ext cx="6139530" cy="1147095"/>
      </dsp:txXfrm>
    </dsp:sp>
    <dsp:sp modelId="{6CD23F31-34E4-43CA-A476-D5D67F503BA3}">
      <dsp:nvSpPr>
        <dsp:cNvPr id="0" name=""/>
        <dsp:cNvSpPr/>
      </dsp:nvSpPr>
      <dsp:spPr>
        <a:xfrm>
          <a:off x="0" y="2798423"/>
          <a:ext cx="6263640" cy="127120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Paid by the NFIP</a:t>
          </a:r>
        </a:p>
      </dsp:txBody>
      <dsp:txXfrm>
        <a:off x="62055" y="2860478"/>
        <a:ext cx="6139530" cy="1147095"/>
      </dsp:txXfrm>
    </dsp:sp>
    <dsp:sp modelId="{D5219BB3-D30A-4536-88B0-01EE773528E0}">
      <dsp:nvSpPr>
        <dsp:cNvPr id="0" name=""/>
        <dsp:cNvSpPr/>
      </dsp:nvSpPr>
      <dsp:spPr>
        <a:xfrm>
          <a:off x="0" y="4161789"/>
          <a:ext cx="6263640" cy="127120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In any rolling 10-year period starting in 1978</a:t>
          </a:r>
        </a:p>
      </dsp:txBody>
      <dsp:txXfrm>
        <a:off x="62055" y="4223844"/>
        <a:ext cx="6139530" cy="11470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0B5C1-0DDA-4AC3-9563-ED0EC49599FC}">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E00E4B-B64D-4FCD-95E2-695620B18FF2}">
      <dsp:nvSpPr>
        <dsp:cNvPr id="0" name=""/>
        <dsp:cNvSpPr/>
      </dsp:nvSpPr>
      <dsp:spPr>
        <a:xfrm>
          <a:off x="0" y="67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Court order</a:t>
          </a:r>
        </a:p>
      </dsp:txBody>
      <dsp:txXfrm>
        <a:off x="0" y="675"/>
        <a:ext cx="6900512" cy="614976"/>
      </dsp:txXfrm>
    </dsp:sp>
    <dsp:sp modelId="{931CA8D6-5569-4413-B20C-3CD587BBF717}">
      <dsp:nvSpPr>
        <dsp:cNvPr id="0" name=""/>
        <dsp:cNvSpPr/>
      </dsp:nvSpPr>
      <dsp:spPr>
        <a:xfrm>
          <a:off x="0" y="615652"/>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416EBF-0379-4C41-B827-1F4242AF262B}">
      <dsp:nvSpPr>
        <dsp:cNvPr id="0" name=""/>
        <dsp:cNvSpPr/>
      </dsp:nvSpPr>
      <dsp:spPr>
        <a:xfrm>
          <a:off x="0" y="61565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Foreclosure or deed in lieu of</a:t>
          </a:r>
        </a:p>
      </dsp:txBody>
      <dsp:txXfrm>
        <a:off x="0" y="615652"/>
        <a:ext cx="6900512" cy="614976"/>
      </dsp:txXfrm>
    </dsp:sp>
    <dsp:sp modelId="{7AC76F17-9114-49A0-8C56-0297ECCDA4B0}">
      <dsp:nvSpPr>
        <dsp:cNvPr id="0" name=""/>
        <dsp:cNvSpPr/>
      </dsp:nvSpPr>
      <dsp:spPr>
        <a:xfrm>
          <a:off x="0" y="1230628"/>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6A6674-F1A1-4985-A892-56E2859FA7F8}">
      <dsp:nvSpPr>
        <dsp:cNvPr id="0" name=""/>
        <dsp:cNvSpPr/>
      </dsp:nvSpPr>
      <dsp:spPr>
        <a:xfrm>
          <a:off x="0" y="123062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Estate, guardianship, conservatorship, or trust</a:t>
          </a:r>
        </a:p>
      </dsp:txBody>
      <dsp:txXfrm>
        <a:off x="0" y="1230628"/>
        <a:ext cx="6900512" cy="614976"/>
      </dsp:txXfrm>
    </dsp:sp>
    <dsp:sp modelId="{7543B46C-329D-4938-88EA-016D488ADBED}">
      <dsp:nvSpPr>
        <dsp:cNvPr id="0" name=""/>
        <dsp:cNvSpPr/>
      </dsp:nvSpPr>
      <dsp:spPr>
        <a:xfrm>
          <a:off x="0" y="1845605"/>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66CA06-F180-428D-BA1D-A137A14CB3C3}">
      <dsp:nvSpPr>
        <dsp:cNvPr id="0" name=""/>
        <dsp:cNvSpPr/>
      </dsp:nvSpPr>
      <dsp:spPr>
        <a:xfrm>
          <a:off x="0" y="184560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Between co-owners</a:t>
          </a:r>
        </a:p>
      </dsp:txBody>
      <dsp:txXfrm>
        <a:off x="0" y="1845605"/>
        <a:ext cx="6900512" cy="614976"/>
      </dsp:txXfrm>
    </dsp:sp>
    <dsp:sp modelId="{2D487723-E4FF-47C8-BEC5-28C6AD1EE4CD}">
      <dsp:nvSpPr>
        <dsp:cNvPr id="0" name=""/>
        <dsp:cNvSpPr/>
      </dsp:nvSpPr>
      <dsp:spPr>
        <a:xfrm>
          <a:off x="0" y="2460582"/>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8F658D-8A0F-40AB-A786-548D188C564B}">
      <dsp:nvSpPr>
        <dsp:cNvPr id="0" name=""/>
        <dsp:cNvSpPr/>
      </dsp:nvSpPr>
      <dsp:spPr>
        <a:xfrm>
          <a:off x="0" y="246058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Direct family</a:t>
          </a:r>
        </a:p>
      </dsp:txBody>
      <dsp:txXfrm>
        <a:off x="0" y="2460582"/>
        <a:ext cx="6900512" cy="614976"/>
      </dsp:txXfrm>
    </dsp:sp>
    <dsp:sp modelId="{819E2BE8-EBA1-4CC4-9DA6-05E510C11F18}">
      <dsp:nvSpPr>
        <dsp:cNvPr id="0" name=""/>
        <dsp:cNvSpPr/>
      </dsp:nvSpPr>
      <dsp:spPr>
        <a:xfrm>
          <a:off x="0" y="307555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0EDA9A-E61D-404A-8E12-E770A0896A08}">
      <dsp:nvSpPr>
        <dsp:cNvPr id="0" name=""/>
        <dsp:cNvSpPr/>
      </dsp:nvSpPr>
      <dsp:spPr>
        <a:xfrm>
          <a:off x="0" y="307555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Divorce</a:t>
          </a:r>
        </a:p>
      </dsp:txBody>
      <dsp:txXfrm>
        <a:off x="0" y="3075558"/>
        <a:ext cx="6900512" cy="614976"/>
      </dsp:txXfrm>
    </dsp:sp>
    <dsp:sp modelId="{A6350A10-4556-4E2E-93FA-CE65F209672A}">
      <dsp:nvSpPr>
        <dsp:cNvPr id="0" name=""/>
        <dsp:cNvSpPr/>
      </dsp:nvSpPr>
      <dsp:spPr>
        <a:xfrm>
          <a:off x="0" y="369053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BFB2FF-77B1-458F-94E5-D9C2CF218CB4}">
      <dsp:nvSpPr>
        <dsp:cNvPr id="0" name=""/>
        <dsp:cNvSpPr/>
      </dsp:nvSpPr>
      <dsp:spPr>
        <a:xfrm>
          <a:off x="0" y="369053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Failure to pay taxes</a:t>
          </a:r>
        </a:p>
      </dsp:txBody>
      <dsp:txXfrm>
        <a:off x="0" y="3690535"/>
        <a:ext cx="6900512" cy="614976"/>
      </dsp:txXfrm>
    </dsp:sp>
    <dsp:sp modelId="{88B7059C-79A2-4D28-800B-7681E7925D45}">
      <dsp:nvSpPr>
        <dsp:cNvPr id="0" name=""/>
        <dsp:cNvSpPr/>
      </dsp:nvSpPr>
      <dsp:spPr>
        <a:xfrm>
          <a:off x="0" y="4305512"/>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E4E8C1-C709-40B3-A312-3D9A65867ED8}">
      <dsp:nvSpPr>
        <dsp:cNvPr id="0" name=""/>
        <dsp:cNvSpPr/>
      </dsp:nvSpPr>
      <dsp:spPr>
        <a:xfrm>
          <a:off x="0" y="430551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To/from the government</a:t>
          </a:r>
        </a:p>
      </dsp:txBody>
      <dsp:txXfrm>
        <a:off x="0" y="4305512"/>
        <a:ext cx="6900512" cy="614976"/>
      </dsp:txXfrm>
    </dsp:sp>
    <dsp:sp modelId="{17C1F039-8AF2-43D7-878E-2FC19D35DF0B}">
      <dsp:nvSpPr>
        <dsp:cNvPr id="0" name=""/>
        <dsp:cNvSpPr/>
      </dsp:nvSpPr>
      <dsp:spPr>
        <a:xfrm>
          <a:off x="0" y="4920488"/>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EF2915-3533-48DC-9345-464E1840A990}">
      <dsp:nvSpPr>
        <dsp:cNvPr id="0" name=""/>
        <dsp:cNvSpPr/>
      </dsp:nvSpPr>
      <dsp:spPr>
        <a:xfrm>
          <a:off x="0" y="492048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First sale</a:t>
          </a:r>
        </a:p>
      </dsp:txBody>
      <dsp:txXfrm>
        <a:off x="0" y="4920488"/>
        <a:ext cx="6900512" cy="6149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293CC-D758-43B6-BFE6-42C365791803}">
      <dsp:nvSpPr>
        <dsp:cNvPr id="0" name=""/>
        <dsp:cNvSpPr/>
      </dsp:nvSpPr>
      <dsp:spPr>
        <a:xfrm>
          <a:off x="0" y="1305401"/>
          <a:ext cx="10515600" cy="174053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509648-37B9-4271-A363-76D4AF52294B}">
      <dsp:nvSpPr>
        <dsp:cNvPr id="0" name=""/>
        <dsp:cNvSpPr/>
      </dsp:nvSpPr>
      <dsp:spPr>
        <a:xfrm>
          <a:off x="4621" y="0"/>
          <a:ext cx="3049934"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b" anchorCtr="0">
          <a:noAutofit/>
        </a:bodyPr>
        <a:lstStyle/>
        <a:p>
          <a:pPr marL="0" lvl="0" indent="0" algn="ctr" defTabSz="1600200">
            <a:lnSpc>
              <a:spcPct val="90000"/>
            </a:lnSpc>
            <a:spcBef>
              <a:spcPct val="0"/>
            </a:spcBef>
            <a:spcAft>
              <a:spcPct val="35000"/>
            </a:spcAft>
            <a:buNone/>
          </a:pPr>
          <a:r>
            <a:rPr lang="en-US" sz="3600" kern="1200" dirty="0"/>
            <a:t>1975</a:t>
          </a:r>
        </a:p>
        <a:p>
          <a:pPr marL="0" lvl="0" indent="0" algn="ctr" defTabSz="1600200">
            <a:lnSpc>
              <a:spcPct val="90000"/>
            </a:lnSpc>
            <a:spcBef>
              <a:spcPct val="0"/>
            </a:spcBef>
            <a:spcAft>
              <a:spcPct val="35000"/>
            </a:spcAft>
            <a:buNone/>
          </a:pPr>
          <a:r>
            <a:rPr lang="en-US" sz="3600" kern="1200" dirty="0"/>
            <a:t>$3,000</a:t>
          </a:r>
        </a:p>
      </dsp:txBody>
      <dsp:txXfrm>
        <a:off x="4621" y="0"/>
        <a:ext cx="3049934" cy="1740535"/>
      </dsp:txXfrm>
    </dsp:sp>
    <dsp:sp modelId="{2854DCC7-12C8-4CF1-90BC-BE4871BBDB6D}">
      <dsp:nvSpPr>
        <dsp:cNvPr id="0" name=""/>
        <dsp:cNvSpPr/>
      </dsp:nvSpPr>
      <dsp:spPr>
        <a:xfrm>
          <a:off x="1312021"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AED66-8BB7-4751-8A57-A3FEC55AFF00}">
      <dsp:nvSpPr>
        <dsp:cNvPr id="0" name=""/>
        <dsp:cNvSpPr/>
      </dsp:nvSpPr>
      <dsp:spPr>
        <a:xfrm>
          <a:off x="3207052" y="2610802"/>
          <a:ext cx="3049934"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t" anchorCtr="0">
          <a:noAutofit/>
        </a:bodyPr>
        <a:lstStyle/>
        <a:p>
          <a:pPr marL="0" lvl="0" indent="0" algn="ctr" defTabSz="1600200">
            <a:lnSpc>
              <a:spcPct val="90000"/>
            </a:lnSpc>
            <a:spcBef>
              <a:spcPct val="0"/>
            </a:spcBef>
            <a:spcAft>
              <a:spcPct val="35000"/>
            </a:spcAft>
            <a:buNone/>
          </a:pPr>
          <a:r>
            <a:rPr lang="en-US" sz="3600" kern="1200" dirty="0"/>
            <a:t>1980</a:t>
          </a:r>
        </a:p>
        <a:p>
          <a:pPr marL="0" lvl="0" indent="0" algn="ctr" defTabSz="1600200">
            <a:lnSpc>
              <a:spcPct val="90000"/>
            </a:lnSpc>
            <a:spcBef>
              <a:spcPct val="0"/>
            </a:spcBef>
            <a:spcAft>
              <a:spcPct val="35000"/>
            </a:spcAft>
            <a:buNone/>
          </a:pPr>
          <a:r>
            <a:rPr lang="en-US" sz="3600" kern="1200" dirty="0"/>
            <a:t>$2,000</a:t>
          </a:r>
        </a:p>
      </dsp:txBody>
      <dsp:txXfrm>
        <a:off x="3207052" y="2610802"/>
        <a:ext cx="3049934" cy="1740535"/>
      </dsp:txXfrm>
    </dsp:sp>
    <dsp:sp modelId="{3491F11D-1B02-4D88-A8D0-49009ECEF5DA}">
      <dsp:nvSpPr>
        <dsp:cNvPr id="0" name=""/>
        <dsp:cNvSpPr/>
      </dsp:nvSpPr>
      <dsp:spPr>
        <a:xfrm>
          <a:off x="4514453"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E2326-CBEB-4C28-9463-4C9174E5CD1F}">
      <dsp:nvSpPr>
        <dsp:cNvPr id="0" name=""/>
        <dsp:cNvSpPr/>
      </dsp:nvSpPr>
      <dsp:spPr>
        <a:xfrm>
          <a:off x="6409484" y="0"/>
          <a:ext cx="3049934"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b" anchorCtr="0">
          <a:noAutofit/>
        </a:bodyPr>
        <a:lstStyle/>
        <a:p>
          <a:pPr marL="0" lvl="0" indent="0" algn="ctr" defTabSz="1600200">
            <a:lnSpc>
              <a:spcPct val="90000"/>
            </a:lnSpc>
            <a:spcBef>
              <a:spcPct val="0"/>
            </a:spcBef>
            <a:spcAft>
              <a:spcPct val="35000"/>
            </a:spcAft>
            <a:buNone/>
          </a:pPr>
          <a:r>
            <a:rPr lang="en-US" sz="3600" kern="1200" dirty="0"/>
            <a:t>1991</a:t>
          </a:r>
        </a:p>
        <a:p>
          <a:pPr marL="0" lvl="0" indent="0" algn="ctr" defTabSz="1600200">
            <a:lnSpc>
              <a:spcPct val="90000"/>
            </a:lnSpc>
            <a:spcBef>
              <a:spcPct val="0"/>
            </a:spcBef>
            <a:spcAft>
              <a:spcPct val="35000"/>
            </a:spcAft>
            <a:buNone/>
          </a:pPr>
          <a:r>
            <a:rPr lang="en-US" sz="3600" kern="1200" dirty="0"/>
            <a:t>$1,500</a:t>
          </a:r>
        </a:p>
      </dsp:txBody>
      <dsp:txXfrm>
        <a:off x="6409484" y="0"/>
        <a:ext cx="3049934" cy="1740535"/>
      </dsp:txXfrm>
    </dsp:sp>
    <dsp:sp modelId="{E6F31FE7-7D92-456D-B15B-072206FFEDEB}">
      <dsp:nvSpPr>
        <dsp:cNvPr id="0" name=""/>
        <dsp:cNvSpPr/>
      </dsp:nvSpPr>
      <dsp:spPr>
        <a:xfrm>
          <a:off x="7716884"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293CC-D758-43B6-BFE6-42C365791803}">
      <dsp:nvSpPr>
        <dsp:cNvPr id="0" name=""/>
        <dsp:cNvSpPr/>
      </dsp:nvSpPr>
      <dsp:spPr>
        <a:xfrm>
          <a:off x="0" y="1305401"/>
          <a:ext cx="10515600" cy="174053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509648-37B9-4271-A363-76D4AF52294B}">
      <dsp:nvSpPr>
        <dsp:cNvPr id="0" name=""/>
        <dsp:cNvSpPr/>
      </dsp:nvSpPr>
      <dsp:spPr>
        <a:xfrm>
          <a:off x="4736" y="0"/>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b" anchorCtr="0">
          <a:noAutofit/>
        </a:bodyPr>
        <a:lstStyle/>
        <a:p>
          <a:pPr marL="0" lvl="0" indent="0" algn="ctr" defTabSz="1600200">
            <a:lnSpc>
              <a:spcPct val="90000"/>
            </a:lnSpc>
            <a:spcBef>
              <a:spcPct val="0"/>
            </a:spcBef>
            <a:spcAft>
              <a:spcPct val="35000"/>
            </a:spcAft>
            <a:buNone/>
          </a:pPr>
          <a:r>
            <a:rPr lang="en-US" sz="3600" kern="1200" dirty="0"/>
            <a:t>1984</a:t>
          </a:r>
        </a:p>
        <a:p>
          <a:pPr marL="0" lvl="0" indent="0" algn="ctr" defTabSz="1600200">
            <a:lnSpc>
              <a:spcPct val="90000"/>
            </a:lnSpc>
            <a:spcBef>
              <a:spcPct val="0"/>
            </a:spcBef>
            <a:spcAft>
              <a:spcPct val="35000"/>
            </a:spcAft>
            <a:buNone/>
          </a:pPr>
          <a:r>
            <a:rPr lang="en-US" sz="3600" kern="1200" dirty="0"/>
            <a:t>$3,000</a:t>
          </a:r>
        </a:p>
      </dsp:txBody>
      <dsp:txXfrm>
        <a:off x="4736" y="0"/>
        <a:ext cx="2278208" cy="1740535"/>
      </dsp:txXfrm>
    </dsp:sp>
    <dsp:sp modelId="{2854DCC7-12C8-4CF1-90BC-BE4871BBDB6D}">
      <dsp:nvSpPr>
        <dsp:cNvPr id="0" name=""/>
        <dsp:cNvSpPr/>
      </dsp:nvSpPr>
      <dsp:spPr>
        <a:xfrm>
          <a:off x="926274"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AED66-8BB7-4751-8A57-A3FEC55AFF00}">
      <dsp:nvSpPr>
        <dsp:cNvPr id="0" name=""/>
        <dsp:cNvSpPr/>
      </dsp:nvSpPr>
      <dsp:spPr>
        <a:xfrm>
          <a:off x="2396855" y="2610802"/>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t" anchorCtr="0">
          <a:noAutofit/>
        </a:bodyPr>
        <a:lstStyle/>
        <a:p>
          <a:pPr marL="0" lvl="0" indent="0" algn="ctr" defTabSz="1600200">
            <a:lnSpc>
              <a:spcPct val="90000"/>
            </a:lnSpc>
            <a:spcBef>
              <a:spcPct val="0"/>
            </a:spcBef>
            <a:spcAft>
              <a:spcPct val="35000"/>
            </a:spcAft>
            <a:buNone/>
          </a:pPr>
          <a:r>
            <a:rPr lang="en-US" sz="3600" kern="1200" dirty="0"/>
            <a:t>1986</a:t>
          </a:r>
        </a:p>
        <a:p>
          <a:pPr marL="0" lvl="0" indent="0" algn="ctr" defTabSz="1600200">
            <a:lnSpc>
              <a:spcPct val="90000"/>
            </a:lnSpc>
            <a:spcBef>
              <a:spcPct val="0"/>
            </a:spcBef>
            <a:spcAft>
              <a:spcPct val="35000"/>
            </a:spcAft>
            <a:buNone/>
          </a:pPr>
          <a:r>
            <a:rPr lang="en-US" sz="3600" kern="1200" dirty="0"/>
            <a:t>$500</a:t>
          </a:r>
        </a:p>
      </dsp:txBody>
      <dsp:txXfrm>
        <a:off x="2396855" y="2610802"/>
        <a:ext cx="2278208" cy="1740535"/>
      </dsp:txXfrm>
    </dsp:sp>
    <dsp:sp modelId="{3491F11D-1B02-4D88-A8D0-49009ECEF5DA}">
      <dsp:nvSpPr>
        <dsp:cNvPr id="0" name=""/>
        <dsp:cNvSpPr/>
      </dsp:nvSpPr>
      <dsp:spPr>
        <a:xfrm>
          <a:off x="3318393"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E2326-CBEB-4C28-9463-4C9174E5CD1F}">
      <dsp:nvSpPr>
        <dsp:cNvPr id="0" name=""/>
        <dsp:cNvSpPr/>
      </dsp:nvSpPr>
      <dsp:spPr>
        <a:xfrm>
          <a:off x="4788975" y="0"/>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b" anchorCtr="0">
          <a:noAutofit/>
        </a:bodyPr>
        <a:lstStyle/>
        <a:p>
          <a:pPr marL="0" lvl="0" indent="0" algn="ctr" defTabSz="1600200">
            <a:lnSpc>
              <a:spcPct val="90000"/>
            </a:lnSpc>
            <a:spcBef>
              <a:spcPct val="0"/>
            </a:spcBef>
            <a:spcAft>
              <a:spcPct val="35000"/>
            </a:spcAft>
            <a:buNone/>
          </a:pPr>
          <a:r>
            <a:rPr lang="en-US" sz="3600" kern="1200" dirty="0"/>
            <a:t>2014</a:t>
          </a:r>
        </a:p>
        <a:p>
          <a:pPr marL="0" lvl="0" indent="0" algn="ctr" defTabSz="1600200">
            <a:lnSpc>
              <a:spcPct val="90000"/>
            </a:lnSpc>
            <a:spcBef>
              <a:spcPct val="0"/>
            </a:spcBef>
            <a:spcAft>
              <a:spcPct val="35000"/>
            </a:spcAft>
            <a:buNone/>
          </a:pPr>
          <a:r>
            <a:rPr lang="en-US" sz="3600" kern="1200" dirty="0"/>
            <a:t>$1,200</a:t>
          </a:r>
        </a:p>
      </dsp:txBody>
      <dsp:txXfrm>
        <a:off x="4788975" y="0"/>
        <a:ext cx="2278208" cy="1740535"/>
      </dsp:txXfrm>
    </dsp:sp>
    <dsp:sp modelId="{E6F31FE7-7D92-456D-B15B-072206FFEDEB}">
      <dsp:nvSpPr>
        <dsp:cNvPr id="0" name=""/>
        <dsp:cNvSpPr/>
      </dsp:nvSpPr>
      <dsp:spPr>
        <a:xfrm>
          <a:off x="5710512"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E0F1B8-79FE-4B4B-81EF-F6DE1994ACE0}">
      <dsp:nvSpPr>
        <dsp:cNvPr id="0" name=""/>
        <dsp:cNvSpPr/>
      </dsp:nvSpPr>
      <dsp:spPr>
        <a:xfrm>
          <a:off x="7181094" y="2610802"/>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t" anchorCtr="0">
          <a:noAutofit/>
        </a:bodyPr>
        <a:lstStyle/>
        <a:p>
          <a:pPr marL="0" lvl="0" indent="0" algn="ctr" defTabSz="1600200">
            <a:lnSpc>
              <a:spcPct val="90000"/>
            </a:lnSpc>
            <a:spcBef>
              <a:spcPct val="0"/>
            </a:spcBef>
            <a:spcAft>
              <a:spcPct val="35000"/>
            </a:spcAft>
            <a:buNone/>
          </a:pPr>
          <a:r>
            <a:rPr lang="en-US" sz="3600" kern="1200" dirty="0"/>
            <a:t>2019</a:t>
          </a:r>
        </a:p>
        <a:p>
          <a:pPr marL="0" lvl="0" indent="0" algn="ctr" defTabSz="1600200">
            <a:lnSpc>
              <a:spcPct val="90000"/>
            </a:lnSpc>
            <a:spcBef>
              <a:spcPct val="0"/>
            </a:spcBef>
            <a:spcAft>
              <a:spcPct val="35000"/>
            </a:spcAft>
            <a:buNone/>
          </a:pPr>
          <a:r>
            <a:rPr lang="en-US" sz="3600" kern="1200" dirty="0"/>
            <a:t>$500</a:t>
          </a:r>
        </a:p>
      </dsp:txBody>
      <dsp:txXfrm>
        <a:off x="7181094" y="2610802"/>
        <a:ext cx="2278208" cy="1740535"/>
      </dsp:txXfrm>
    </dsp:sp>
    <dsp:sp modelId="{E66DF2A6-7750-4F45-AC47-62AD4C87EB8D}">
      <dsp:nvSpPr>
        <dsp:cNvPr id="0" name=""/>
        <dsp:cNvSpPr/>
      </dsp:nvSpPr>
      <dsp:spPr>
        <a:xfrm>
          <a:off x="8102632"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293CC-D758-43B6-BFE6-42C365791803}">
      <dsp:nvSpPr>
        <dsp:cNvPr id="0" name=""/>
        <dsp:cNvSpPr/>
      </dsp:nvSpPr>
      <dsp:spPr>
        <a:xfrm>
          <a:off x="0" y="1305401"/>
          <a:ext cx="10515600" cy="174053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509648-37B9-4271-A363-76D4AF52294B}">
      <dsp:nvSpPr>
        <dsp:cNvPr id="0" name=""/>
        <dsp:cNvSpPr/>
      </dsp:nvSpPr>
      <dsp:spPr>
        <a:xfrm>
          <a:off x="4736" y="0"/>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b" anchorCtr="0">
          <a:noAutofit/>
        </a:bodyPr>
        <a:lstStyle/>
        <a:p>
          <a:pPr marL="0" lvl="0" indent="0" algn="ctr" defTabSz="1600200">
            <a:lnSpc>
              <a:spcPct val="90000"/>
            </a:lnSpc>
            <a:spcBef>
              <a:spcPct val="0"/>
            </a:spcBef>
            <a:spcAft>
              <a:spcPct val="35000"/>
            </a:spcAft>
            <a:buNone/>
          </a:pPr>
          <a:r>
            <a:rPr lang="en-US" sz="3600" kern="1200" dirty="0"/>
            <a:t>1984</a:t>
          </a:r>
        </a:p>
        <a:p>
          <a:pPr marL="0" lvl="0" indent="0" algn="ctr" defTabSz="1600200">
            <a:lnSpc>
              <a:spcPct val="90000"/>
            </a:lnSpc>
            <a:spcBef>
              <a:spcPct val="0"/>
            </a:spcBef>
            <a:spcAft>
              <a:spcPct val="35000"/>
            </a:spcAft>
            <a:buNone/>
          </a:pPr>
          <a:r>
            <a:rPr lang="en-US" sz="3600" kern="1200" dirty="0"/>
            <a:t>$3,000</a:t>
          </a:r>
        </a:p>
      </dsp:txBody>
      <dsp:txXfrm>
        <a:off x="4736" y="0"/>
        <a:ext cx="2278208" cy="1740535"/>
      </dsp:txXfrm>
    </dsp:sp>
    <dsp:sp modelId="{2854DCC7-12C8-4CF1-90BC-BE4871BBDB6D}">
      <dsp:nvSpPr>
        <dsp:cNvPr id="0" name=""/>
        <dsp:cNvSpPr/>
      </dsp:nvSpPr>
      <dsp:spPr>
        <a:xfrm>
          <a:off x="926274"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AED66-8BB7-4751-8A57-A3FEC55AFF00}">
      <dsp:nvSpPr>
        <dsp:cNvPr id="0" name=""/>
        <dsp:cNvSpPr/>
      </dsp:nvSpPr>
      <dsp:spPr>
        <a:xfrm>
          <a:off x="2396855" y="2610802"/>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t" anchorCtr="0">
          <a:noAutofit/>
        </a:bodyPr>
        <a:lstStyle/>
        <a:p>
          <a:pPr marL="0" lvl="0" indent="0" algn="ctr" defTabSz="1600200">
            <a:lnSpc>
              <a:spcPct val="90000"/>
            </a:lnSpc>
            <a:spcBef>
              <a:spcPct val="0"/>
            </a:spcBef>
            <a:spcAft>
              <a:spcPct val="35000"/>
            </a:spcAft>
            <a:buNone/>
          </a:pPr>
          <a:r>
            <a:rPr lang="en-US" sz="3600" kern="1200" dirty="0"/>
            <a:t>1986</a:t>
          </a:r>
        </a:p>
        <a:p>
          <a:pPr marL="0" lvl="0" indent="0" algn="ctr" defTabSz="1600200">
            <a:lnSpc>
              <a:spcPct val="90000"/>
            </a:lnSpc>
            <a:spcBef>
              <a:spcPct val="0"/>
            </a:spcBef>
            <a:spcAft>
              <a:spcPct val="35000"/>
            </a:spcAft>
            <a:buNone/>
          </a:pPr>
          <a:r>
            <a:rPr lang="en-US" sz="3600" kern="1200" dirty="0"/>
            <a:t>$500</a:t>
          </a:r>
        </a:p>
      </dsp:txBody>
      <dsp:txXfrm>
        <a:off x="2396855" y="2610802"/>
        <a:ext cx="2278208" cy="1740535"/>
      </dsp:txXfrm>
    </dsp:sp>
    <dsp:sp modelId="{3491F11D-1B02-4D88-A8D0-49009ECEF5DA}">
      <dsp:nvSpPr>
        <dsp:cNvPr id="0" name=""/>
        <dsp:cNvSpPr/>
      </dsp:nvSpPr>
      <dsp:spPr>
        <a:xfrm>
          <a:off x="3318393"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E2326-CBEB-4C28-9463-4C9174E5CD1F}">
      <dsp:nvSpPr>
        <dsp:cNvPr id="0" name=""/>
        <dsp:cNvSpPr/>
      </dsp:nvSpPr>
      <dsp:spPr>
        <a:xfrm>
          <a:off x="4788975" y="0"/>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b" anchorCtr="0">
          <a:noAutofit/>
        </a:bodyPr>
        <a:lstStyle/>
        <a:p>
          <a:pPr marL="0" lvl="0" indent="0" algn="ctr" defTabSz="1600200">
            <a:lnSpc>
              <a:spcPct val="90000"/>
            </a:lnSpc>
            <a:spcBef>
              <a:spcPct val="0"/>
            </a:spcBef>
            <a:spcAft>
              <a:spcPct val="35000"/>
            </a:spcAft>
            <a:buNone/>
          </a:pPr>
          <a:r>
            <a:rPr lang="en-US" sz="3600" kern="1200" dirty="0"/>
            <a:t>2014</a:t>
          </a:r>
        </a:p>
        <a:p>
          <a:pPr marL="0" lvl="0" indent="0" algn="ctr" defTabSz="1600200">
            <a:lnSpc>
              <a:spcPct val="90000"/>
            </a:lnSpc>
            <a:spcBef>
              <a:spcPct val="0"/>
            </a:spcBef>
            <a:spcAft>
              <a:spcPct val="35000"/>
            </a:spcAft>
            <a:buNone/>
          </a:pPr>
          <a:r>
            <a:rPr lang="en-US" sz="3600" kern="1200" dirty="0"/>
            <a:t>$1,200</a:t>
          </a:r>
        </a:p>
      </dsp:txBody>
      <dsp:txXfrm>
        <a:off x="4788975" y="0"/>
        <a:ext cx="2278208" cy="1740535"/>
      </dsp:txXfrm>
    </dsp:sp>
    <dsp:sp modelId="{E6F31FE7-7D92-456D-B15B-072206FFEDEB}">
      <dsp:nvSpPr>
        <dsp:cNvPr id="0" name=""/>
        <dsp:cNvSpPr/>
      </dsp:nvSpPr>
      <dsp:spPr>
        <a:xfrm>
          <a:off x="5710512"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E0F1B8-79FE-4B4B-81EF-F6DE1994ACE0}">
      <dsp:nvSpPr>
        <dsp:cNvPr id="0" name=""/>
        <dsp:cNvSpPr/>
      </dsp:nvSpPr>
      <dsp:spPr>
        <a:xfrm>
          <a:off x="7181094" y="2610802"/>
          <a:ext cx="227820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t" anchorCtr="0">
          <a:noAutofit/>
        </a:bodyPr>
        <a:lstStyle/>
        <a:p>
          <a:pPr marL="0" lvl="0" indent="0" algn="ctr" defTabSz="1600200">
            <a:lnSpc>
              <a:spcPct val="90000"/>
            </a:lnSpc>
            <a:spcBef>
              <a:spcPct val="0"/>
            </a:spcBef>
            <a:spcAft>
              <a:spcPct val="35000"/>
            </a:spcAft>
            <a:buNone/>
          </a:pPr>
          <a:r>
            <a:rPr lang="en-US" sz="3600" kern="1200" dirty="0"/>
            <a:t>2019</a:t>
          </a:r>
        </a:p>
        <a:p>
          <a:pPr marL="0" lvl="0" indent="0" algn="ctr" defTabSz="1600200">
            <a:lnSpc>
              <a:spcPct val="90000"/>
            </a:lnSpc>
            <a:spcBef>
              <a:spcPct val="0"/>
            </a:spcBef>
            <a:spcAft>
              <a:spcPct val="35000"/>
            </a:spcAft>
            <a:buNone/>
          </a:pPr>
          <a:r>
            <a:rPr lang="en-US" sz="3600" b="1" kern="1200" dirty="0">
              <a:solidFill>
                <a:srgbClr val="FF0000"/>
              </a:solidFill>
            </a:rPr>
            <a:t>$1,500</a:t>
          </a:r>
        </a:p>
      </dsp:txBody>
      <dsp:txXfrm>
        <a:off x="7181094" y="2610802"/>
        <a:ext cx="2278208" cy="1740535"/>
      </dsp:txXfrm>
    </dsp:sp>
    <dsp:sp modelId="{E66DF2A6-7750-4F45-AC47-62AD4C87EB8D}">
      <dsp:nvSpPr>
        <dsp:cNvPr id="0" name=""/>
        <dsp:cNvSpPr/>
      </dsp:nvSpPr>
      <dsp:spPr>
        <a:xfrm>
          <a:off x="8102632"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6F403F-91CB-4167-8D27-97AC7BC3FA05}" type="datetimeFigureOut">
              <a:rPr lang="en-US" smtClean="0"/>
              <a:t>10/29/2021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808FA3-2F89-48DB-8ED1-DCC6A5843284}" type="slidenum">
              <a:rPr lang="en-US" smtClean="0"/>
              <a:t>‹#›</a:t>
            </a:fld>
            <a:endParaRPr lang="en-US"/>
          </a:p>
        </p:txBody>
      </p:sp>
    </p:spTree>
    <p:extLst>
      <p:ext uri="{BB962C8B-B14F-4D97-AF65-F5344CB8AC3E}">
        <p14:creationId xmlns:p14="http://schemas.microsoft.com/office/powerpoint/2010/main" val="293522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aw.lis.virginia.gov/vacode/8.01-525.1/"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law.lis.virginia.gov/vacode/55.1-704/" TargetMode="External"/><Relationship Id="rId4" Type="http://schemas.openxmlformats.org/officeDocument/2006/relationships/hyperlink" Target="https://law.lis.virginia.gov/vacode/55.1-2400/"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Residential Property Disclosure Act has a new, affirmative disclosure starting on January 1, 2022. Today we’re going to talk about what that new requirement is &amp; how to work with your clients on it.</a:t>
            </a:r>
          </a:p>
        </p:txBody>
      </p:sp>
      <p:sp>
        <p:nvSpPr>
          <p:cNvPr id="4" name="Slide Number Placeholder 3"/>
          <p:cNvSpPr>
            <a:spLocks noGrp="1"/>
          </p:cNvSpPr>
          <p:nvPr>
            <p:ph type="sldNum" sz="quarter" idx="5"/>
          </p:nvPr>
        </p:nvSpPr>
        <p:spPr/>
        <p:txBody>
          <a:bodyPr/>
          <a:lstStyle/>
          <a:p>
            <a:fld id="{92808FA3-2F89-48DB-8ED1-DCC6A5843284}" type="slidenum">
              <a:rPr lang="en-US" smtClean="0"/>
              <a:t>1</a:t>
            </a:fld>
            <a:endParaRPr lang="en-US"/>
          </a:p>
        </p:txBody>
      </p:sp>
    </p:spTree>
    <p:extLst>
      <p:ext uri="{BB962C8B-B14F-4D97-AF65-F5344CB8AC3E}">
        <p14:creationId xmlns:p14="http://schemas.microsoft.com/office/powerpoint/2010/main" val="28330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808FA3-2F89-48DB-8ED1-DCC6A5843284}" type="slidenum">
              <a:rPr lang="en-US" smtClean="0"/>
              <a:t>10</a:t>
            </a:fld>
            <a:endParaRPr lang="en-US"/>
          </a:p>
        </p:txBody>
      </p:sp>
    </p:spTree>
    <p:extLst>
      <p:ext uri="{BB962C8B-B14F-4D97-AF65-F5344CB8AC3E}">
        <p14:creationId xmlns:p14="http://schemas.microsoft.com/office/powerpoint/2010/main" val="82942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on January 1, sellers with actual knowledge that the property is a repetitive risk loss structure must disclose that to the buyer.</a:t>
            </a:r>
          </a:p>
          <a:p>
            <a:endParaRPr lang="en-US" dirty="0"/>
          </a:p>
          <a:p>
            <a:r>
              <a:rPr lang="en-US" dirty="0"/>
              <a:t>Note that this requires actual knowledge by the seller. The law does not require the seller to do any research, so if the seller does not know if the property is a “repetitive risk loss structure”, then they do not have to do research or make the disclosure</a:t>
            </a:r>
          </a:p>
        </p:txBody>
      </p:sp>
      <p:sp>
        <p:nvSpPr>
          <p:cNvPr id="4" name="Slide Number Placeholder 3"/>
          <p:cNvSpPr>
            <a:spLocks noGrp="1"/>
          </p:cNvSpPr>
          <p:nvPr>
            <p:ph type="sldNum" sz="quarter" idx="5"/>
          </p:nvPr>
        </p:nvSpPr>
        <p:spPr/>
        <p:txBody>
          <a:bodyPr/>
          <a:lstStyle/>
          <a:p>
            <a:fld id="{92808FA3-2F89-48DB-8ED1-DCC6A5843284}" type="slidenum">
              <a:rPr lang="en-US" smtClean="0"/>
              <a:t>2</a:t>
            </a:fld>
            <a:endParaRPr lang="en-US"/>
          </a:p>
        </p:txBody>
      </p:sp>
    </p:spTree>
    <p:extLst>
      <p:ext uri="{BB962C8B-B14F-4D97-AF65-F5344CB8AC3E}">
        <p14:creationId xmlns:p14="http://schemas.microsoft.com/office/powerpoint/2010/main" val="3449757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law defines a repetitive risk loss to be: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“Repetitive risk loss" means that two or more claims of more than $1,000 were paid by the National Flood Insurance Program within any rolling 10-year period, since 1978. Such disclosure shall be provided to the purchaser on a form provided by the Real Estate Board on its website.</a:t>
            </a:r>
          </a:p>
          <a:p>
            <a:endParaRPr lang="en-US" dirty="0"/>
          </a:p>
        </p:txBody>
      </p:sp>
      <p:sp>
        <p:nvSpPr>
          <p:cNvPr id="4" name="Slide Number Placeholder 3"/>
          <p:cNvSpPr>
            <a:spLocks noGrp="1"/>
          </p:cNvSpPr>
          <p:nvPr>
            <p:ph type="sldNum" sz="quarter" idx="5"/>
          </p:nvPr>
        </p:nvSpPr>
        <p:spPr/>
        <p:txBody>
          <a:bodyPr/>
          <a:lstStyle/>
          <a:p>
            <a:fld id="{92808FA3-2F89-48DB-8ED1-DCC6A5843284}" type="slidenum">
              <a:rPr lang="en-US" smtClean="0"/>
              <a:t>3</a:t>
            </a:fld>
            <a:endParaRPr lang="en-US"/>
          </a:p>
        </p:txBody>
      </p:sp>
    </p:spTree>
    <p:extLst>
      <p:ext uri="{BB962C8B-B14F-4D97-AF65-F5344CB8AC3E}">
        <p14:creationId xmlns:p14="http://schemas.microsoft.com/office/powerpoint/2010/main" val="3776208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Residential Property Disclosure Act applies to any transfers by sale, exchange, installment land sales contract, or lease with option to buy residential real property that has one to four dwelling units. This means that if you are listing land with no house, the seller does not have to disclose.</a:t>
            </a:r>
          </a:p>
          <a:p>
            <a:endParaRPr lang="en-US" dirty="0"/>
          </a:p>
          <a:p>
            <a:r>
              <a:rPr lang="en-US" dirty="0"/>
              <a:t>Also, remember that this is a SELLER disclosure, not an agent disclosure.</a:t>
            </a:r>
          </a:p>
          <a:p>
            <a:endParaRPr lang="en-US" dirty="0"/>
          </a:p>
          <a:p>
            <a:r>
              <a:rPr lang="en-US" b="1" dirty="0"/>
              <a:t>§ 55.1-701. Applicability.</a:t>
            </a:r>
          </a:p>
          <a:p>
            <a:r>
              <a:rPr lang="en-US" dirty="0"/>
              <a:t>The provisions of this chapter apply only with respect to transfers by sale, exchange, installment land sales contract, or lease with option to buy of residential real property consisting of not less than one nor more than four dwelling units, whether or not the transaction is with the assistance of a licensed real estate broker or salesperson.</a:t>
            </a:r>
          </a:p>
          <a:p>
            <a:endParaRPr lang="en-US" dirty="0"/>
          </a:p>
        </p:txBody>
      </p:sp>
      <p:sp>
        <p:nvSpPr>
          <p:cNvPr id="4" name="Slide Number Placeholder 3"/>
          <p:cNvSpPr>
            <a:spLocks noGrp="1"/>
          </p:cNvSpPr>
          <p:nvPr>
            <p:ph type="sldNum" sz="quarter" idx="5"/>
          </p:nvPr>
        </p:nvSpPr>
        <p:spPr/>
        <p:txBody>
          <a:bodyPr/>
          <a:lstStyle/>
          <a:p>
            <a:fld id="{92808FA3-2F89-48DB-8ED1-DCC6A5843284}" type="slidenum">
              <a:rPr lang="en-US" smtClean="0"/>
              <a:t>4</a:t>
            </a:fld>
            <a:endParaRPr lang="en-US"/>
          </a:p>
        </p:txBody>
      </p:sp>
    </p:spTree>
    <p:extLst>
      <p:ext uri="{BB962C8B-B14F-4D97-AF65-F5344CB8AC3E}">
        <p14:creationId xmlns:p14="http://schemas.microsoft.com/office/powerpoint/2010/main" val="1824191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9 exemptions to the Residential Property Disclosure Act:</a:t>
            </a:r>
          </a:p>
          <a:p>
            <a:r>
              <a:rPr lang="en-US" dirty="0"/>
              <a:t>1. Transfers pursuant to court order including transfers ordered by a court in administration of an estate, transfers pursuant to a writ of execution, transfers by foreclosure sale or by a deed in lieu of a foreclosure, transfers by a trustee in bankruptcy, transfers by eminent domain, and transfers resulting from a judgment for specific performance. Also, transfers by an assignment for the benefit of creditors pursuant to Chapter 18.1 (§ </a:t>
            </a:r>
            <a:r>
              <a:rPr lang="en-US" dirty="0">
                <a:hlinkClick r:id="rId3"/>
              </a:rPr>
              <a:t>8.01-525.1</a:t>
            </a:r>
            <a:r>
              <a:rPr lang="en-US" dirty="0"/>
              <a:t> et seq.) of Title 8.01 and transfers pursuant to escheats pursuant to Chapter 24 (§ </a:t>
            </a:r>
            <a:r>
              <a:rPr lang="en-US" dirty="0">
                <a:hlinkClick r:id="rId4"/>
              </a:rPr>
              <a:t>55.1-2400</a:t>
            </a:r>
            <a:r>
              <a:rPr lang="en-US" dirty="0"/>
              <a:t> et seq.).</a:t>
            </a:r>
          </a:p>
          <a:p>
            <a:r>
              <a:rPr lang="en-US" dirty="0"/>
              <a:t>2. Transfers to a beneficiary of a deed of trust pursuant to a foreclosure sale or by a deed in lieu of foreclosure, or transfers by a beneficiary under a deed of trust who has acquired the real property at a sale conducted pursuant to a foreclosure sale under a deed of trust or has acquired the real property by a deed in lieu of foreclosure.</a:t>
            </a:r>
          </a:p>
          <a:p>
            <a:r>
              <a:rPr lang="en-US" dirty="0"/>
              <a:t>3. Transfers by a fiduciary in the course of the administration of a decedent's estate, guardianship, conservatorship, or trust.</a:t>
            </a:r>
          </a:p>
          <a:p>
            <a:r>
              <a:rPr lang="en-US" dirty="0"/>
              <a:t>4. Transfers from one or more co-owners solely to one or more other co-owners.</a:t>
            </a:r>
          </a:p>
          <a:p>
            <a:r>
              <a:rPr lang="en-US" dirty="0"/>
              <a:t>5. Transfers made solely to any combination of a spouse or one or more persons in the lineal line of consanguinity of one or more of the transferors.</a:t>
            </a:r>
          </a:p>
          <a:p>
            <a:r>
              <a:rPr lang="en-US" dirty="0"/>
              <a:t>6. Transfers between spouses resulting from a decree of divorce or a property settlement stipulation pursuant to the provisions of Title 20.</a:t>
            </a:r>
          </a:p>
          <a:p>
            <a:r>
              <a:rPr lang="en-US" dirty="0"/>
              <a:t>7. Transfers made by virtue of the record owner's failure to pay any federal, state, or local taxes.</a:t>
            </a:r>
          </a:p>
          <a:p>
            <a:r>
              <a:rPr lang="en-US" dirty="0"/>
              <a:t>8. Transfers to or from any governmental entity or public or quasi-public housing authority or agency.</a:t>
            </a:r>
          </a:p>
          <a:p>
            <a:r>
              <a:rPr lang="en-US" dirty="0"/>
              <a:t>9. Transfers involving the first sale of a dwelling, provided that this exemption shall not apply to the disclosures required by § </a:t>
            </a:r>
            <a:r>
              <a:rPr lang="en-US" dirty="0">
                <a:hlinkClick r:id="rId5"/>
              </a:rPr>
              <a:t>55.1-704</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 55.1-702. Exemptions.</a:t>
            </a:r>
          </a:p>
          <a:p>
            <a:endParaRPr lang="en-US" dirty="0"/>
          </a:p>
          <a:p>
            <a:endParaRPr lang="en-US" dirty="0"/>
          </a:p>
        </p:txBody>
      </p:sp>
      <p:sp>
        <p:nvSpPr>
          <p:cNvPr id="4" name="Slide Number Placeholder 3"/>
          <p:cNvSpPr>
            <a:spLocks noGrp="1"/>
          </p:cNvSpPr>
          <p:nvPr>
            <p:ph type="sldNum" sz="quarter" idx="5"/>
          </p:nvPr>
        </p:nvSpPr>
        <p:spPr/>
        <p:txBody>
          <a:bodyPr/>
          <a:lstStyle/>
          <a:p>
            <a:fld id="{92808FA3-2F89-48DB-8ED1-DCC6A5843284}" type="slidenum">
              <a:rPr lang="en-US" smtClean="0"/>
              <a:t>5</a:t>
            </a:fld>
            <a:endParaRPr lang="en-US"/>
          </a:p>
        </p:txBody>
      </p:sp>
    </p:spTree>
    <p:extLst>
      <p:ext uri="{BB962C8B-B14F-4D97-AF65-F5344CB8AC3E}">
        <p14:creationId xmlns:p14="http://schemas.microsoft.com/office/powerpoint/2010/main" val="1817414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Sellers that need to make this disclosure must do so on the form provided by the Real Estate Board, the same as with septic waivers, military air installations, properties previously used to manufacture methamphetamine, building code enforcement action/zoning ordinance violation, and privately owned stormwater management facilities.</a:t>
            </a:r>
          </a:p>
        </p:txBody>
      </p:sp>
      <p:sp>
        <p:nvSpPr>
          <p:cNvPr id="4" name="Slide Number Placeholder 3"/>
          <p:cNvSpPr>
            <a:spLocks noGrp="1"/>
          </p:cNvSpPr>
          <p:nvPr>
            <p:ph type="sldNum" sz="quarter" idx="5"/>
          </p:nvPr>
        </p:nvSpPr>
        <p:spPr/>
        <p:txBody>
          <a:bodyPr/>
          <a:lstStyle/>
          <a:p>
            <a:fld id="{92808FA3-2F89-48DB-8ED1-DCC6A5843284}" type="slidenum">
              <a:rPr lang="en-US" smtClean="0"/>
              <a:t>6</a:t>
            </a:fld>
            <a:endParaRPr lang="en-US"/>
          </a:p>
        </p:txBody>
      </p:sp>
    </p:spTree>
    <p:extLst>
      <p:ext uri="{BB962C8B-B14F-4D97-AF65-F5344CB8AC3E}">
        <p14:creationId xmlns:p14="http://schemas.microsoft.com/office/powerpoint/2010/main" val="1472274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here’s an example for us to look at.</a:t>
            </a:r>
          </a:p>
          <a:p>
            <a:endParaRPr lang="en-US" dirty="0"/>
          </a:p>
          <a:p>
            <a:r>
              <a:rPr lang="en-US" dirty="0"/>
              <a:t>For this property, we’ve had three payouts. The first payout was in 1975, the second in 1980 &amp; the third in 1991. While there is less than 10 years between the first two payouts, the first one is before 1978, so it doesn’t count. </a:t>
            </a:r>
            <a:r>
              <a:rPr lang="en-US" b="1" dirty="0"/>
              <a:t>[click for animation]. </a:t>
            </a:r>
            <a:r>
              <a:rPr lang="en-US" dirty="0"/>
              <a:t>When we look at the second two payouts, they are more than 10 years apart, so the seller doesn’t have to make a disclosure, even though both payouts were greater than $1,000.</a:t>
            </a:r>
          </a:p>
        </p:txBody>
      </p:sp>
      <p:sp>
        <p:nvSpPr>
          <p:cNvPr id="4" name="Slide Number Placeholder 3"/>
          <p:cNvSpPr>
            <a:spLocks noGrp="1"/>
          </p:cNvSpPr>
          <p:nvPr>
            <p:ph type="sldNum" sz="quarter" idx="5"/>
          </p:nvPr>
        </p:nvSpPr>
        <p:spPr/>
        <p:txBody>
          <a:bodyPr/>
          <a:lstStyle/>
          <a:p>
            <a:fld id="{92808FA3-2F89-48DB-8ED1-DCC6A5843284}" type="slidenum">
              <a:rPr lang="en-US" smtClean="0"/>
              <a:t>7</a:t>
            </a:fld>
            <a:endParaRPr lang="en-US"/>
          </a:p>
        </p:txBody>
      </p:sp>
    </p:spTree>
    <p:extLst>
      <p:ext uri="{BB962C8B-B14F-4D97-AF65-F5344CB8AC3E}">
        <p14:creationId xmlns:p14="http://schemas.microsoft.com/office/powerpoint/2010/main" val="1592619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second example we’ve had four payouts.</a:t>
            </a:r>
          </a:p>
          <a:p>
            <a:endParaRPr lang="en-US" dirty="0"/>
          </a:p>
          <a:p>
            <a:r>
              <a:rPr lang="en-US" dirty="0"/>
              <a:t>The first one was in 1984, which is the year we start worrying about payouts for this disclosure. It’s also for more than $1,000, which means it counts for the disclosure. Now we need to look and see if there’s a second payout of more than $1,000 within 10 years.</a:t>
            </a:r>
          </a:p>
          <a:p>
            <a:endParaRPr lang="en-US" dirty="0"/>
          </a:p>
          <a:p>
            <a:r>
              <a:rPr lang="en-US" dirty="0"/>
              <a:t>The second payout is for less than $1,000, so it doesn’t matter that it’s within the 10 year period. </a:t>
            </a:r>
            <a:r>
              <a:rPr lang="en-US" b="1" dirty="0"/>
              <a:t>[click for animation] </a:t>
            </a:r>
            <a:r>
              <a:rPr lang="en-US" dirty="0"/>
              <a:t>So as of right now we haven’ triggered the disclosure requirement. We need to keep looking to see if there’s another payout of $1,000 in that 10 year period.</a:t>
            </a:r>
          </a:p>
          <a:p>
            <a:endParaRPr lang="en-US" dirty="0"/>
          </a:p>
          <a:p>
            <a:r>
              <a:rPr lang="en-US" dirty="0"/>
              <a:t>The third payout IS more than $1,000 </a:t>
            </a:r>
            <a:r>
              <a:rPr lang="en-US" b="1" dirty="0"/>
              <a:t>[click for animation]</a:t>
            </a:r>
            <a:r>
              <a:rPr lang="en-US" dirty="0"/>
              <a:t>, but it’s 30 years since the last payout of more than $1,000, so again, that doesn’t trigger the disclosure based on the 1984 payout. </a:t>
            </a:r>
            <a:r>
              <a:rPr lang="en-US" b="1" dirty="0"/>
              <a:t>[click for animation]</a:t>
            </a:r>
          </a:p>
          <a:p>
            <a:endParaRPr lang="en-US" dirty="0"/>
          </a:p>
          <a:p>
            <a:r>
              <a:rPr lang="en-US" dirty="0"/>
              <a:t>Now, we’re looking to see if there’s a payout of more than $1,000 after 2014. We do have another payout in 2019, but since it’s for less than $1,000 it doesn’t count.</a:t>
            </a:r>
            <a:r>
              <a:rPr lang="en-US" b="1" dirty="0"/>
              <a:t> [click for animation].</a:t>
            </a:r>
          </a:p>
          <a:p>
            <a:endParaRPr lang="en-US" dirty="0"/>
          </a:p>
          <a:p>
            <a:r>
              <a:rPr lang="en-US" dirty="0"/>
              <a:t>In this example, we do not have 2 or more payouts of $1,000 or more within any 10 year period. </a:t>
            </a:r>
          </a:p>
          <a:p>
            <a:endParaRPr lang="en-US" dirty="0"/>
          </a:p>
        </p:txBody>
      </p:sp>
      <p:sp>
        <p:nvSpPr>
          <p:cNvPr id="4" name="Slide Number Placeholder 3"/>
          <p:cNvSpPr>
            <a:spLocks noGrp="1"/>
          </p:cNvSpPr>
          <p:nvPr>
            <p:ph type="sldNum" sz="quarter" idx="5"/>
          </p:nvPr>
        </p:nvSpPr>
        <p:spPr/>
        <p:txBody>
          <a:bodyPr/>
          <a:lstStyle/>
          <a:p>
            <a:fld id="{92808FA3-2F89-48DB-8ED1-DCC6A5843284}" type="slidenum">
              <a:rPr lang="en-US" smtClean="0"/>
              <a:t>8</a:t>
            </a:fld>
            <a:endParaRPr lang="en-US"/>
          </a:p>
        </p:txBody>
      </p:sp>
    </p:spTree>
    <p:extLst>
      <p:ext uri="{BB962C8B-B14F-4D97-AF65-F5344CB8AC3E}">
        <p14:creationId xmlns:p14="http://schemas.microsoft.com/office/powerpoint/2010/main" val="2021914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tweak our last example just a bit. The dates are all the same, but if we change the 2019 payout to $1,500, we now DO have 2 or more payouts of $1,000 or more within any 10-year period. </a:t>
            </a:r>
            <a:r>
              <a:rPr lang="en-US" b="1" dirty="0"/>
              <a:t>[click for animation]</a:t>
            </a:r>
            <a:r>
              <a:rPr lang="en-US" dirty="0"/>
              <a:t> This means the seller would have to disclose this information to the buyer.</a:t>
            </a:r>
          </a:p>
          <a:p>
            <a:endParaRPr lang="en-US" dirty="0"/>
          </a:p>
        </p:txBody>
      </p:sp>
      <p:sp>
        <p:nvSpPr>
          <p:cNvPr id="4" name="Slide Number Placeholder 3"/>
          <p:cNvSpPr>
            <a:spLocks noGrp="1"/>
          </p:cNvSpPr>
          <p:nvPr>
            <p:ph type="sldNum" sz="quarter" idx="5"/>
          </p:nvPr>
        </p:nvSpPr>
        <p:spPr/>
        <p:txBody>
          <a:bodyPr/>
          <a:lstStyle/>
          <a:p>
            <a:fld id="{92808FA3-2F89-48DB-8ED1-DCC6A5843284}" type="slidenum">
              <a:rPr lang="en-US" smtClean="0"/>
              <a:t>9</a:t>
            </a:fld>
            <a:endParaRPr lang="en-US"/>
          </a:p>
        </p:txBody>
      </p:sp>
    </p:spTree>
    <p:extLst>
      <p:ext uri="{BB962C8B-B14F-4D97-AF65-F5344CB8AC3E}">
        <p14:creationId xmlns:p14="http://schemas.microsoft.com/office/powerpoint/2010/main" val="986575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9D46B-FDD9-4952-8B43-8F841C2612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15629D-CE32-499D-9F7F-5954E54E9E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3B7BAF-376A-4DCD-B2A7-A210542A0208}"/>
              </a:ext>
            </a:extLst>
          </p:cNvPr>
          <p:cNvSpPr>
            <a:spLocks noGrp="1"/>
          </p:cNvSpPr>
          <p:nvPr>
            <p:ph type="dt" sz="half" idx="10"/>
          </p:nvPr>
        </p:nvSpPr>
        <p:spPr/>
        <p:txBody>
          <a:bodyPr/>
          <a:lstStyle/>
          <a:p>
            <a:fld id="{77A1E8C9-AF8A-41D3-8F16-F4D79A2CF2DB}" type="datetimeFigureOut">
              <a:rPr lang="en-US" smtClean="0"/>
              <a:t>10/29/2021</a:t>
            </a:fld>
            <a:endParaRPr lang="en-US"/>
          </a:p>
        </p:txBody>
      </p:sp>
      <p:sp>
        <p:nvSpPr>
          <p:cNvPr id="5" name="Footer Placeholder 4">
            <a:extLst>
              <a:ext uri="{FF2B5EF4-FFF2-40B4-BE49-F238E27FC236}">
                <a16:creationId xmlns:a16="http://schemas.microsoft.com/office/drawing/2014/main" id="{8C88B4C5-E2B2-41F9-9F54-BFFDE8D89C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5A61C-E0C8-4136-B554-13FC6BBDFFFA}"/>
              </a:ext>
            </a:extLst>
          </p:cNvPr>
          <p:cNvSpPr>
            <a:spLocks noGrp="1"/>
          </p:cNvSpPr>
          <p:nvPr>
            <p:ph type="sldNum" sz="quarter" idx="12"/>
          </p:nvPr>
        </p:nvSpPr>
        <p:spPr/>
        <p:txBody>
          <a:bodyPr/>
          <a:lstStyle/>
          <a:p>
            <a:fld id="{15CE5A92-22F9-4FDE-B2BB-AE1D6AC9D410}" type="slidenum">
              <a:rPr lang="en-US" smtClean="0"/>
              <a:t>‹#›</a:t>
            </a:fld>
            <a:endParaRPr lang="en-US"/>
          </a:p>
        </p:txBody>
      </p:sp>
    </p:spTree>
    <p:extLst>
      <p:ext uri="{BB962C8B-B14F-4D97-AF65-F5344CB8AC3E}">
        <p14:creationId xmlns:p14="http://schemas.microsoft.com/office/powerpoint/2010/main" val="2572864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D009A-5A2D-461C-8166-5CE1A84003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733C17-9DD6-4BAB-9E9E-08006C5EA3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BE62F-2D58-442C-8920-41479916324D}"/>
              </a:ext>
            </a:extLst>
          </p:cNvPr>
          <p:cNvSpPr>
            <a:spLocks noGrp="1"/>
          </p:cNvSpPr>
          <p:nvPr>
            <p:ph type="dt" sz="half" idx="10"/>
          </p:nvPr>
        </p:nvSpPr>
        <p:spPr/>
        <p:txBody>
          <a:bodyPr/>
          <a:lstStyle/>
          <a:p>
            <a:fld id="{77A1E8C9-AF8A-41D3-8F16-F4D79A2CF2DB}" type="datetimeFigureOut">
              <a:rPr lang="en-US" smtClean="0"/>
              <a:t>10/29/2021</a:t>
            </a:fld>
            <a:endParaRPr lang="en-US"/>
          </a:p>
        </p:txBody>
      </p:sp>
      <p:sp>
        <p:nvSpPr>
          <p:cNvPr id="5" name="Footer Placeholder 4">
            <a:extLst>
              <a:ext uri="{FF2B5EF4-FFF2-40B4-BE49-F238E27FC236}">
                <a16:creationId xmlns:a16="http://schemas.microsoft.com/office/drawing/2014/main" id="{DD9AA3A2-763F-420A-BA2E-D84DD7DDD4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22D0B-845D-4450-96A6-3374A679A0F7}"/>
              </a:ext>
            </a:extLst>
          </p:cNvPr>
          <p:cNvSpPr>
            <a:spLocks noGrp="1"/>
          </p:cNvSpPr>
          <p:nvPr>
            <p:ph type="sldNum" sz="quarter" idx="12"/>
          </p:nvPr>
        </p:nvSpPr>
        <p:spPr/>
        <p:txBody>
          <a:bodyPr/>
          <a:lstStyle/>
          <a:p>
            <a:fld id="{15CE5A92-22F9-4FDE-B2BB-AE1D6AC9D410}" type="slidenum">
              <a:rPr lang="en-US" smtClean="0"/>
              <a:t>‹#›</a:t>
            </a:fld>
            <a:endParaRPr lang="en-US"/>
          </a:p>
        </p:txBody>
      </p:sp>
    </p:spTree>
    <p:extLst>
      <p:ext uri="{BB962C8B-B14F-4D97-AF65-F5344CB8AC3E}">
        <p14:creationId xmlns:p14="http://schemas.microsoft.com/office/powerpoint/2010/main" val="1451543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77812A-D11A-4429-B63B-873ADF3D36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5EDAB1-FC6C-488D-AA8E-CC7393CF4C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021BB6-B99D-4C1D-84FD-6323A902CC3C}"/>
              </a:ext>
            </a:extLst>
          </p:cNvPr>
          <p:cNvSpPr>
            <a:spLocks noGrp="1"/>
          </p:cNvSpPr>
          <p:nvPr>
            <p:ph type="dt" sz="half" idx="10"/>
          </p:nvPr>
        </p:nvSpPr>
        <p:spPr/>
        <p:txBody>
          <a:bodyPr/>
          <a:lstStyle/>
          <a:p>
            <a:fld id="{77A1E8C9-AF8A-41D3-8F16-F4D79A2CF2DB}" type="datetimeFigureOut">
              <a:rPr lang="en-US" smtClean="0"/>
              <a:t>10/29/2021</a:t>
            </a:fld>
            <a:endParaRPr lang="en-US"/>
          </a:p>
        </p:txBody>
      </p:sp>
      <p:sp>
        <p:nvSpPr>
          <p:cNvPr id="5" name="Footer Placeholder 4">
            <a:extLst>
              <a:ext uri="{FF2B5EF4-FFF2-40B4-BE49-F238E27FC236}">
                <a16:creationId xmlns:a16="http://schemas.microsoft.com/office/drawing/2014/main" id="{5E90B189-04BA-4CBD-BAF5-BCFE41661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69104A-E822-4686-90A1-C2855C6B9E08}"/>
              </a:ext>
            </a:extLst>
          </p:cNvPr>
          <p:cNvSpPr>
            <a:spLocks noGrp="1"/>
          </p:cNvSpPr>
          <p:nvPr>
            <p:ph type="sldNum" sz="quarter" idx="12"/>
          </p:nvPr>
        </p:nvSpPr>
        <p:spPr/>
        <p:txBody>
          <a:bodyPr/>
          <a:lstStyle/>
          <a:p>
            <a:fld id="{15CE5A92-22F9-4FDE-B2BB-AE1D6AC9D410}" type="slidenum">
              <a:rPr lang="en-US" smtClean="0"/>
              <a:t>‹#›</a:t>
            </a:fld>
            <a:endParaRPr lang="en-US"/>
          </a:p>
        </p:txBody>
      </p:sp>
    </p:spTree>
    <p:extLst>
      <p:ext uri="{BB962C8B-B14F-4D97-AF65-F5344CB8AC3E}">
        <p14:creationId xmlns:p14="http://schemas.microsoft.com/office/powerpoint/2010/main" val="199949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B2F4F-E49C-48D2-904E-305F581B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D7A01F-A46A-4863-8B75-48B8CECA4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E1271-EB45-4F1D-B7D3-8F247250C259}"/>
              </a:ext>
            </a:extLst>
          </p:cNvPr>
          <p:cNvSpPr>
            <a:spLocks noGrp="1"/>
          </p:cNvSpPr>
          <p:nvPr>
            <p:ph type="dt" sz="half" idx="10"/>
          </p:nvPr>
        </p:nvSpPr>
        <p:spPr/>
        <p:txBody>
          <a:bodyPr/>
          <a:lstStyle/>
          <a:p>
            <a:fld id="{77A1E8C9-AF8A-41D3-8F16-F4D79A2CF2DB}" type="datetimeFigureOut">
              <a:rPr lang="en-US" smtClean="0"/>
              <a:t>10/29/2021</a:t>
            </a:fld>
            <a:endParaRPr lang="en-US"/>
          </a:p>
        </p:txBody>
      </p:sp>
      <p:sp>
        <p:nvSpPr>
          <p:cNvPr id="5" name="Footer Placeholder 4">
            <a:extLst>
              <a:ext uri="{FF2B5EF4-FFF2-40B4-BE49-F238E27FC236}">
                <a16:creationId xmlns:a16="http://schemas.microsoft.com/office/drawing/2014/main" id="{BFD112CA-0BA2-4C38-8A16-2121FDB843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D18EC-4CD2-45C7-9520-A4C0883B5D66}"/>
              </a:ext>
            </a:extLst>
          </p:cNvPr>
          <p:cNvSpPr>
            <a:spLocks noGrp="1"/>
          </p:cNvSpPr>
          <p:nvPr>
            <p:ph type="sldNum" sz="quarter" idx="12"/>
          </p:nvPr>
        </p:nvSpPr>
        <p:spPr/>
        <p:txBody>
          <a:bodyPr/>
          <a:lstStyle/>
          <a:p>
            <a:fld id="{15CE5A92-22F9-4FDE-B2BB-AE1D6AC9D410}" type="slidenum">
              <a:rPr lang="en-US" smtClean="0"/>
              <a:t>‹#›</a:t>
            </a:fld>
            <a:endParaRPr lang="en-US"/>
          </a:p>
        </p:txBody>
      </p:sp>
    </p:spTree>
    <p:extLst>
      <p:ext uri="{BB962C8B-B14F-4D97-AF65-F5344CB8AC3E}">
        <p14:creationId xmlns:p14="http://schemas.microsoft.com/office/powerpoint/2010/main" val="1540465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29766-201D-4CEC-BBA5-6567479707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DB66BC-142E-4EF6-B991-BA1AC66FE4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749499-E264-42AA-A5FB-8DFF857F14AE}"/>
              </a:ext>
            </a:extLst>
          </p:cNvPr>
          <p:cNvSpPr>
            <a:spLocks noGrp="1"/>
          </p:cNvSpPr>
          <p:nvPr>
            <p:ph type="dt" sz="half" idx="10"/>
          </p:nvPr>
        </p:nvSpPr>
        <p:spPr/>
        <p:txBody>
          <a:bodyPr/>
          <a:lstStyle/>
          <a:p>
            <a:fld id="{77A1E8C9-AF8A-41D3-8F16-F4D79A2CF2DB}" type="datetimeFigureOut">
              <a:rPr lang="en-US" smtClean="0"/>
              <a:t>10/29/2021</a:t>
            </a:fld>
            <a:endParaRPr lang="en-US"/>
          </a:p>
        </p:txBody>
      </p:sp>
      <p:sp>
        <p:nvSpPr>
          <p:cNvPr id="5" name="Footer Placeholder 4">
            <a:extLst>
              <a:ext uri="{FF2B5EF4-FFF2-40B4-BE49-F238E27FC236}">
                <a16:creationId xmlns:a16="http://schemas.microsoft.com/office/drawing/2014/main" id="{D3068597-E530-474F-9D7C-28A0A9EF0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5FCBDB-0C4B-4A29-8CCD-E9784F4F8782}"/>
              </a:ext>
            </a:extLst>
          </p:cNvPr>
          <p:cNvSpPr>
            <a:spLocks noGrp="1"/>
          </p:cNvSpPr>
          <p:nvPr>
            <p:ph type="sldNum" sz="quarter" idx="12"/>
          </p:nvPr>
        </p:nvSpPr>
        <p:spPr/>
        <p:txBody>
          <a:bodyPr/>
          <a:lstStyle/>
          <a:p>
            <a:fld id="{15CE5A92-22F9-4FDE-B2BB-AE1D6AC9D410}" type="slidenum">
              <a:rPr lang="en-US" smtClean="0"/>
              <a:t>‹#›</a:t>
            </a:fld>
            <a:endParaRPr lang="en-US"/>
          </a:p>
        </p:txBody>
      </p:sp>
    </p:spTree>
    <p:extLst>
      <p:ext uri="{BB962C8B-B14F-4D97-AF65-F5344CB8AC3E}">
        <p14:creationId xmlns:p14="http://schemas.microsoft.com/office/powerpoint/2010/main" val="66949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8609-A224-454B-87AE-D9FA9A96D5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08BD5B-0651-48BA-ACD1-07C80C0355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6DBE67-DCAB-486A-B2D2-248C980AF8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199071-CE35-46DB-A302-FC1C9626B114}"/>
              </a:ext>
            </a:extLst>
          </p:cNvPr>
          <p:cNvSpPr>
            <a:spLocks noGrp="1"/>
          </p:cNvSpPr>
          <p:nvPr>
            <p:ph type="dt" sz="half" idx="10"/>
          </p:nvPr>
        </p:nvSpPr>
        <p:spPr/>
        <p:txBody>
          <a:bodyPr/>
          <a:lstStyle/>
          <a:p>
            <a:fld id="{77A1E8C9-AF8A-41D3-8F16-F4D79A2CF2DB}" type="datetimeFigureOut">
              <a:rPr lang="en-US" smtClean="0"/>
              <a:t>10/29/2021</a:t>
            </a:fld>
            <a:endParaRPr lang="en-US"/>
          </a:p>
        </p:txBody>
      </p:sp>
      <p:sp>
        <p:nvSpPr>
          <p:cNvPr id="6" name="Footer Placeholder 5">
            <a:extLst>
              <a:ext uri="{FF2B5EF4-FFF2-40B4-BE49-F238E27FC236}">
                <a16:creationId xmlns:a16="http://schemas.microsoft.com/office/drawing/2014/main" id="{081DE3AC-5A86-45AD-9B9F-A29F696540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6AC676-B790-439C-BF67-C4AC5EF21BC5}"/>
              </a:ext>
            </a:extLst>
          </p:cNvPr>
          <p:cNvSpPr>
            <a:spLocks noGrp="1"/>
          </p:cNvSpPr>
          <p:nvPr>
            <p:ph type="sldNum" sz="quarter" idx="12"/>
          </p:nvPr>
        </p:nvSpPr>
        <p:spPr/>
        <p:txBody>
          <a:bodyPr/>
          <a:lstStyle/>
          <a:p>
            <a:fld id="{15CE5A92-22F9-4FDE-B2BB-AE1D6AC9D410}" type="slidenum">
              <a:rPr lang="en-US" smtClean="0"/>
              <a:t>‹#›</a:t>
            </a:fld>
            <a:endParaRPr lang="en-US"/>
          </a:p>
        </p:txBody>
      </p:sp>
    </p:spTree>
    <p:extLst>
      <p:ext uri="{BB962C8B-B14F-4D97-AF65-F5344CB8AC3E}">
        <p14:creationId xmlns:p14="http://schemas.microsoft.com/office/powerpoint/2010/main" val="61947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780C-5A60-4A5F-975D-C46F78F77F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78B8D2-2A28-47AA-B26B-CA973168E6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02A627-CF94-47BA-9077-CBE4902A07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4A09FA-2B5D-420E-9B5E-71D17EF976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772152-B1F9-4076-9CED-641094457C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9D666E-3606-435F-A894-9D68D4F98569}"/>
              </a:ext>
            </a:extLst>
          </p:cNvPr>
          <p:cNvSpPr>
            <a:spLocks noGrp="1"/>
          </p:cNvSpPr>
          <p:nvPr>
            <p:ph type="dt" sz="half" idx="10"/>
          </p:nvPr>
        </p:nvSpPr>
        <p:spPr/>
        <p:txBody>
          <a:bodyPr/>
          <a:lstStyle/>
          <a:p>
            <a:fld id="{77A1E8C9-AF8A-41D3-8F16-F4D79A2CF2DB}" type="datetimeFigureOut">
              <a:rPr lang="en-US" smtClean="0"/>
              <a:t>10/29/2021</a:t>
            </a:fld>
            <a:endParaRPr lang="en-US"/>
          </a:p>
        </p:txBody>
      </p:sp>
      <p:sp>
        <p:nvSpPr>
          <p:cNvPr id="8" name="Footer Placeholder 7">
            <a:extLst>
              <a:ext uri="{FF2B5EF4-FFF2-40B4-BE49-F238E27FC236}">
                <a16:creationId xmlns:a16="http://schemas.microsoft.com/office/drawing/2014/main" id="{D8EBC9F7-B2EE-4247-ADC2-A5A31DDBC0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84050F-8003-4CB9-B346-4F0238E1148A}"/>
              </a:ext>
            </a:extLst>
          </p:cNvPr>
          <p:cNvSpPr>
            <a:spLocks noGrp="1"/>
          </p:cNvSpPr>
          <p:nvPr>
            <p:ph type="sldNum" sz="quarter" idx="12"/>
          </p:nvPr>
        </p:nvSpPr>
        <p:spPr/>
        <p:txBody>
          <a:bodyPr/>
          <a:lstStyle/>
          <a:p>
            <a:fld id="{15CE5A92-22F9-4FDE-B2BB-AE1D6AC9D410}" type="slidenum">
              <a:rPr lang="en-US" smtClean="0"/>
              <a:t>‹#›</a:t>
            </a:fld>
            <a:endParaRPr lang="en-US"/>
          </a:p>
        </p:txBody>
      </p:sp>
    </p:spTree>
    <p:extLst>
      <p:ext uri="{BB962C8B-B14F-4D97-AF65-F5344CB8AC3E}">
        <p14:creationId xmlns:p14="http://schemas.microsoft.com/office/powerpoint/2010/main" val="355119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B6BCD-516E-484C-968A-53807B06F2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7BFA63-C693-4070-A372-65B8FA3C29BD}"/>
              </a:ext>
            </a:extLst>
          </p:cNvPr>
          <p:cNvSpPr>
            <a:spLocks noGrp="1"/>
          </p:cNvSpPr>
          <p:nvPr>
            <p:ph type="dt" sz="half" idx="10"/>
          </p:nvPr>
        </p:nvSpPr>
        <p:spPr/>
        <p:txBody>
          <a:bodyPr/>
          <a:lstStyle/>
          <a:p>
            <a:fld id="{77A1E8C9-AF8A-41D3-8F16-F4D79A2CF2DB}" type="datetimeFigureOut">
              <a:rPr lang="en-US" smtClean="0"/>
              <a:t>10/29/2021</a:t>
            </a:fld>
            <a:endParaRPr lang="en-US"/>
          </a:p>
        </p:txBody>
      </p:sp>
      <p:sp>
        <p:nvSpPr>
          <p:cNvPr id="4" name="Footer Placeholder 3">
            <a:extLst>
              <a:ext uri="{FF2B5EF4-FFF2-40B4-BE49-F238E27FC236}">
                <a16:creationId xmlns:a16="http://schemas.microsoft.com/office/drawing/2014/main" id="{F2262D48-E374-4D1B-B969-3CE14E0BDF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8675FB-E9A1-4468-AC9F-5420A217A3C0}"/>
              </a:ext>
            </a:extLst>
          </p:cNvPr>
          <p:cNvSpPr>
            <a:spLocks noGrp="1"/>
          </p:cNvSpPr>
          <p:nvPr>
            <p:ph type="sldNum" sz="quarter" idx="12"/>
          </p:nvPr>
        </p:nvSpPr>
        <p:spPr/>
        <p:txBody>
          <a:bodyPr/>
          <a:lstStyle/>
          <a:p>
            <a:fld id="{15CE5A92-22F9-4FDE-B2BB-AE1D6AC9D410}" type="slidenum">
              <a:rPr lang="en-US" smtClean="0"/>
              <a:t>‹#›</a:t>
            </a:fld>
            <a:endParaRPr lang="en-US"/>
          </a:p>
        </p:txBody>
      </p:sp>
    </p:spTree>
    <p:extLst>
      <p:ext uri="{BB962C8B-B14F-4D97-AF65-F5344CB8AC3E}">
        <p14:creationId xmlns:p14="http://schemas.microsoft.com/office/powerpoint/2010/main" val="85187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0B8444-BC44-4630-9B0C-C993520F2214}"/>
              </a:ext>
            </a:extLst>
          </p:cNvPr>
          <p:cNvSpPr>
            <a:spLocks noGrp="1"/>
          </p:cNvSpPr>
          <p:nvPr>
            <p:ph type="dt" sz="half" idx="10"/>
          </p:nvPr>
        </p:nvSpPr>
        <p:spPr/>
        <p:txBody>
          <a:bodyPr/>
          <a:lstStyle/>
          <a:p>
            <a:fld id="{77A1E8C9-AF8A-41D3-8F16-F4D79A2CF2DB}" type="datetimeFigureOut">
              <a:rPr lang="en-US" smtClean="0"/>
              <a:t>10/29/2021</a:t>
            </a:fld>
            <a:endParaRPr lang="en-US"/>
          </a:p>
        </p:txBody>
      </p:sp>
      <p:sp>
        <p:nvSpPr>
          <p:cNvPr id="3" name="Footer Placeholder 2">
            <a:extLst>
              <a:ext uri="{FF2B5EF4-FFF2-40B4-BE49-F238E27FC236}">
                <a16:creationId xmlns:a16="http://schemas.microsoft.com/office/drawing/2014/main" id="{86EEAE51-6A16-4393-BC96-9294DE3FFC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291682-73C7-4031-BE75-0AA51FA3D642}"/>
              </a:ext>
            </a:extLst>
          </p:cNvPr>
          <p:cNvSpPr>
            <a:spLocks noGrp="1"/>
          </p:cNvSpPr>
          <p:nvPr>
            <p:ph type="sldNum" sz="quarter" idx="12"/>
          </p:nvPr>
        </p:nvSpPr>
        <p:spPr/>
        <p:txBody>
          <a:bodyPr/>
          <a:lstStyle/>
          <a:p>
            <a:fld id="{15CE5A92-22F9-4FDE-B2BB-AE1D6AC9D410}" type="slidenum">
              <a:rPr lang="en-US" smtClean="0"/>
              <a:t>‹#›</a:t>
            </a:fld>
            <a:endParaRPr lang="en-US"/>
          </a:p>
        </p:txBody>
      </p:sp>
    </p:spTree>
    <p:extLst>
      <p:ext uri="{BB962C8B-B14F-4D97-AF65-F5344CB8AC3E}">
        <p14:creationId xmlns:p14="http://schemas.microsoft.com/office/powerpoint/2010/main" val="367030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1B1DE-FE2D-458F-A384-1AA9674A50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B7F3E6-B8A0-4E18-B820-D90B44F1C7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862C76-670C-4614-BB9A-85466C20A9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278DFA-AC52-4883-B147-546F7EE142A9}"/>
              </a:ext>
            </a:extLst>
          </p:cNvPr>
          <p:cNvSpPr>
            <a:spLocks noGrp="1"/>
          </p:cNvSpPr>
          <p:nvPr>
            <p:ph type="dt" sz="half" idx="10"/>
          </p:nvPr>
        </p:nvSpPr>
        <p:spPr/>
        <p:txBody>
          <a:bodyPr/>
          <a:lstStyle/>
          <a:p>
            <a:fld id="{77A1E8C9-AF8A-41D3-8F16-F4D79A2CF2DB}" type="datetimeFigureOut">
              <a:rPr lang="en-US" smtClean="0"/>
              <a:t>10/29/2021</a:t>
            </a:fld>
            <a:endParaRPr lang="en-US"/>
          </a:p>
        </p:txBody>
      </p:sp>
      <p:sp>
        <p:nvSpPr>
          <p:cNvPr id="6" name="Footer Placeholder 5">
            <a:extLst>
              <a:ext uri="{FF2B5EF4-FFF2-40B4-BE49-F238E27FC236}">
                <a16:creationId xmlns:a16="http://schemas.microsoft.com/office/drawing/2014/main" id="{05DF78C2-E254-40B1-A521-D84A9BD82B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1E1969-6094-4F93-8691-720440C24635}"/>
              </a:ext>
            </a:extLst>
          </p:cNvPr>
          <p:cNvSpPr>
            <a:spLocks noGrp="1"/>
          </p:cNvSpPr>
          <p:nvPr>
            <p:ph type="sldNum" sz="quarter" idx="12"/>
          </p:nvPr>
        </p:nvSpPr>
        <p:spPr/>
        <p:txBody>
          <a:bodyPr/>
          <a:lstStyle/>
          <a:p>
            <a:fld id="{15CE5A92-22F9-4FDE-B2BB-AE1D6AC9D410}" type="slidenum">
              <a:rPr lang="en-US" smtClean="0"/>
              <a:t>‹#›</a:t>
            </a:fld>
            <a:endParaRPr lang="en-US"/>
          </a:p>
        </p:txBody>
      </p:sp>
    </p:spTree>
    <p:extLst>
      <p:ext uri="{BB962C8B-B14F-4D97-AF65-F5344CB8AC3E}">
        <p14:creationId xmlns:p14="http://schemas.microsoft.com/office/powerpoint/2010/main" val="2731887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72CB1-5B2C-4F9B-97DB-849E25D0C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FCEB1D-AEE6-4D5E-8724-1B74C083A0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FCCD00-E144-4780-8DB1-4D478E3486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3D81F4-5D07-4936-9010-294391597686}"/>
              </a:ext>
            </a:extLst>
          </p:cNvPr>
          <p:cNvSpPr>
            <a:spLocks noGrp="1"/>
          </p:cNvSpPr>
          <p:nvPr>
            <p:ph type="dt" sz="half" idx="10"/>
          </p:nvPr>
        </p:nvSpPr>
        <p:spPr/>
        <p:txBody>
          <a:bodyPr/>
          <a:lstStyle/>
          <a:p>
            <a:fld id="{77A1E8C9-AF8A-41D3-8F16-F4D79A2CF2DB}" type="datetimeFigureOut">
              <a:rPr lang="en-US" smtClean="0"/>
              <a:t>10/29/2021</a:t>
            </a:fld>
            <a:endParaRPr lang="en-US"/>
          </a:p>
        </p:txBody>
      </p:sp>
      <p:sp>
        <p:nvSpPr>
          <p:cNvPr id="6" name="Footer Placeholder 5">
            <a:extLst>
              <a:ext uri="{FF2B5EF4-FFF2-40B4-BE49-F238E27FC236}">
                <a16:creationId xmlns:a16="http://schemas.microsoft.com/office/drawing/2014/main" id="{015E8B92-6686-44EE-96D9-3861AFFAB9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D4CB90-4726-4B5E-90B1-AB69B6926A66}"/>
              </a:ext>
            </a:extLst>
          </p:cNvPr>
          <p:cNvSpPr>
            <a:spLocks noGrp="1"/>
          </p:cNvSpPr>
          <p:nvPr>
            <p:ph type="sldNum" sz="quarter" idx="12"/>
          </p:nvPr>
        </p:nvSpPr>
        <p:spPr/>
        <p:txBody>
          <a:bodyPr/>
          <a:lstStyle/>
          <a:p>
            <a:fld id="{15CE5A92-22F9-4FDE-B2BB-AE1D6AC9D410}" type="slidenum">
              <a:rPr lang="en-US" smtClean="0"/>
              <a:t>‹#›</a:t>
            </a:fld>
            <a:endParaRPr lang="en-US"/>
          </a:p>
        </p:txBody>
      </p:sp>
    </p:spTree>
    <p:extLst>
      <p:ext uri="{BB962C8B-B14F-4D97-AF65-F5344CB8AC3E}">
        <p14:creationId xmlns:p14="http://schemas.microsoft.com/office/powerpoint/2010/main" val="3214595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76B68A-9B9F-4497-B748-1A82F87783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CB8B8A-BE39-4169-A8B4-D43CD5EE91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ED0AB9-4B43-4EAE-A0B3-5A06E2608B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1E8C9-AF8A-41D3-8F16-F4D79A2CF2DB}" type="datetimeFigureOut">
              <a:rPr lang="en-US" smtClean="0"/>
              <a:t>10/29/2021</a:t>
            </a:fld>
            <a:endParaRPr lang="en-US"/>
          </a:p>
        </p:txBody>
      </p:sp>
      <p:sp>
        <p:nvSpPr>
          <p:cNvPr id="5" name="Footer Placeholder 4">
            <a:extLst>
              <a:ext uri="{FF2B5EF4-FFF2-40B4-BE49-F238E27FC236}">
                <a16:creationId xmlns:a16="http://schemas.microsoft.com/office/drawing/2014/main" id="{1AD7D79D-36DD-40D6-A39F-9409E99380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12DC2B-7C01-4E6D-ABBB-571F27A278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E5A92-22F9-4FDE-B2BB-AE1D6AC9D410}" type="slidenum">
              <a:rPr lang="en-US" smtClean="0"/>
              <a:t>‹#›</a:t>
            </a:fld>
            <a:endParaRPr lang="en-US"/>
          </a:p>
        </p:txBody>
      </p:sp>
    </p:spTree>
    <p:extLst>
      <p:ext uri="{BB962C8B-B14F-4D97-AF65-F5344CB8AC3E}">
        <p14:creationId xmlns:p14="http://schemas.microsoft.com/office/powerpoint/2010/main" val="112978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Underwater view of blue surface of water">
            <a:extLst>
              <a:ext uri="{FF2B5EF4-FFF2-40B4-BE49-F238E27FC236}">
                <a16:creationId xmlns:a16="http://schemas.microsoft.com/office/drawing/2014/main" id="{DCB0542B-1C6E-455C-AFD1-C8248CEA745F}"/>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r="-1" b="15708"/>
          <a:stretch/>
        </p:blipFill>
        <p:spPr>
          <a:xfrm>
            <a:off x="20" y="10"/>
            <a:ext cx="12188930" cy="6857990"/>
          </a:xfrm>
          <a:prstGeom prst="rect">
            <a:avLst/>
          </a:prstGeom>
        </p:spPr>
      </p:pic>
      <p:sp>
        <p:nvSpPr>
          <p:cNvPr id="2" name="Title 1">
            <a:extLst>
              <a:ext uri="{FF2B5EF4-FFF2-40B4-BE49-F238E27FC236}">
                <a16:creationId xmlns:a16="http://schemas.microsoft.com/office/drawing/2014/main" id="{0650E2BC-6AE4-4563-8F05-089ABCCBFCD4}"/>
              </a:ext>
            </a:extLst>
          </p:cNvPr>
          <p:cNvSpPr>
            <a:spLocks noGrp="1"/>
          </p:cNvSpPr>
          <p:nvPr>
            <p:ph type="ctrTitle"/>
          </p:nvPr>
        </p:nvSpPr>
        <p:spPr>
          <a:xfrm>
            <a:off x="1524000" y="1122363"/>
            <a:ext cx="9144000" cy="3063240"/>
          </a:xfrm>
        </p:spPr>
        <p:txBody>
          <a:bodyPr>
            <a:normAutofit/>
          </a:bodyPr>
          <a:lstStyle/>
          <a:p>
            <a:r>
              <a:rPr lang="en-US" sz="7000" dirty="0">
                <a:solidFill>
                  <a:srgbClr val="FFFFFF"/>
                </a:solidFill>
              </a:rPr>
              <a:t>Flood Risk Disclosure</a:t>
            </a:r>
          </a:p>
        </p:txBody>
      </p:sp>
      <p:sp>
        <p:nvSpPr>
          <p:cNvPr id="3" name="Subtitle 2">
            <a:extLst>
              <a:ext uri="{FF2B5EF4-FFF2-40B4-BE49-F238E27FC236}">
                <a16:creationId xmlns:a16="http://schemas.microsoft.com/office/drawing/2014/main" id="{88AE96E1-BB57-4F31-A137-66AC7BC6FCF9}"/>
              </a:ext>
            </a:extLst>
          </p:cNvPr>
          <p:cNvSpPr>
            <a:spLocks noGrp="1"/>
          </p:cNvSpPr>
          <p:nvPr>
            <p:ph type="subTitle" idx="1"/>
          </p:nvPr>
        </p:nvSpPr>
        <p:spPr>
          <a:xfrm>
            <a:off x="1527048" y="4599432"/>
            <a:ext cx="9144000" cy="1536192"/>
          </a:xfrm>
        </p:spPr>
        <p:txBody>
          <a:bodyPr>
            <a:normAutofit/>
          </a:bodyPr>
          <a:lstStyle/>
          <a:p>
            <a:endParaRPr lang="en-US">
              <a:solidFill>
                <a:srgbClr val="FFFFFF"/>
              </a:solidFill>
            </a:endParaRPr>
          </a:p>
        </p:txBody>
      </p:sp>
      <p:sp>
        <p:nvSpPr>
          <p:cNvPr id="15"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105424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any question marks on black background">
            <a:extLst>
              <a:ext uri="{FF2B5EF4-FFF2-40B4-BE49-F238E27FC236}">
                <a16:creationId xmlns:a16="http://schemas.microsoft.com/office/drawing/2014/main" id="{55CCDBB3-51FC-4974-B5EE-AE336F20370E}"/>
              </a:ext>
            </a:extLst>
          </p:cNvPr>
          <p:cNvPicPr>
            <a:picLocks noChangeAspect="1"/>
          </p:cNvPicPr>
          <p:nvPr/>
        </p:nvPicPr>
        <p:blipFill rotWithShape="1">
          <a:blip r:embed="rId3"/>
          <a:srcRect t="7787"/>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42C873-B4AE-490F-B98F-5350198EBB4C}"/>
              </a:ext>
            </a:extLst>
          </p:cNvPr>
          <p:cNvSpPr>
            <a:spLocks noGrp="1"/>
          </p:cNvSpPr>
          <p:nvPr>
            <p:ph type="title"/>
          </p:nvPr>
        </p:nvSpPr>
        <p:spPr>
          <a:xfrm>
            <a:off x="1097280" y="325550"/>
            <a:ext cx="10058400" cy="357477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a:solidFill>
                  <a:srgbClr val="FFFFFF"/>
                </a:solidFill>
              </a:rPr>
              <a:t>Questions?</a:t>
            </a:r>
          </a:p>
        </p:txBody>
      </p:sp>
    </p:spTree>
    <p:extLst>
      <p:ext uri="{BB962C8B-B14F-4D97-AF65-F5344CB8AC3E}">
        <p14:creationId xmlns:p14="http://schemas.microsoft.com/office/powerpoint/2010/main" val="3514116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3E8185-F56B-449B-BE4B-65ABBB497851}"/>
              </a:ext>
            </a:extLst>
          </p:cNvPr>
          <p:cNvSpPr>
            <a:spLocks noGrp="1"/>
          </p:cNvSpPr>
          <p:nvPr>
            <p:ph type="title"/>
          </p:nvPr>
        </p:nvSpPr>
        <p:spPr>
          <a:xfrm>
            <a:off x="841248" y="548640"/>
            <a:ext cx="3600860" cy="5431536"/>
          </a:xfrm>
        </p:spPr>
        <p:txBody>
          <a:bodyPr>
            <a:normAutofit/>
          </a:bodyPr>
          <a:lstStyle/>
          <a:p>
            <a:r>
              <a:rPr lang="en-US" sz="5400"/>
              <a:t>New Disclosure</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532A867-814E-4021-855B-652D1A6A90B2}"/>
              </a:ext>
            </a:extLst>
          </p:cNvPr>
          <p:cNvSpPr>
            <a:spLocks noGrp="1"/>
          </p:cNvSpPr>
          <p:nvPr>
            <p:ph idx="1"/>
          </p:nvPr>
        </p:nvSpPr>
        <p:spPr>
          <a:xfrm>
            <a:off x="5126418" y="552091"/>
            <a:ext cx="6224335" cy="5431536"/>
          </a:xfrm>
        </p:spPr>
        <p:txBody>
          <a:bodyPr anchor="ctr">
            <a:normAutofit/>
          </a:bodyPr>
          <a:lstStyle/>
          <a:p>
            <a:pPr marL="0" indent="0">
              <a:buNone/>
            </a:pPr>
            <a:r>
              <a:rPr lang="en-US" sz="2200"/>
              <a:t>The owner of residential real property located in the Commonwealth who has actual knowledge that the dwelling unit is a repetitive risk loss structure shall disclose such fact to the purchaser. </a:t>
            </a:r>
          </a:p>
        </p:txBody>
      </p:sp>
    </p:spTree>
    <p:extLst>
      <p:ext uri="{BB962C8B-B14F-4D97-AF65-F5344CB8AC3E}">
        <p14:creationId xmlns:p14="http://schemas.microsoft.com/office/powerpoint/2010/main" val="424180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3889-7EBD-4024-9ED2-9B78678B579A}"/>
              </a:ext>
            </a:extLst>
          </p:cNvPr>
          <p:cNvSpPr>
            <a:spLocks noGrp="1"/>
          </p:cNvSpPr>
          <p:nvPr>
            <p:ph type="title"/>
          </p:nvPr>
        </p:nvSpPr>
        <p:spPr>
          <a:xfrm>
            <a:off x="524741" y="620392"/>
            <a:ext cx="3808268" cy="5504688"/>
          </a:xfrm>
        </p:spPr>
        <p:txBody>
          <a:bodyPr>
            <a:normAutofit/>
          </a:bodyPr>
          <a:lstStyle/>
          <a:p>
            <a:r>
              <a:rPr lang="en-US" sz="6000">
                <a:solidFill>
                  <a:schemeClr val="accent5"/>
                </a:solidFill>
              </a:rPr>
              <a:t>Repetitive Risk Loss</a:t>
            </a:r>
          </a:p>
        </p:txBody>
      </p:sp>
      <p:graphicFrame>
        <p:nvGraphicFramePr>
          <p:cNvPr id="5" name="Content Placeholder 2">
            <a:extLst>
              <a:ext uri="{FF2B5EF4-FFF2-40B4-BE49-F238E27FC236}">
                <a16:creationId xmlns:a16="http://schemas.microsoft.com/office/drawing/2014/main" id="{77EE72CB-D1B1-48BE-996C-A312A1C49ED2}"/>
              </a:ext>
            </a:extLst>
          </p:cNvPr>
          <p:cNvGraphicFramePr>
            <a:graphicFrameLocks noGrp="1"/>
          </p:cNvGraphicFramePr>
          <p:nvPr>
            <p:ph idx="1"/>
            <p:extLst>
              <p:ext uri="{D42A27DB-BD31-4B8C-83A1-F6EECF244321}">
                <p14:modId xmlns:p14="http://schemas.microsoft.com/office/powerpoint/2010/main" val="1440974068"/>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467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0784"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0E57FA15-AAD6-4EBE-8C59-6ADA4674CBF3}"/>
              </a:ext>
            </a:extLst>
          </p:cNvPr>
          <p:cNvSpPr>
            <a:spLocks noGrp="1"/>
          </p:cNvSpPr>
          <p:nvPr>
            <p:ph type="title"/>
          </p:nvPr>
        </p:nvSpPr>
        <p:spPr>
          <a:xfrm>
            <a:off x="2558716" y="955309"/>
            <a:ext cx="7074568" cy="2898975"/>
          </a:xfrm>
        </p:spPr>
        <p:txBody>
          <a:bodyPr vert="horz" lIns="91440" tIns="45720" rIns="91440" bIns="45720" rtlCol="0" anchor="b">
            <a:normAutofit/>
          </a:bodyPr>
          <a:lstStyle/>
          <a:p>
            <a:pPr algn="ctr"/>
            <a:r>
              <a:rPr lang="en-US" sz="6600" kern="1200">
                <a:solidFill>
                  <a:srgbClr val="FFFFFF"/>
                </a:solidFill>
                <a:latin typeface="+mj-lt"/>
                <a:ea typeface="+mj-ea"/>
                <a:cs typeface="+mj-cs"/>
              </a:rPr>
              <a:t>Who discloses?</a:t>
            </a:r>
          </a:p>
        </p:txBody>
      </p:sp>
      <p:sp>
        <p:nvSpPr>
          <p:cNvPr id="3" name="Content Placeholder 2">
            <a:extLst>
              <a:ext uri="{FF2B5EF4-FFF2-40B4-BE49-F238E27FC236}">
                <a16:creationId xmlns:a16="http://schemas.microsoft.com/office/drawing/2014/main" id="{7BAE3FD6-0295-4A46-BDBF-F032458D99FE}"/>
              </a:ext>
            </a:extLst>
          </p:cNvPr>
          <p:cNvSpPr>
            <a:spLocks noGrp="1"/>
          </p:cNvSpPr>
          <p:nvPr>
            <p:ph idx="1"/>
          </p:nvPr>
        </p:nvSpPr>
        <p:spPr>
          <a:xfrm>
            <a:off x="2634916" y="4533813"/>
            <a:ext cx="6930189" cy="938463"/>
          </a:xfrm>
        </p:spPr>
        <p:txBody>
          <a:bodyPr vert="horz" lIns="91440" tIns="45720" rIns="91440" bIns="45720" rtlCol="0">
            <a:normAutofit/>
          </a:bodyPr>
          <a:lstStyle/>
          <a:p>
            <a:pPr marL="0" indent="0" algn="ctr">
              <a:buNone/>
            </a:pPr>
            <a:r>
              <a:rPr lang="en-US" sz="2400" kern="1200">
                <a:solidFill>
                  <a:srgbClr val="FFFFFF"/>
                </a:solidFill>
                <a:latin typeface="+mn-lt"/>
                <a:ea typeface="+mn-ea"/>
                <a:cs typeface="+mn-cs"/>
              </a:rPr>
              <a:t>Sellers of residential real property with 1 to 4 units</a:t>
            </a:r>
          </a:p>
        </p:txBody>
      </p:sp>
      <p:sp>
        <p:nvSpPr>
          <p:cNvPr id="12"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956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BAF19A-2895-4601-8576-E15D6DA1BB2D}"/>
              </a:ext>
            </a:extLst>
          </p:cNvPr>
          <p:cNvSpPr>
            <a:spLocks noGrp="1"/>
          </p:cNvSpPr>
          <p:nvPr>
            <p:ph type="title"/>
          </p:nvPr>
        </p:nvSpPr>
        <p:spPr>
          <a:xfrm>
            <a:off x="635000" y="640823"/>
            <a:ext cx="3418659" cy="5583148"/>
          </a:xfrm>
        </p:spPr>
        <p:txBody>
          <a:bodyPr anchor="ctr">
            <a:normAutofit/>
          </a:bodyPr>
          <a:lstStyle/>
          <a:p>
            <a:r>
              <a:rPr lang="en-US" sz="5400"/>
              <a:t>Exemptions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631E12B-08B2-472C-9BEF-EFF894C4A49D}"/>
              </a:ext>
            </a:extLst>
          </p:cNvPr>
          <p:cNvGraphicFramePr>
            <a:graphicFrameLocks noGrp="1"/>
          </p:cNvGraphicFramePr>
          <p:nvPr>
            <p:ph idx="1"/>
            <p:extLst>
              <p:ext uri="{D42A27DB-BD31-4B8C-83A1-F6EECF244321}">
                <p14:modId xmlns:p14="http://schemas.microsoft.com/office/powerpoint/2010/main" val="35479542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7775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7">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0" name="Freeform: Shape 19">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2E3AC9E-C45D-4985-BFDE-C2F5222E4743}"/>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kern="1200">
                <a:solidFill>
                  <a:schemeClr val="tx1"/>
                </a:solidFill>
                <a:latin typeface="+mj-lt"/>
                <a:ea typeface="+mj-ea"/>
                <a:cs typeface="+mj-cs"/>
              </a:rPr>
              <a:t>How to disclose?</a:t>
            </a:r>
          </a:p>
        </p:txBody>
      </p:sp>
      <p:sp>
        <p:nvSpPr>
          <p:cNvPr id="22" name="Rectangle 21">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36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E0CF3-7EC9-48F2-84B9-38326127C6C0}"/>
              </a:ext>
            </a:extLst>
          </p:cNvPr>
          <p:cNvSpPr>
            <a:spLocks noGrp="1"/>
          </p:cNvSpPr>
          <p:nvPr>
            <p:ph type="title"/>
          </p:nvPr>
        </p:nvSpPr>
        <p:spPr/>
        <p:txBody>
          <a:bodyPr/>
          <a:lstStyle/>
          <a:p>
            <a:r>
              <a:rPr lang="en-US" dirty="0"/>
              <a:t>Examples</a:t>
            </a:r>
          </a:p>
        </p:txBody>
      </p:sp>
      <p:graphicFrame>
        <p:nvGraphicFramePr>
          <p:cNvPr id="4" name="Content Placeholder 3">
            <a:extLst>
              <a:ext uri="{FF2B5EF4-FFF2-40B4-BE49-F238E27FC236}">
                <a16:creationId xmlns:a16="http://schemas.microsoft.com/office/drawing/2014/main" id="{956A392C-CBBE-4928-8FE3-F174B69FB61A}"/>
              </a:ext>
            </a:extLst>
          </p:cNvPr>
          <p:cNvGraphicFramePr>
            <a:graphicFrameLocks noGrp="1"/>
          </p:cNvGraphicFramePr>
          <p:nvPr>
            <p:ph idx="1"/>
            <p:extLst>
              <p:ext uri="{D42A27DB-BD31-4B8C-83A1-F6EECF244321}">
                <p14:modId xmlns:p14="http://schemas.microsoft.com/office/powerpoint/2010/main" val="35465182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7DFAD023-5719-4DA6-A5E4-C24E31EFC4EF}"/>
              </a:ext>
            </a:extLst>
          </p:cNvPr>
          <p:cNvSpPr txBox="1"/>
          <p:nvPr/>
        </p:nvSpPr>
        <p:spPr>
          <a:xfrm>
            <a:off x="3211551" y="3724295"/>
            <a:ext cx="1290674" cy="553998"/>
          </a:xfrm>
          <a:prstGeom prst="rect">
            <a:avLst/>
          </a:prstGeom>
          <a:noFill/>
        </p:spPr>
        <p:txBody>
          <a:bodyPr wrap="none" rtlCol="0">
            <a:spAutoFit/>
          </a:bodyPr>
          <a:lstStyle/>
          <a:p>
            <a:r>
              <a:rPr lang="en-US" sz="3000" dirty="0"/>
              <a:t>5 years</a:t>
            </a:r>
          </a:p>
        </p:txBody>
      </p:sp>
      <p:sp>
        <p:nvSpPr>
          <p:cNvPr id="6" name="TextBox 5">
            <a:extLst>
              <a:ext uri="{FF2B5EF4-FFF2-40B4-BE49-F238E27FC236}">
                <a16:creationId xmlns:a16="http://schemas.microsoft.com/office/drawing/2014/main" id="{7E838075-3EE8-4740-BFF6-E77249FAF339}"/>
              </a:ext>
            </a:extLst>
          </p:cNvPr>
          <p:cNvSpPr txBox="1"/>
          <p:nvPr/>
        </p:nvSpPr>
        <p:spPr>
          <a:xfrm>
            <a:off x="6570430" y="3724295"/>
            <a:ext cx="1486241" cy="553998"/>
          </a:xfrm>
          <a:prstGeom prst="rect">
            <a:avLst/>
          </a:prstGeom>
          <a:noFill/>
        </p:spPr>
        <p:txBody>
          <a:bodyPr wrap="none" rtlCol="0">
            <a:spAutoFit/>
          </a:bodyPr>
          <a:lstStyle/>
          <a:p>
            <a:r>
              <a:rPr lang="en-US" sz="3000" dirty="0"/>
              <a:t>11 years</a:t>
            </a:r>
          </a:p>
        </p:txBody>
      </p:sp>
      <p:sp>
        <p:nvSpPr>
          <p:cNvPr id="7" name="&quot;Not Allowed&quot; Symbol 6">
            <a:extLst>
              <a:ext uri="{FF2B5EF4-FFF2-40B4-BE49-F238E27FC236}">
                <a16:creationId xmlns:a16="http://schemas.microsoft.com/office/drawing/2014/main" id="{F89CFB3D-C767-461D-9C59-73147630B530}"/>
              </a:ext>
            </a:extLst>
          </p:cNvPr>
          <p:cNvSpPr/>
          <p:nvPr/>
        </p:nvSpPr>
        <p:spPr>
          <a:xfrm>
            <a:off x="1159727" y="1745360"/>
            <a:ext cx="2386361" cy="2059200"/>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7620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E0CF3-7EC9-48F2-84B9-38326127C6C0}"/>
              </a:ext>
            </a:extLst>
          </p:cNvPr>
          <p:cNvSpPr>
            <a:spLocks noGrp="1"/>
          </p:cNvSpPr>
          <p:nvPr>
            <p:ph type="title"/>
          </p:nvPr>
        </p:nvSpPr>
        <p:spPr/>
        <p:txBody>
          <a:bodyPr/>
          <a:lstStyle/>
          <a:p>
            <a:r>
              <a:rPr lang="en-US" dirty="0"/>
              <a:t>Examples</a:t>
            </a:r>
          </a:p>
        </p:txBody>
      </p:sp>
      <p:graphicFrame>
        <p:nvGraphicFramePr>
          <p:cNvPr id="4" name="Content Placeholder 3">
            <a:extLst>
              <a:ext uri="{FF2B5EF4-FFF2-40B4-BE49-F238E27FC236}">
                <a16:creationId xmlns:a16="http://schemas.microsoft.com/office/drawing/2014/main" id="{956A392C-CBBE-4928-8FE3-F174B69FB61A}"/>
              </a:ext>
            </a:extLst>
          </p:cNvPr>
          <p:cNvGraphicFramePr>
            <a:graphicFrameLocks noGrp="1"/>
          </p:cNvGraphicFramePr>
          <p:nvPr>
            <p:ph idx="1"/>
            <p:extLst>
              <p:ext uri="{D42A27DB-BD31-4B8C-83A1-F6EECF244321}">
                <p14:modId xmlns:p14="http://schemas.microsoft.com/office/powerpoint/2010/main" val="40842539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quot;Not Allowed&quot; Symbol 2">
            <a:extLst>
              <a:ext uri="{FF2B5EF4-FFF2-40B4-BE49-F238E27FC236}">
                <a16:creationId xmlns:a16="http://schemas.microsoft.com/office/drawing/2014/main" id="{BC7DE11D-4D30-44D3-94DC-8F30CA19D81A}"/>
              </a:ext>
            </a:extLst>
          </p:cNvPr>
          <p:cNvSpPr/>
          <p:nvPr/>
        </p:nvSpPr>
        <p:spPr>
          <a:xfrm>
            <a:off x="3713355" y="4681220"/>
            <a:ext cx="1449658" cy="1271239"/>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C6DDFBCA-7251-420B-8552-5A32E0DA80C2}"/>
              </a:ext>
            </a:extLst>
          </p:cNvPr>
          <p:cNvSpPr txBox="1"/>
          <p:nvPr/>
        </p:nvSpPr>
        <p:spPr>
          <a:xfrm>
            <a:off x="2478438" y="3724295"/>
            <a:ext cx="1290674" cy="553998"/>
          </a:xfrm>
          <a:prstGeom prst="rect">
            <a:avLst/>
          </a:prstGeom>
          <a:noFill/>
        </p:spPr>
        <p:txBody>
          <a:bodyPr wrap="none" rtlCol="0">
            <a:spAutoFit/>
          </a:bodyPr>
          <a:lstStyle/>
          <a:p>
            <a:r>
              <a:rPr lang="en-US" sz="3000" dirty="0"/>
              <a:t>2 years</a:t>
            </a:r>
          </a:p>
        </p:txBody>
      </p:sp>
      <p:sp>
        <p:nvSpPr>
          <p:cNvPr id="6" name="TextBox 5">
            <a:extLst>
              <a:ext uri="{FF2B5EF4-FFF2-40B4-BE49-F238E27FC236}">
                <a16:creationId xmlns:a16="http://schemas.microsoft.com/office/drawing/2014/main" id="{463F9A7A-D1CE-407D-B474-B7B65C2A8272}"/>
              </a:ext>
            </a:extLst>
          </p:cNvPr>
          <p:cNvSpPr txBox="1"/>
          <p:nvPr/>
        </p:nvSpPr>
        <p:spPr>
          <a:xfrm>
            <a:off x="4906537" y="3717018"/>
            <a:ext cx="1486241" cy="553998"/>
          </a:xfrm>
          <a:prstGeom prst="rect">
            <a:avLst/>
          </a:prstGeom>
          <a:noFill/>
        </p:spPr>
        <p:txBody>
          <a:bodyPr wrap="none" rtlCol="0">
            <a:spAutoFit/>
          </a:bodyPr>
          <a:lstStyle/>
          <a:p>
            <a:r>
              <a:rPr lang="en-US" sz="3000" dirty="0"/>
              <a:t>28 years</a:t>
            </a:r>
          </a:p>
        </p:txBody>
      </p:sp>
      <p:sp>
        <p:nvSpPr>
          <p:cNvPr id="7" name="TextBox 6">
            <a:extLst>
              <a:ext uri="{FF2B5EF4-FFF2-40B4-BE49-F238E27FC236}">
                <a16:creationId xmlns:a16="http://schemas.microsoft.com/office/drawing/2014/main" id="{A2A33757-5D4B-4FB0-A88E-BBB6D08CC1CC}"/>
              </a:ext>
            </a:extLst>
          </p:cNvPr>
          <p:cNvSpPr txBox="1"/>
          <p:nvPr/>
        </p:nvSpPr>
        <p:spPr>
          <a:xfrm>
            <a:off x="7192112" y="3717018"/>
            <a:ext cx="1377237" cy="553998"/>
          </a:xfrm>
          <a:prstGeom prst="rect">
            <a:avLst/>
          </a:prstGeom>
          <a:noFill/>
        </p:spPr>
        <p:txBody>
          <a:bodyPr wrap="none" rtlCol="0">
            <a:spAutoFit/>
          </a:bodyPr>
          <a:lstStyle/>
          <a:p>
            <a:r>
              <a:rPr lang="en-US" sz="3000" dirty="0"/>
              <a:t> 5 years</a:t>
            </a:r>
          </a:p>
        </p:txBody>
      </p:sp>
      <p:sp>
        <p:nvSpPr>
          <p:cNvPr id="8" name="Right Brace 7">
            <a:extLst>
              <a:ext uri="{FF2B5EF4-FFF2-40B4-BE49-F238E27FC236}">
                <a16:creationId xmlns:a16="http://schemas.microsoft.com/office/drawing/2014/main" id="{8DF06E3A-FED7-4A73-B400-3C708837FE53}"/>
              </a:ext>
            </a:extLst>
          </p:cNvPr>
          <p:cNvSpPr/>
          <p:nvPr/>
        </p:nvSpPr>
        <p:spPr>
          <a:xfrm rot="16200000">
            <a:off x="4111011" y="-671222"/>
            <a:ext cx="553997" cy="4716967"/>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200F66CA-B3C8-4ED2-9823-EC5BEC60F660}"/>
              </a:ext>
            </a:extLst>
          </p:cNvPr>
          <p:cNvSpPr txBox="1"/>
          <p:nvPr/>
        </p:nvSpPr>
        <p:spPr>
          <a:xfrm>
            <a:off x="3905537" y="843240"/>
            <a:ext cx="964944" cy="369332"/>
          </a:xfrm>
          <a:prstGeom prst="rect">
            <a:avLst/>
          </a:prstGeom>
          <a:noFill/>
        </p:spPr>
        <p:txBody>
          <a:bodyPr wrap="none" rtlCol="0">
            <a:spAutoFit/>
          </a:bodyPr>
          <a:lstStyle/>
          <a:p>
            <a:r>
              <a:rPr lang="en-US" dirty="0"/>
              <a:t>30 years</a:t>
            </a:r>
          </a:p>
        </p:txBody>
      </p:sp>
      <p:sp>
        <p:nvSpPr>
          <p:cNvPr id="10" name="&quot;Not Allowed&quot; Symbol 9">
            <a:extLst>
              <a:ext uri="{FF2B5EF4-FFF2-40B4-BE49-F238E27FC236}">
                <a16:creationId xmlns:a16="http://schemas.microsoft.com/office/drawing/2014/main" id="{C616E3C3-184D-489F-AF3F-1FAAE69C390E}"/>
              </a:ext>
            </a:extLst>
          </p:cNvPr>
          <p:cNvSpPr/>
          <p:nvPr/>
        </p:nvSpPr>
        <p:spPr>
          <a:xfrm>
            <a:off x="1385619" y="2042852"/>
            <a:ext cx="1449658" cy="1271239"/>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quot;Not Allowed&quot; Symbol 10">
            <a:extLst>
              <a:ext uri="{FF2B5EF4-FFF2-40B4-BE49-F238E27FC236}">
                <a16:creationId xmlns:a16="http://schemas.microsoft.com/office/drawing/2014/main" id="{73BDC23C-D43C-449C-8762-5BFA0184B85C}"/>
              </a:ext>
            </a:extLst>
          </p:cNvPr>
          <p:cNvSpPr/>
          <p:nvPr/>
        </p:nvSpPr>
        <p:spPr>
          <a:xfrm>
            <a:off x="8393150" y="4681220"/>
            <a:ext cx="1449658" cy="1271239"/>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570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E0CF3-7EC9-48F2-84B9-38326127C6C0}"/>
              </a:ext>
            </a:extLst>
          </p:cNvPr>
          <p:cNvSpPr>
            <a:spLocks noGrp="1"/>
          </p:cNvSpPr>
          <p:nvPr>
            <p:ph type="title"/>
          </p:nvPr>
        </p:nvSpPr>
        <p:spPr/>
        <p:txBody>
          <a:bodyPr/>
          <a:lstStyle/>
          <a:p>
            <a:r>
              <a:rPr lang="en-US" dirty="0"/>
              <a:t>Examples</a:t>
            </a:r>
          </a:p>
        </p:txBody>
      </p:sp>
      <p:graphicFrame>
        <p:nvGraphicFramePr>
          <p:cNvPr id="4" name="Content Placeholder 3">
            <a:extLst>
              <a:ext uri="{FF2B5EF4-FFF2-40B4-BE49-F238E27FC236}">
                <a16:creationId xmlns:a16="http://schemas.microsoft.com/office/drawing/2014/main" id="{956A392C-CBBE-4928-8FE3-F174B69FB61A}"/>
              </a:ext>
            </a:extLst>
          </p:cNvPr>
          <p:cNvGraphicFramePr>
            <a:graphicFrameLocks noGrp="1"/>
          </p:cNvGraphicFramePr>
          <p:nvPr>
            <p:ph idx="1"/>
            <p:extLst>
              <p:ext uri="{D42A27DB-BD31-4B8C-83A1-F6EECF244321}">
                <p14:modId xmlns:p14="http://schemas.microsoft.com/office/powerpoint/2010/main" val="22739116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quot;Not Allowed&quot; Symbol 2">
            <a:extLst>
              <a:ext uri="{FF2B5EF4-FFF2-40B4-BE49-F238E27FC236}">
                <a16:creationId xmlns:a16="http://schemas.microsoft.com/office/drawing/2014/main" id="{BC7DE11D-4D30-44D3-94DC-8F30CA19D81A}"/>
              </a:ext>
            </a:extLst>
          </p:cNvPr>
          <p:cNvSpPr/>
          <p:nvPr/>
        </p:nvSpPr>
        <p:spPr>
          <a:xfrm>
            <a:off x="3713355" y="4681220"/>
            <a:ext cx="1449658" cy="1271239"/>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C6DDFBCA-7251-420B-8552-5A32E0DA80C2}"/>
              </a:ext>
            </a:extLst>
          </p:cNvPr>
          <p:cNvSpPr txBox="1"/>
          <p:nvPr/>
        </p:nvSpPr>
        <p:spPr>
          <a:xfrm>
            <a:off x="2478438" y="3724295"/>
            <a:ext cx="1290674" cy="553998"/>
          </a:xfrm>
          <a:prstGeom prst="rect">
            <a:avLst/>
          </a:prstGeom>
          <a:noFill/>
        </p:spPr>
        <p:txBody>
          <a:bodyPr wrap="none" rtlCol="0">
            <a:spAutoFit/>
          </a:bodyPr>
          <a:lstStyle/>
          <a:p>
            <a:r>
              <a:rPr lang="en-US" sz="3000" dirty="0"/>
              <a:t>2 years</a:t>
            </a:r>
          </a:p>
        </p:txBody>
      </p:sp>
      <p:sp>
        <p:nvSpPr>
          <p:cNvPr id="6" name="TextBox 5">
            <a:extLst>
              <a:ext uri="{FF2B5EF4-FFF2-40B4-BE49-F238E27FC236}">
                <a16:creationId xmlns:a16="http://schemas.microsoft.com/office/drawing/2014/main" id="{463F9A7A-D1CE-407D-B474-B7B65C2A8272}"/>
              </a:ext>
            </a:extLst>
          </p:cNvPr>
          <p:cNvSpPr txBox="1"/>
          <p:nvPr/>
        </p:nvSpPr>
        <p:spPr>
          <a:xfrm>
            <a:off x="4906537" y="3717018"/>
            <a:ext cx="1486241" cy="553998"/>
          </a:xfrm>
          <a:prstGeom prst="rect">
            <a:avLst/>
          </a:prstGeom>
          <a:noFill/>
        </p:spPr>
        <p:txBody>
          <a:bodyPr wrap="none" rtlCol="0">
            <a:spAutoFit/>
          </a:bodyPr>
          <a:lstStyle/>
          <a:p>
            <a:r>
              <a:rPr lang="en-US" sz="3000" dirty="0"/>
              <a:t>28 years</a:t>
            </a:r>
          </a:p>
        </p:txBody>
      </p:sp>
      <p:sp>
        <p:nvSpPr>
          <p:cNvPr id="7" name="TextBox 6">
            <a:extLst>
              <a:ext uri="{FF2B5EF4-FFF2-40B4-BE49-F238E27FC236}">
                <a16:creationId xmlns:a16="http://schemas.microsoft.com/office/drawing/2014/main" id="{A2A33757-5D4B-4FB0-A88E-BBB6D08CC1CC}"/>
              </a:ext>
            </a:extLst>
          </p:cNvPr>
          <p:cNvSpPr txBox="1"/>
          <p:nvPr/>
        </p:nvSpPr>
        <p:spPr>
          <a:xfrm>
            <a:off x="7192112" y="3717018"/>
            <a:ext cx="1377237" cy="553998"/>
          </a:xfrm>
          <a:prstGeom prst="rect">
            <a:avLst/>
          </a:prstGeom>
          <a:noFill/>
        </p:spPr>
        <p:txBody>
          <a:bodyPr wrap="none" rtlCol="0">
            <a:spAutoFit/>
          </a:bodyPr>
          <a:lstStyle/>
          <a:p>
            <a:r>
              <a:rPr lang="en-US" sz="3000" dirty="0"/>
              <a:t> 5 years</a:t>
            </a:r>
          </a:p>
        </p:txBody>
      </p:sp>
      <p:sp>
        <p:nvSpPr>
          <p:cNvPr id="8" name="Right Brace 7">
            <a:extLst>
              <a:ext uri="{FF2B5EF4-FFF2-40B4-BE49-F238E27FC236}">
                <a16:creationId xmlns:a16="http://schemas.microsoft.com/office/drawing/2014/main" id="{8DF06E3A-FED7-4A73-B400-3C708837FE53}"/>
              </a:ext>
            </a:extLst>
          </p:cNvPr>
          <p:cNvSpPr/>
          <p:nvPr/>
        </p:nvSpPr>
        <p:spPr>
          <a:xfrm rot="16200000">
            <a:off x="4111011" y="-671222"/>
            <a:ext cx="553997" cy="4716967"/>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200F66CA-B3C8-4ED2-9823-EC5BEC60F660}"/>
              </a:ext>
            </a:extLst>
          </p:cNvPr>
          <p:cNvSpPr txBox="1"/>
          <p:nvPr/>
        </p:nvSpPr>
        <p:spPr>
          <a:xfrm>
            <a:off x="3905537" y="843240"/>
            <a:ext cx="964944" cy="369332"/>
          </a:xfrm>
          <a:prstGeom prst="rect">
            <a:avLst/>
          </a:prstGeom>
          <a:noFill/>
        </p:spPr>
        <p:txBody>
          <a:bodyPr wrap="none" rtlCol="0">
            <a:spAutoFit/>
          </a:bodyPr>
          <a:lstStyle/>
          <a:p>
            <a:r>
              <a:rPr lang="en-US" dirty="0"/>
              <a:t>30 years</a:t>
            </a:r>
          </a:p>
        </p:txBody>
      </p:sp>
      <p:sp>
        <p:nvSpPr>
          <p:cNvPr id="10" name="&quot;Not Allowed&quot; Symbol 9">
            <a:extLst>
              <a:ext uri="{FF2B5EF4-FFF2-40B4-BE49-F238E27FC236}">
                <a16:creationId xmlns:a16="http://schemas.microsoft.com/office/drawing/2014/main" id="{C616E3C3-184D-489F-AF3F-1FAAE69C390E}"/>
              </a:ext>
            </a:extLst>
          </p:cNvPr>
          <p:cNvSpPr/>
          <p:nvPr/>
        </p:nvSpPr>
        <p:spPr>
          <a:xfrm>
            <a:off x="1385619" y="2042852"/>
            <a:ext cx="1449658" cy="1271239"/>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3" name="Graphic 12" descr="Checkmark with solid fill">
            <a:extLst>
              <a:ext uri="{FF2B5EF4-FFF2-40B4-BE49-F238E27FC236}">
                <a16:creationId xmlns:a16="http://schemas.microsoft.com/office/drawing/2014/main" id="{6F4B557D-7676-4FF1-B697-CE74228E639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204575" y="430085"/>
            <a:ext cx="2149225" cy="2149225"/>
          </a:xfrm>
          <a:prstGeom prst="rect">
            <a:avLst/>
          </a:prstGeom>
        </p:spPr>
      </p:pic>
    </p:spTree>
    <p:extLst>
      <p:ext uri="{BB962C8B-B14F-4D97-AF65-F5344CB8AC3E}">
        <p14:creationId xmlns:p14="http://schemas.microsoft.com/office/powerpoint/2010/main" val="210234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9" ma:contentTypeDescription="Create a new document." ma:contentTypeScope="" ma:versionID="d3534f7279f2ea355717d80230e7e171">
  <xsd:schema xmlns:xsd="http://www.w3.org/2001/XMLSchema" xmlns:xs="http://www.w3.org/2001/XMLSchema" xmlns:p="http://schemas.microsoft.com/office/2006/metadata/properties" xmlns:ns2="ba630d7b-8c89-47ad-91ac-97942cba60d1" targetNamespace="http://schemas.microsoft.com/office/2006/metadata/properties" ma:root="true" ma:fieldsID="3c028a7a76c6385234303e18ed93e8af" ns2:_="">
    <xsd:import namespace="ba630d7b-8c89-47ad-91ac-97942cba60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5E96B0-7C15-4558-8860-32C5B8A37964}"/>
</file>

<file path=customXml/itemProps2.xml><?xml version="1.0" encoding="utf-8"?>
<ds:datastoreItem xmlns:ds="http://schemas.openxmlformats.org/officeDocument/2006/customXml" ds:itemID="{EFA2DC7C-A0FA-4A55-8C3F-D9DB602EB490}"/>
</file>

<file path=customXml/itemProps3.xml><?xml version="1.0" encoding="utf-8"?>
<ds:datastoreItem xmlns:ds="http://schemas.openxmlformats.org/officeDocument/2006/customXml" ds:itemID="{A4E99482-424F-49A7-911A-E078B111A9B4}"/>
</file>

<file path=docProps/app.xml><?xml version="1.0" encoding="utf-8"?>
<Properties xmlns="http://schemas.openxmlformats.org/officeDocument/2006/extended-properties" xmlns:vt="http://schemas.openxmlformats.org/officeDocument/2006/docPropsVTypes">
  <TotalTime>38</TotalTime>
  <Words>1304</Words>
  <Application>Microsoft Office PowerPoint</Application>
  <PresentationFormat>Widescreen</PresentationFormat>
  <Paragraphs>108</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Flood Risk Disclosure</vt:lpstr>
      <vt:lpstr>New Disclosure</vt:lpstr>
      <vt:lpstr>Repetitive Risk Loss</vt:lpstr>
      <vt:lpstr>Who discloses?</vt:lpstr>
      <vt:lpstr>Exemptions</vt:lpstr>
      <vt:lpstr>How to disclose?</vt:lpstr>
      <vt:lpstr>Examples</vt:lpstr>
      <vt:lpstr>Examples</vt:lpstr>
      <vt:lpstr>Examples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Flood Risk Disclosure</dc:title>
  <dc:creator>Laura Farley</dc:creator>
  <cp:lastModifiedBy>Laura Farley</cp:lastModifiedBy>
  <cp:revision>1</cp:revision>
  <dcterms:created xsi:type="dcterms:W3CDTF">2021-10-29T12:15:31Z</dcterms:created>
  <dcterms:modified xsi:type="dcterms:W3CDTF">2021-10-29T12:54:03Z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ies>
</file>