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20"/>
  </p:notesMasterIdLst>
  <p:sldIdLst>
    <p:sldId id="256" r:id="rId5"/>
    <p:sldId id="257" r:id="rId6"/>
    <p:sldId id="269" r:id="rId7"/>
    <p:sldId id="258" r:id="rId8"/>
    <p:sldId id="259" r:id="rId9"/>
    <p:sldId id="275" r:id="rId10"/>
    <p:sldId id="261" r:id="rId11"/>
    <p:sldId id="260" r:id="rId12"/>
    <p:sldId id="276" r:id="rId13"/>
    <p:sldId id="265" r:id="rId14"/>
    <p:sldId id="262" r:id="rId15"/>
    <p:sldId id="266" r:id="rId16"/>
    <p:sldId id="272" r:id="rId17"/>
    <p:sldId id="277"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2BBD0-0D78-4E98-AC82-A27C3FF2C516}" v="64" dt="2021-08-30T14:51:31.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843" autoAdjust="0"/>
  </p:normalViewPr>
  <p:slideViewPr>
    <p:cSldViewPr snapToGrid="0">
      <p:cViewPr varScale="1">
        <p:scale>
          <a:sx n="50" d="100"/>
          <a:sy n="50"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Toone" userId="8a887fee-5760-4bdf-8609-edf4e4bf3799" providerId="ADAL" clId="{FD319952-31CB-4683-871D-56B0E85EB59A}"/>
    <pc:docChg chg="undo custSel addSld delSld modSld sldOrd">
      <pc:chgData name="Jessica Toone" userId="8a887fee-5760-4bdf-8609-edf4e4bf3799" providerId="ADAL" clId="{FD319952-31CB-4683-871D-56B0E85EB59A}" dt="2021-08-20T20:56:29.945" v="9670" actId="20577"/>
      <pc:docMkLst>
        <pc:docMk/>
      </pc:docMkLst>
      <pc:sldChg chg="modSp mod">
        <pc:chgData name="Jessica Toone" userId="8a887fee-5760-4bdf-8609-edf4e4bf3799" providerId="ADAL" clId="{FD319952-31CB-4683-871D-56B0E85EB59A}" dt="2021-08-12T17:14:06.368" v="254" actId="1076"/>
        <pc:sldMkLst>
          <pc:docMk/>
          <pc:sldMk cId="2352094253" sldId="256"/>
        </pc:sldMkLst>
        <pc:spChg chg="mod">
          <ac:chgData name="Jessica Toone" userId="8a887fee-5760-4bdf-8609-edf4e4bf3799" providerId="ADAL" clId="{FD319952-31CB-4683-871D-56B0E85EB59A}" dt="2021-08-12T17:14:02.938" v="253" actId="1076"/>
          <ac:spMkLst>
            <pc:docMk/>
            <pc:sldMk cId="2352094253" sldId="256"/>
            <ac:spMk id="2" creationId="{D7A37BA9-9CF8-4CDD-80FE-C3229C3718F8}"/>
          </ac:spMkLst>
        </pc:spChg>
        <pc:spChg chg="mod">
          <ac:chgData name="Jessica Toone" userId="8a887fee-5760-4bdf-8609-edf4e4bf3799" providerId="ADAL" clId="{FD319952-31CB-4683-871D-56B0E85EB59A}" dt="2021-08-12T17:14:06.368" v="254" actId="1076"/>
          <ac:spMkLst>
            <pc:docMk/>
            <pc:sldMk cId="2352094253" sldId="256"/>
            <ac:spMk id="3" creationId="{136B04EB-59F6-4E96-8803-3CAC8F457116}"/>
          </ac:spMkLst>
        </pc:spChg>
      </pc:sldChg>
      <pc:sldChg chg="addSp delSp modSp mod setBg modNotesTx">
        <pc:chgData name="Jessica Toone" userId="8a887fee-5760-4bdf-8609-edf4e4bf3799" providerId="ADAL" clId="{FD319952-31CB-4683-871D-56B0E85EB59A}" dt="2021-08-20T16:23:29.786" v="9263" actId="255"/>
        <pc:sldMkLst>
          <pc:docMk/>
          <pc:sldMk cId="1970429096" sldId="257"/>
        </pc:sldMkLst>
        <pc:spChg chg="mod">
          <ac:chgData name="Jessica Toone" userId="8a887fee-5760-4bdf-8609-edf4e4bf3799" providerId="ADAL" clId="{FD319952-31CB-4683-871D-56B0E85EB59A}" dt="2021-08-20T16:23:16.668" v="9261" actId="26606"/>
          <ac:spMkLst>
            <pc:docMk/>
            <pc:sldMk cId="1970429096" sldId="257"/>
            <ac:spMk id="2" creationId="{29C44A60-7863-42C4-80D4-A811296D254C}"/>
          </ac:spMkLst>
        </pc:spChg>
        <pc:spChg chg="add del">
          <ac:chgData name="Jessica Toone" userId="8a887fee-5760-4bdf-8609-edf4e4bf3799" providerId="ADAL" clId="{FD319952-31CB-4683-871D-56B0E85EB59A}" dt="2021-08-11T01:06:24.061" v="2" actId="26606"/>
          <ac:spMkLst>
            <pc:docMk/>
            <pc:sldMk cId="1970429096" sldId="257"/>
            <ac:spMk id="3" creationId="{C0FBF914-F68E-493C-9A89-1425CEB7E59B}"/>
          </ac:spMkLst>
        </pc:spChg>
        <pc:spChg chg="add del">
          <ac:chgData name="Jessica Toone" userId="8a887fee-5760-4bdf-8609-edf4e4bf3799" providerId="ADAL" clId="{FD319952-31CB-4683-871D-56B0E85EB59A}" dt="2021-08-11T01:06:24.052" v="1" actId="26606"/>
          <ac:spMkLst>
            <pc:docMk/>
            <pc:sldMk cId="1970429096" sldId="257"/>
            <ac:spMk id="8" creationId="{09646535-AEF6-4883-A4F9-EEC1F8B4319E}"/>
          </ac:spMkLst>
        </pc:spChg>
        <pc:spChg chg="add del">
          <ac:chgData name="Jessica Toone" userId="8a887fee-5760-4bdf-8609-edf4e4bf3799" providerId="ADAL" clId="{FD319952-31CB-4683-871D-56B0E85EB59A}" dt="2021-08-11T01:06:24.052" v="1" actId="26606"/>
          <ac:spMkLst>
            <pc:docMk/>
            <pc:sldMk cId="1970429096" sldId="257"/>
            <ac:spMk id="10" creationId="{DB7EFF05-A8DA-4B3E-9C21-7A04283D4852}"/>
          </ac:spMkLst>
        </pc:spChg>
        <pc:spChg chg="add del">
          <ac:chgData name="Jessica Toone" userId="8a887fee-5760-4bdf-8609-edf4e4bf3799" providerId="ADAL" clId="{FD319952-31CB-4683-871D-56B0E85EB59A}" dt="2021-08-11T01:06:24.052" v="1" actId="26606"/>
          <ac:spMkLst>
            <pc:docMk/>
            <pc:sldMk cId="1970429096" sldId="257"/>
            <ac:spMk id="12" creationId="{44CA1620-2C02-4B4E-97C8-06FCE85EEB0E}"/>
          </ac:spMkLst>
        </pc:spChg>
        <pc:spChg chg="add del">
          <ac:chgData name="Jessica Toone" userId="8a887fee-5760-4bdf-8609-edf4e4bf3799" providerId="ADAL" clId="{FD319952-31CB-4683-871D-56B0E85EB59A}" dt="2021-08-11T01:06:24.052" v="1" actId="26606"/>
          <ac:spMkLst>
            <pc:docMk/>
            <pc:sldMk cId="1970429096" sldId="257"/>
            <ac:spMk id="14" creationId="{3657DE79-27F8-4881-BE3B-5321D1801425}"/>
          </ac:spMkLst>
        </pc:spChg>
        <pc:spChg chg="add del">
          <ac:chgData name="Jessica Toone" userId="8a887fee-5760-4bdf-8609-edf4e4bf3799" providerId="ADAL" clId="{FD319952-31CB-4683-871D-56B0E85EB59A}" dt="2021-08-11T01:06:24.052" v="1" actId="26606"/>
          <ac:spMkLst>
            <pc:docMk/>
            <pc:sldMk cId="1970429096" sldId="257"/>
            <ac:spMk id="24" creationId="{085AB271-571D-4C19-9FCC-C760834A8937}"/>
          </ac:spMkLst>
        </pc:spChg>
        <pc:spChg chg="add del">
          <ac:chgData name="Jessica Toone" userId="8a887fee-5760-4bdf-8609-edf4e4bf3799" providerId="ADAL" clId="{FD319952-31CB-4683-871D-56B0E85EB59A}" dt="2021-08-20T16:23:16.668" v="9261" actId="26606"/>
          <ac:spMkLst>
            <pc:docMk/>
            <pc:sldMk cId="1970429096" sldId="257"/>
            <ac:spMk id="26" creationId="{6E9D6223-8D87-4038-BE74-D5224B024FFD}"/>
          </ac:spMkLst>
        </pc:spChg>
        <pc:spChg chg="add del">
          <ac:chgData name="Jessica Toone" userId="8a887fee-5760-4bdf-8609-edf4e4bf3799" providerId="ADAL" clId="{FD319952-31CB-4683-871D-56B0E85EB59A}" dt="2021-08-20T16:23:16.668" v="9261" actId="26606"/>
          <ac:spMkLst>
            <pc:docMk/>
            <pc:sldMk cId="1970429096" sldId="257"/>
            <ac:spMk id="27" creationId="{A46FBF49-EC0D-4E09-A77B-DB4E8257E7EA}"/>
          </ac:spMkLst>
        </pc:spChg>
        <pc:spChg chg="add del">
          <ac:chgData name="Jessica Toone" userId="8a887fee-5760-4bdf-8609-edf4e4bf3799" providerId="ADAL" clId="{FD319952-31CB-4683-871D-56B0E85EB59A}" dt="2021-08-20T16:23:16.668" v="9261" actId="26606"/>
          <ac:spMkLst>
            <pc:docMk/>
            <pc:sldMk cId="1970429096" sldId="257"/>
            <ac:spMk id="28" creationId="{63AA13D0-BF0A-4B8F-9FD6-CAE2DCD93980}"/>
          </ac:spMkLst>
        </pc:spChg>
        <pc:spChg chg="add mod">
          <ac:chgData name="Jessica Toone" userId="8a887fee-5760-4bdf-8609-edf4e4bf3799" providerId="ADAL" clId="{FD319952-31CB-4683-871D-56B0E85EB59A}" dt="2021-08-20T16:23:29.786" v="9263" actId="255"/>
          <ac:spMkLst>
            <pc:docMk/>
            <pc:sldMk cId="1970429096" sldId="257"/>
            <ac:spMk id="29" creationId="{C0FBF914-F68E-493C-9A89-1425CEB7E59B}"/>
          </ac:spMkLst>
        </pc:spChg>
        <pc:spChg chg="add del">
          <ac:chgData name="Jessica Toone" userId="8a887fee-5760-4bdf-8609-edf4e4bf3799" providerId="ADAL" clId="{FD319952-31CB-4683-871D-56B0E85EB59A}" dt="2021-08-20T16:23:16.668" v="9261" actId="26606"/>
          <ac:spMkLst>
            <pc:docMk/>
            <pc:sldMk cId="1970429096" sldId="257"/>
            <ac:spMk id="30" creationId="{15BE2CF8-7196-4BC3-B312-B0EE486D92FB}"/>
          </ac:spMkLst>
        </pc:spChg>
        <pc:spChg chg="add del">
          <ac:chgData name="Jessica Toone" userId="8a887fee-5760-4bdf-8609-edf4e4bf3799" providerId="ADAL" clId="{FD319952-31CB-4683-871D-56B0E85EB59A}" dt="2021-08-20T16:23:16.658" v="9260" actId="26606"/>
          <ac:spMkLst>
            <pc:docMk/>
            <pc:sldMk cId="1970429096" sldId="257"/>
            <ac:spMk id="35" creationId="{76A10F56-4600-4E72-882F-DF9A3D70548A}"/>
          </ac:spMkLst>
        </pc:spChg>
        <pc:spChg chg="add del">
          <ac:chgData name="Jessica Toone" userId="8a887fee-5760-4bdf-8609-edf4e4bf3799" providerId="ADAL" clId="{FD319952-31CB-4683-871D-56B0E85EB59A}" dt="2021-08-20T16:23:16.658" v="9260" actId="26606"/>
          <ac:spMkLst>
            <pc:docMk/>
            <pc:sldMk cId="1970429096" sldId="257"/>
            <ac:spMk id="37" creationId="{44E7C649-57E0-4A93-B134-67101C0725AD}"/>
          </ac:spMkLst>
        </pc:spChg>
        <pc:spChg chg="add del">
          <ac:chgData name="Jessica Toone" userId="8a887fee-5760-4bdf-8609-edf4e4bf3799" providerId="ADAL" clId="{FD319952-31CB-4683-871D-56B0E85EB59A}" dt="2021-08-20T16:23:16.658" v="9260" actId="26606"/>
          <ac:spMkLst>
            <pc:docMk/>
            <pc:sldMk cId="1970429096" sldId="257"/>
            <ac:spMk id="39" creationId="{AA35AF4F-B82E-435B-8949-29173A0559E8}"/>
          </ac:spMkLst>
        </pc:spChg>
        <pc:spChg chg="add">
          <ac:chgData name="Jessica Toone" userId="8a887fee-5760-4bdf-8609-edf4e4bf3799" providerId="ADAL" clId="{FD319952-31CB-4683-871D-56B0E85EB59A}" dt="2021-08-20T16:23:16.668" v="9261" actId="26606"/>
          <ac:spMkLst>
            <pc:docMk/>
            <pc:sldMk cId="1970429096" sldId="257"/>
            <ac:spMk id="41" creationId="{1607CD53-0FF9-47E9-94AD-2BF64BA801B1}"/>
          </ac:spMkLst>
        </pc:spChg>
        <pc:spChg chg="add">
          <ac:chgData name="Jessica Toone" userId="8a887fee-5760-4bdf-8609-edf4e4bf3799" providerId="ADAL" clId="{FD319952-31CB-4683-871D-56B0E85EB59A}" dt="2021-08-20T16:23:16.668" v="9261" actId="26606"/>
          <ac:spMkLst>
            <pc:docMk/>
            <pc:sldMk cId="1970429096" sldId="257"/>
            <ac:spMk id="42" creationId="{3F58D3F4-AD3E-4263-85BF-7EB71245838E}"/>
          </ac:spMkLst>
        </pc:spChg>
        <pc:spChg chg="add">
          <ac:chgData name="Jessica Toone" userId="8a887fee-5760-4bdf-8609-edf4e4bf3799" providerId="ADAL" clId="{FD319952-31CB-4683-871D-56B0E85EB59A}" dt="2021-08-20T16:23:16.668" v="9261" actId="26606"/>
          <ac:spMkLst>
            <pc:docMk/>
            <pc:sldMk cId="1970429096" sldId="257"/>
            <ac:spMk id="43" creationId="{B383AC10-A272-4982-A610-DDA728D78139}"/>
          </ac:spMkLst>
        </pc:spChg>
        <pc:spChg chg="add">
          <ac:chgData name="Jessica Toone" userId="8a887fee-5760-4bdf-8609-edf4e4bf3799" providerId="ADAL" clId="{FD319952-31CB-4683-871D-56B0E85EB59A}" dt="2021-08-20T16:23:16.668" v="9261" actId="26606"/>
          <ac:spMkLst>
            <pc:docMk/>
            <pc:sldMk cId="1970429096" sldId="257"/>
            <ac:spMk id="44" creationId="{F6FDED66-1461-4834-9923-329986747FE6}"/>
          </ac:spMkLst>
        </pc:spChg>
        <pc:grpChg chg="add del">
          <ac:chgData name="Jessica Toone" userId="8a887fee-5760-4bdf-8609-edf4e4bf3799" providerId="ADAL" clId="{FD319952-31CB-4683-871D-56B0E85EB59A}" dt="2021-08-11T01:06:24.052" v="1" actId="26606"/>
          <ac:grpSpMkLst>
            <pc:docMk/>
            <pc:sldMk cId="1970429096" sldId="257"/>
            <ac:grpSpMk id="16" creationId="{DB733608-1322-485D-B942-B827E6997F08}"/>
          </ac:grpSpMkLst>
        </pc:grpChg>
      </pc:sldChg>
      <pc:sldChg chg="addSp delSp modSp new mod setBg modNotesTx">
        <pc:chgData name="Jessica Toone" userId="8a887fee-5760-4bdf-8609-edf4e4bf3799" providerId="ADAL" clId="{FD319952-31CB-4683-871D-56B0E85EB59A}" dt="2021-08-20T16:13:52.233" v="9196" actId="26606"/>
        <pc:sldMkLst>
          <pc:docMk/>
          <pc:sldMk cId="1271598797" sldId="258"/>
        </pc:sldMkLst>
        <pc:spChg chg="mod">
          <ac:chgData name="Jessica Toone" userId="8a887fee-5760-4bdf-8609-edf4e4bf3799" providerId="ADAL" clId="{FD319952-31CB-4683-871D-56B0E85EB59A}" dt="2021-08-20T16:13:52.233" v="9196" actId="26606"/>
          <ac:spMkLst>
            <pc:docMk/>
            <pc:sldMk cId="1271598797" sldId="258"/>
            <ac:spMk id="2" creationId="{E3A0AB1B-8D64-4C2F-B42C-D169B8D9B3DF}"/>
          </ac:spMkLst>
        </pc:spChg>
        <pc:spChg chg="del mod">
          <ac:chgData name="Jessica Toone" userId="8a887fee-5760-4bdf-8609-edf4e4bf3799" providerId="ADAL" clId="{FD319952-31CB-4683-871D-56B0E85EB59A}" dt="2021-08-20T16:13:52.233" v="9196" actId="26606"/>
          <ac:spMkLst>
            <pc:docMk/>
            <pc:sldMk cId="1271598797" sldId="258"/>
            <ac:spMk id="3" creationId="{D00901B9-478F-4248-B462-D15D86C90003}"/>
          </ac:spMkLst>
        </pc:spChg>
        <pc:spChg chg="add">
          <ac:chgData name="Jessica Toone" userId="8a887fee-5760-4bdf-8609-edf4e4bf3799" providerId="ADAL" clId="{FD319952-31CB-4683-871D-56B0E85EB59A}" dt="2021-08-20T16:13:52.233" v="9196" actId="26606"/>
          <ac:spMkLst>
            <pc:docMk/>
            <pc:sldMk cId="1271598797" sldId="258"/>
            <ac:spMk id="9" creationId="{2BFB0E95-9CAE-4968-A118-2B9F7C8BBBEC}"/>
          </ac:spMkLst>
        </pc:spChg>
        <pc:spChg chg="add">
          <ac:chgData name="Jessica Toone" userId="8a887fee-5760-4bdf-8609-edf4e4bf3799" providerId="ADAL" clId="{FD319952-31CB-4683-871D-56B0E85EB59A}" dt="2021-08-20T16:13:52.233" v="9196" actId="26606"/>
          <ac:spMkLst>
            <pc:docMk/>
            <pc:sldMk cId="1271598797" sldId="258"/>
            <ac:spMk id="11" creationId="{72133437-BFEB-412D-978C-59379BF575EC}"/>
          </ac:spMkLst>
        </pc:spChg>
        <pc:spChg chg="add">
          <ac:chgData name="Jessica Toone" userId="8a887fee-5760-4bdf-8609-edf4e4bf3799" providerId="ADAL" clId="{FD319952-31CB-4683-871D-56B0E85EB59A}" dt="2021-08-20T16:13:52.233" v="9196" actId="26606"/>
          <ac:spMkLst>
            <pc:docMk/>
            <pc:sldMk cId="1271598797" sldId="258"/>
            <ac:spMk id="23" creationId="{D277D65C-DA10-481D-B5A1-7DB78CF638DD}"/>
          </ac:spMkLst>
        </pc:spChg>
        <pc:grpChg chg="add">
          <ac:chgData name="Jessica Toone" userId="8a887fee-5760-4bdf-8609-edf4e4bf3799" providerId="ADAL" clId="{FD319952-31CB-4683-871D-56B0E85EB59A}" dt="2021-08-20T16:13:52.233" v="9196" actId="26606"/>
          <ac:grpSpMkLst>
            <pc:docMk/>
            <pc:sldMk cId="1271598797" sldId="258"/>
            <ac:grpSpMk id="13" creationId="{898907C4-FC8B-4436-8D59-610E3736136D}"/>
          </ac:grpSpMkLst>
        </pc:grpChg>
        <pc:grpChg chg="add">
          <ac:chgData name="Jessica Toone" userId="8a887fee-5760-4bdf-8609-edf4e4bf3799" providerId="ADAL" clId="{FD319952-31CB-4683-871D-56B0E85EB59A}" dt="2021-08-20T16:13:52.233" v="9196" actId="26606"/>
          <ac:grpSpMkLst>
            <pc:docMk/>
            <pc:sldMk cId="1271598797" sldId="258"/>
            <ac:grpSpMk id="18" creationId="{9F9D18AC-8DBF-44B9-B251-652985A640D9}"/>
          </ac:grpSpMkLst>
        </pc:grpChg>
        <pc:graphicFrameChg chg="add">
          <ac:chgData name="Jessica Toone" userId="8a887fee-5760-4bdf-8609-edf4e4bf3799" providerId="ADAL" clId="{FD319952-31CB-4683-871D-56B0E85EB59A}" dt="2021-08-20T16:13:52.233" v="9196" actId="26606"/>
          <ac:graphicFrameMkLst>
            <pc:docMk/>
            <pc:sldMk cId="1271598797" sldId="258"/>
            <ac:graphicFrameMk id="5" creationId="{561F8F7B-3722-4307-8F50-1A38E3A45E57}"/>
          </ac:graphicFrameMkLst>
        </pc:graphicFrameChg>
      </pc:sldChg>
      <pc:sldChg chg="addSp delSp modSp new mod setBg modNotesTx">
        <pc:chgData name="Jessica Toone" userId="8a887fee-5760-4bdf-8609-edf4e4bf3799" providerId="ADAL" clId="{FD319952-31CB-4683-871D-56B0E85EB59A}" dt="2021-08-20T16:16:18.335" v="9214" actId="20577"/>
        <pc:sldMkLst>
          <pc:docMk/>
          <pc:sldMk cId="1048255222" sldId="259"/>
        </pc:sldMkLst>
        <pc:spChg chg="mod">
          <ac:chgData name="Jessica Toone" userId="8a887fee-5760-4bdf-8609-edf4e4bf3799" providerId="ADAL" clId="{FD319952-31CB-4683-871D-56B0E85EB59A}" dt="2021-08-20T16:14:20.155" v="9197" actId="26606"/>
          <ac:spMkLst>
            <pc:docMk/>
            <pc:sldMk cId="1048255222" sldId="259"/>
            <ac:spMk id="2" creationId="{8FEBE23C-9357-405B-A21B-A06B901C2C4A}"/>
          </ac:spMkLst>
        </pc:spChg>
        <pc:spChg chg="del mod">
          <ac:chgData name="Jessica Toone" userId="8a887fee-5760-4bdf-8609-edf4e4bf3799" providerId="ADAL" clId="{FD319952-31CB-4683-871D-56B0E85EB59A}" dt="2021-08-20T16:14:20.155" v="9197" actId="26606"/>
          <ac:spMkLst>
            <pc:docMk/>
            <pc:sldMk cId="1048255222" sldId="259"/>
            <ac:spMk id="3" creationId="{39583AA9-BC10-4AB2-94E6-1062F985512B}"/>
          </ac:spMkLst>
        </pc:spChg>
        <pc:spChg chg="add">
          <ac:chgData name="Jessica Toone" userId="8a887fee-5760-4bdf-8609-edf4e4bf3799" providerId="ADAL" clId="{FD319952-31CB-4683-871D-56B0E85EB59A}" dt="2021-08-20T16:14:20.155" v="9197" actId="26606"/>
          <ac:spMkLst>
            <pc:docMk/>
            <pc:sldMk cId="1048255222" sldId="259"/>
            <ac:spMk id="9" creationId="{2BFB0E95-9CAE-4968-A118-2B9F7C8BBBEC}"/>
          </ac:spMkLst>
        </pc:spChg>
        <pc:spChg chg="add">
          <ac:chgData name="Jessica Toone" userId="8a887fee-5760-4bdf-8609-edf4e4bf3799" providerId="ADAL" clId="{FD319952-31CB-4683-871D-56B0E85EB59A}" dt="2021-08-20T16:14:20.155" v="9197" actId="26606"/>
          <ac:spMkLst>
            <pc:docMk/>
            <pc:sldMk cId="1048255222" sldId="259"/>
            <ac:spMk id="11" creationId="{72133437-BFEB-412D-978C-59379BF575EC}"/>
          </ac:spMkLst>
        </pc:spChg>
        <pc:spChg chg="add">
          <ac:chgData name="Jessica Toone" userId="8a887fee-5760-4bdf-8609-edf4e4bf3799" providerId="ADAL" clId="{FD319952-31CB-4683-871D-56B0E85EB59A}" dt="2021-08-20T16:14:20.155" v="9197" actId="26606"/>
          <ac:spMkLst>
            <pc:docMk/>
            <pc:sldMk cId="1048255222" sldId="259"/>
            <ac:spMk id="23" creationId="{D277D65C-DA10-481D-B5A1-7DB78CF638DD}"/>
          </ac:spMkLst>
        </pc:spChg>
        <pc:grpChg chg="add">
          <ac:chgData name="Jessica Toone" userId="8a887fee-5760-4bdf-8609-edf4e4bf3799" providerId="ADAL" clId="{FD319952-31CB-4683-871D-56B0E85EB59A}" dt="2021-08-20T16:14:20.155" v="9197" actId="26606"/>
          <ac:grpSpMkLst>
            <pc:docMk/>
            <pc:sldMk cId="1048255222" sldId="259"/>
            <ac:grpSpMk id="13" creationId="{898907C4-FC8B-4436-8D59-610E3736136D}"/>
          </ac:grpSpMkLst>
        </pc:grpChg>
        <pc:grpChg chg="add">
          <ac:chgData name="Jessica Toone" userId="8a887fee-5760-4bdf-8609-edf4e4bf3799" providerId="ADAL" clId="{FD319952-31CB-4683-871D-56B0E85EB59A}" dt="2021-08-20T16:14:20.155" v="9197" actId="26606"/>
          <ac:grpSpMkLst>
            <pc:docMk/>
            <pc:sldMk cId="1048255222" sldId="259"/>
            <ac:grpSpMk id="18" creationId="{9F9D18AC-8DBF-44B9-B251-652985A640D9}"/>
          </ac:grpSpMkLst>
        </pc:grpChg>
        <pc:graphicFrameChg chg="add mod">
          <ac:chgData name="Jessica Toone" userId="8a887fee-5760-4bdf-8609-edf4e4bf3799" providerId="ADAL" clId="{FD319952-31CB-4683-871D-56B0E85EB59A}" dt="2021-08-20T16:16:18.335" v="9214" actId="20577"/>
          <ac:graphicFrameMkLst>
            <pc:docMk/>
            <pc:sldMk cId="1048255222" sldId="259"/>
            <ac:graphicFrameMk id="5" creationId="{774E3FEF-D79C-4ECE-B76B-42A445982B76}"/>
          </ac:graphicFrameMkLst>
        </pc:graphicFrameChg>
      </pc:sldChg>
      <pc:sldChg chg="addSp modSp new mod setBg modNotesTx">
        <pc:chgData name="Jessica Toone" userId="8a887fee-5760-4bdf-8609-edf4e4bf3799" providerId="ADAL" clId="{FD319952-31CB-4683-871D-56B0E85EB59A}" dt="2021-08-20T20:56:29.945" v="9670" actId="20577"/>
        <pc:sldMkLst>
          <pc:docMk/>
          <pc:sldMk cId="1042685913" sldId="260"/>
        </pc:sldMkLst>
        <pc:spChg chg="mod">
          <ac:chgData name="Jessica Toone" userId="8a887fee-5760-4bdf-8609-edf4e4bf3799" providerId="ADAL" clId="{FD319952-31CB-4683-871D-56B0E85EB59A}" dt="2021-08-20T20:46:20.910" v="9634" actId="255"/>
          <ac:spMkLst>
            <pc:docMk/>
            <pc:sldMk cId="1042685913" sldId="260"/>
            <ac:spMk id="2" creationId="{B9ED215A-650A-4B56-98CA-133164E760FA}"/>
          </ac:spMkLst>
        </pc:spChg>
        <pc:spChg chg="mod">
          <ac:chgData name="Jessica Toone" userId="8a887fee-5760-4bdf-8609-edf4e4bf3799" providerId="ADAL" clId="{FD319952-31CB-4683-871D-56B0E85EB59A}" dt="2021-08-20T16:19:01.065" v="9224" actId="26606"/>
          <ac:spMkLst>
            <pc:docMk/>
            <pc:sldMk cId="1042685913" sldId="260"/>
            <ac:spMk id="3" creationId="{5CDACD9B-231A-4F92-8DEE-82A1A5223380}"/>
          </ac:spMkLst>
        </pc:spChg>
        <pc:spChg chg="add">
          <ac:chgData name="Jessica Toone" userId="8a887fee-5760-4bdf-8609-edf4e4bf3799" providerId="ADAL" clId="{FD319952-31CB-4683-871D-56B0E85EB59A}" dt="2021-08-20T16:19:01.065" v="9224" actId="26606"/>
          <ac:spMkLst>
            <pc:docMk/>
            <pc:sldMk cId="1042685913" sldId="260"/>
            <ac:spMk id="10" creationId="{438E27F7-3F29-47F0-B30F-585059182204}"/>
          </ac:spMkLst>
        </pc:spChg>
        <pc:spChg chg="add">
          <ac:chgData name="Jessica Toone" userId="8a887fee-5760-4bdf-8609-edf4e4bf3799" providerId="ADAL" clId="{FD319952-31CB-4683-871D-56B0E85EB59A}" dt="2021-08-20T16:19:01.065" v="9224" actId="26606"/>
          <ac:spMkLst>
            <pc:docMk/>
            <pc:sldMk cId="1042685913" sldId="260"/>
            <ac:spMk id="12" creationId="{6B16CD8D-2899-43D9-995B-DD1278D6B5CD}"/>
          </ac:spMkLst>
        </pc:spChg>
        <pc:spChg chg="add">
          <ac:chgData name="Jessica Toone" userId="8a887fee-5760-4bdf-8609-edf4e4bf3799" providerId="ADAL" clId="{FD319952-31CB-4683-871D-56B0E85EB59A}" dt="2021-08-20T16:19:01.065" v="9224" actId="26606"/>
          <ac:spMkLst>
            <pc:docMk/>
            <pc:sldMk cId="1042685913" sldId="260"/>
            <ac:spMk id="14" creationId="{7F38A32B-CAD5-4D19-8E90-F63EB6902E33}"/>
          </ac:spMkLst>
        </pc:spChg>
        <pc:picChg chg="add">
          <ac:chgData name="Jessica Toone" userId="8a887fee-5760-4bdf-8609-edf4e4bf3799" providerId="ADAL" clId="{FD319952-31CB-4683-871D-56B0E85EB59A}" dt="2021-08-20T16:19:01.065" v="9224" actId="26606"/>
          <ac:picMkLst>
            <pc:docMk/>
            <pc:sldMk cId="1042685913" sldId="260"/>
            <ac:picMk id="7" creationId="{E8A36BFF-F8C0-4B17-AA46-E5708B59DDDD}"/>
          </ac:picMkLst>
        </pc:picChg>
      </pc:sldChg>
      <pc:sldChg chg="addSp modSp new mod ord setBg modNotesTx">
        <pc:chgData name="Jessica Toone" userId="8a887fee-5760-4bdf-8609-edf4e4bf3799" providerId="ADAL" clId="{FD319952-31CB-4683-871D-56B0E85EB59A}" dt="2021-08-20T16:18:43.298" v="9223" actId="27636"/>
        <pc:sldMkLst>
          <pc:docMk/>
          <pc:sldMk cId="540584309" sldId="261"/>
        </pc:sldMkLst>
        <pc:spChg chg="mod">
          <ac:chgData name="Jessica Toone" userId="8a887fee-5760-4bdf-8609-edf4e4bf3799" providerId="ADAL" clId="{FD319952-31CB-4683-871D-56B0E85EB59A}" dt="2021-08-20T16:18:26.322" v="9218" actId="26606"/>
          <ac:spMkLst>
            <pc:docMk/>
            <pc:sldMk cId="540584309" sldId="261"/>
            <ac:spMk id="2" creationId="{841A4978-8FC6-47BD-95A7-2F74E324803F}"/>
          </ac:spMkLst>
        </pc:spChg>
        <pc:spChg chg="mod">
          <ac:chgData name="Jessica Toone" userId="8a887fee-5760-4bdf-8609-edf4e4bf3799" providerId="ADAL" clId="{FD319952-31CB-4683-871D-56B0E85EB59A}" dt="2021-08-20T16:18:43.298" v="9223" actId="27636"/>
          <ac:spMkLst>
            <pc:docMk/>
            <pc:sldMk cId="540584309" sldId="261"/>
            <ac:spMk id="3" creationId="{0C0E48DE-8C99-4396-A919-4D2EEB460706}"/>
          </ac:spMkLst>
        </pc:spChg>
        <pc:spChg chg="add">
          <ac:chgData name="Jessica Toone" userId="8a887fee-5760-4bdf-8609-edf4e4bf3799" providerId="ADAL" clId="{FD319952-31CB-4683-871D-56B0E85EB59A}" dt="2021-08-20T16:18:26.322" v="9218" actId="26606"/>
          <ac:spMkLst>
            <pc:docMk/>
            <pc:sldMk cId="540584309" sldId="261"/>
            <ac:spMk id="8" creationId="{5173AA7E-FB13-4C7C-BE86-ECAD9E590461}"/>
          </ac:spMkLst>
        </pc:spChg>
        <pc:spChg chg="add">
          <ac:chgData name="Jessica Toone" userId="8a887fee-5760-4bdf-8609-edf4e4bf3799" providerId="ADAL" clId="{FD319952-31CB-4683-871D-56B0E85EB59A}" dt="2021-08-20T16:18:26.322" v="9218" actId="26606"/>
          <ac:spMkLst>
            <pc:docMk/>
            <pc:sldMk cId="540584309" sldId="261"/>
            <ac:spMk id="10" creationId="{1B6EC153-DED3-475F-9AE0-D69887DFC7D9}"/>
          </ac:spMkLst>
        </pc:spChg>
        <pc:spChg chg="add">
          <ac:chgData name="Jessica Toone" userId="8a887fee-5760-4bdf-8609-edf4e4bf3799" providerId="ADAL" clId="{FD319952-31CB-4683-871D-56B0E85EB59A}" dt="2021-08-20T16:18:26.322" v="9218" actId="26606"/>
          <ac:spMkLst>
            <pc:docMk/>
            <pc:sldMk cId="540584309" sldId="261"/>
            <ac:spMk id="12" creationId="{A8756A1B-6950-48DF-9439-2314515C3766}"/>
          </ac:spMkLst>
        </pc:spChg>
        <pc:spChg chg="add">
          <ac:chgData name="Jessica Toone" userId="8a887fee-5760-4bdf-8609-edf4e4bf3799" providerId="ADAL" clId="{FD319952-31CB-4683-871D-56B0E85EB59A}" dt="2021-08-20T16:18:26.322" v="9218" actId="26606"/>
          <ac:spMkLst>
            <pc:docMk/>
            <pc:sldMk cId="540584309" sldId="261"/>
            <ac:spMk id="14" creationId="{F85A6BBD-7399-450C-8FA5-F8AE24156BE5}"/>
          </ac:spMkLst>
        </pc:spChg>
      </pc:sldChg>
      <pc:sldChg chg="addSp delSp modSp new mod setBg modNotesTx">
        <pc:chgData name="Jessica Toone" userId="8a887fee-5760-4bdf-8609-edf4e4bf3799" providerId="ADAL" clId="{FD319952-31CB-4683-871D-56B0E85EB59A}" dt="2021-08-20T16:20:32.752" v="9235" actId="26606"/>
        <pc:sldMkLst>
          <pc:docMk/>
          <pc:sldMk cId="1664973870" sldId="262"/>
        </pc:sldMkLst>
        <pc:spChg chg="mod">
          <ac:chgData name="Jessica Toone" userId="8a887fee-5760-4bdf-8609-edf4e4bf3799" providerId="ADAL" clId="{FD319952-31CB-4683-871D-56B0E85EB59A}" dt="2021-08-20T16:20:32.752" v="9235" actId="26606"/>
          <ac:spMkLst>
            <pc:docMk/>
            <pc:sldMk cId="1664973870" sldId="262"/>
            <ac:spMk id="2" creationId="{7180A68F-1F15-4F46-BB7D-C713882E98C5}"/>
          </ac:spMkLst>
        </pc:spChg>
        <pc:spChg chg="del mod">
          <ac:chgData name="Jessica Toone" userId="8a887fee-5760-4bdf-8609-edf4e4bf3799" providerId="ADAL" clId="{FD319952-31CB-4683-871D-56B0E85EB59A}" dt="2021-08-20T16:20:32.752" v="9235" actId="26606"/>
          <ac:spMkLst>
            <pc:docMk/>
            <pc:sldMk cId="1664973870" sldId="262"/>
            <ac:spMk id="3" creationId="{04937BCF-439F-47A1-B9E8-F378FAAF8B4C}"/>
          </ac:spMkLst>
        </pc:spChg>
        <pc:spChg chg="add">
          <ac:chgData name="Jessica Toone" userId="8a887fee-5760-4bdf-8609-edf4e4bf3799" providerId="ADAL" clId="{FD319952-31CB-4683-871D-56B0E85EB59A}" dt="2021-08-20T16:20:32.752" v="9235" actId="26606"/>
          <ac:spMkLst>
            <pc:docMk/>
            <pc:sldMk cId="1664973870" sldId="262"/>
            <ac:spMk id="9" creationId="{308119F7-B84E-4EBF-919F-A9B0F6D92473}"/>
          </ac:spMkLst>
        </pc:spChg>
        <pc:spChg chg="add">
          <ac:chgData name="Jessica Toone" userId="8a887fee-5760-4bdf-8609-edf4e4bf3799" providerId="ADAL" clId="{FD319952-31CB-4683-871D-56B0E85EB59A}" dt="2021-08-20T16:20:32.752" v="9235" actId="26606"/>
          <ac:spMkLst>
            <pc:docMk/>
            <pc:sldMk cId="1664973870" sldId="262"/>
            <ac:spMk id="11" creationId="{DAA17479-17CB-402A-8689-750C6F38584C}"/>
          </ac:spMkLst>
        </pc:spChg>
        <pc:spChg chg="add">
          <ac:chgData name="Jessica Toone" userId="8a887fee-5760-4bdf-8609-edf4e4bf3799" providerId="ADAL" clId="{FD319952-31CB-4683-871D-56B0E85EB59A}" dt="2021-08-20T16:20:32.752" v="9235" actId="26606"/>
          <ac:spMkLst>
            <pc:docMk/>
            <pc:sldMk cId="1664973870" sldId="262"/>
            <ac:spMk id="13" creationId="{F534AA72-89BF-4BB0-B339-DEB9FC7F1BF2}"/>
          </ac:spMkLst>
        </pc:spChg>
        <pc:graphicFrameChg chg="add">
          <ac:chgData name="Jessica Toone" userId="8a887fee-5760-4bdf-8609-edf4e4bf3799" providerId="ADAL" clId="{FD319952-31CB-4683-871D-56B0E85EB59A}" dt="2021-08-20T16:20:32.752" v="9235" actId="26606"/>
          <ac:graphicFrameMkLst>
            <pc:docMk/>
            <pc:sldMk cId="1664973870" sldId="262"/>
            <ac:graphicFrameMk id="5" creationId="{363A7A66-7D98-4435-9626-457EB373F127}"/>
          </ac:graphicFrameMkLst>
        </pc:graphicFrameChg>
      </pc:sldChg>
      <pc:sldChg chg="modSp new del mod">
        <pc:chgData name="Jessica Toone" userId="8a887fee-5760-4bdf-8609-edf4e4bf3799" providerId="ADAL" clId="{FD319952-31CB-4683-871D-56B0E85EB59A}" dt="2021-08-20T14:38:49.956" v="6558" actId="2696"/>
        <pc:sldMkLst>
          <pc:docMk/>
          <pc:sldMk cId="300656144" sldId="263"/>
        </pc:sldMkLst>
        <pc:spChg chg="mod">
          <ac:chgData name="Jessica Toone" userId="8a887fee-5760-4bdf-8609-edf4e4bf3799" providerId="ADAL" clId="{FD319952-31CB-4683-871D-56B0E85EB59A}" dt="2021-08-11T01:46:51.042" v="199"/>
          <ac:spMkLst>
            <pc:docMk/>
            <pc:sldMk cId="300656144" sldId="263"/>
            <ac:spMk id="3" creationId="{A05CF182-58D3-4B7C-80B8-3ACEC160E5E7}"/>
          </ac:spMkLst>
        </pc:spChg>
      </pc:sldChg>
      <pc:sldChg chg="modSp new del mod ord">
        <pc:chgData name="Jessica Toone" userId="8a887fee-5760-4bdf-8609-edf4e4bf3799" providerId="ADAL" clId="{FD319952-31CB-4683-871D-56B0E85EB59A}" dt="2021-08-20T14:37:22.323" v="6434" actId="2696"/>
        <pc:sldMkLst>
          <pc:docMk/>
          <pc:sldMk cId="3752331602" sldId="264"/>
        </pc:sldMkLst>
        <pc:spChg chg="mod">
          <ac:chgData name="Jessica Toone" userId="8a887fee-5760-4bdf-8609-edf4e4bf3799" providerId="ADAL" clId="{FD319952-31CB-4683-871D-56B0E85EB59A}" dt="2021-08-11T01:47:15.306" v="201"/>
          <ac:spMkLst>
            <pc:docMk/>
            <pc:sldMk cId="3752331602" sldId="264"/>
            <ac:spMk id="3" creationId="{87EB555A-3149-4FFD-A595-606929F89463}"/>
          </ac:spMkLst>
        </pc:spChg>
      </pc:sldChg>
      <pc:sldChg chg="addSp delSp modSp new mod ord setBg modNotesTx">
        <pc:chgData name="Jessica Toone" userId="8a887fee-5760-4bdf-8609-edf4e4bf3799" providerId="ADAL" clId="{FD319952-31CB-4683-871D-56B0E85EB59A}" dt="2021-08-20T16:19:48.001" v="9234" actId="26606"/>
        <pc:sldMkLst>
          <pc:docMk/>
          <pc:sldMk cId="2465541894" sldId="265"/>
        </pc:sldMkLst>
        <pc:spChg chg="mod">
          <ac:chgData name="Jessica Toone" userId="8a887fee-5760-4bdf-8609-edf4e4bf3799" providerId="ADAL" clId="{FD319952-31CB-4683-871D-56B0E85EB59A}" dt="2021-08-20T16:19:48.001" v="9234" actId="26606"/>
          <ac:spMkLst>
            <pc:docMk/>
            <pc:sldMk cId="2465541894" sldId="265"/>
            <ac:spMk id="2" creationId="{3EBE5479-8301-48F8-9863-13CB42D48D41}"/>
          </ac:spMkLst>
        </pc:spChg>
        <pc:spChg chg="del mod">
          <ac:chgData name="Jessica Toone" userId="8a887fee-5760-4bdf-8609-edf4e4bf3799" providerId="ADAL" clId="{FD319952-31CB-4683-871D-56B0E85EB59A}" dt="2021-08-20T16:19:48.001" v="9234" actId="26606"/>
          <ac:spMkLst>
            <pc:docMk/>
            <pc:sldMk cId="2465541894" sldId="265"/>
            <ac:spMk id="3" creationId="{8C8F4F4D-2163-46E8-A2B1-9AF83DD1E987}"/>
          </ac:spMkLst>
        </pc:spChg>
        <pc:spChg chg="add">
          <ac:chgData name="Jessica Toone" userId="8a887fee-5760-4bdf-8609-edf4e4bf3799" providerId="ADAL" clId="{FD319952-31CB-4683-871D-56B0E85EB59A}" dt="2021-08-20T16:19:48.001" v="9234" actId="26606"/>
          <ac:spMkLst>
            <pc:docMk/>
            <pc:sldMk cId="2465541894" sldId="265"/>
            <ac:spMk id="9" creationId="{308119F7-B84E-4EBF-919F-A9B0F6D92473}"/>
          </ac:spMkLst>
        </pc:spChg>
        <pc:spChg chg="add">
          <ac:chgData name="Jessica Toone" userId="8a887fee-5760-4bdf-8609-edf4e4bf3799" providerId="ADAL" clId="{FD319952-31CB-4683-871D-56B0E85EB59A}" dt="2021-08-20T16:19:48.001" v="9234" actId="26606"/>
          <ac:spMkLst>
            <pc:docMk/>
            <pc:sldMk cId="2465541894" sldId="265"/>
            <ac:spMk id="11" creationId="{DAA17479-17CB-402A-8689-750C6F38584C}"/>
          </ac:spMkLst>
        </pc:spChg>
        <pc:spChg chg="add">
          <ac:chgData name="Jessica Toone" userId="8a887fee-5760-4bdf-8609-edf4e4bf3799" providerId="ADAL" clId="{FD319952-31CB-4683-871D-56B0E85EB59A}" dt="2021-08-20T16:19:48.001" v="9234" actId="26606"/>
          <ac:spMkLst>
            <pc:docMk/>
            <pc:sldMk cId="2465541894" sldId="265"/>
            <ac:spMk id="13" creationId="{F534AA72-89BF-4BB0-B339-DEB9FC7F1BF2}"/>
          </ac:spMkLst>
        </pc:spChg>
        <pc:graphicFrameChg chg="add">
          <ac:chgData name="Jessica Toone" userId="8a887fee-5760-4bdf-8609-edf4e4bf3799" providerId="ADAL" clId="{FD319952-31CB-4683-871D-56B0E85EB59A}" dt="2021-08-20T16:19:48.001" v="9234" actId="26606"/>
          <ac:graphicFrameMkLst>
            <pc:docMk/>
            <pc:sldMk cId="2465541894" sldId="265"/>
            <ac:graphicFrameMk id="5" creationId="{F8680191-7C81-4DAF-9A35-98734243A26C}"/>
          </ac:graphicFrameMkLst>
        </pc:graphicFrameChg>
      </pc:sldChg>
      <pc:sldChg chg="addSp delSp modSp new mod setBg">
        <pc:chgData name="Jessica Toone" userId="8a887fee-5760-4bdf-8609-edf4e4bf3799" providerId="ADAL" clId="{FD319952-31CB-4683-871D-56B0E85EB59A}" dt="2021-08-20T16:20:58.282" v="9236" actId="26606"/>
        <pc:sldMkLst>
          <pc:docMk/>
          <pc:sldMk cId="1198863551" sldId="266"/>
        </pc:sldMkLst>
        <pc:spChg chg="del">
          <ac:chgData name="Jessica Toone" userId="8a887fee-5760-4bdf-8609-edf4e4bf3799" providerId="ADAL" clId="{FD319952-31CB-4683-871D-56B0E85EB59A}" dt="2021-08-20T14:40:32.582" v="6561" actId="478"/>
          <ac:spMkLst>
            <pc:docMk/>
            <pc:sldMk cId="1198863551" sldId="266"/>
            <ac:spMk id="2" creationId="{16481C83-2252-45B7-A793-A2F65810F2DE}"/>
          </ac:spMkLst>
        </pc:spChg>
        <pc:spChg chg="mod">
          <ac:chgData name="Jessica Toone" userId="8a887fee-5760-4bdf-8609-edf4e4bf3799" providerId="ADAL" clId="{FD319952-31CB-4683-871D-56B0E85EB59A}" dt="2021-08-20T16:20:58.282" v="9236" actId="26606"/>
          <ac:spMkLst>
            <pc:docMk/>
            <pc:sldMk cId="1198863551" sldId="266"/>
            <ac:spMk id="3" creationId="{C36F6EE5-15C2-4E47-950E-9EA101113F0D}"/>
          </ac:spMkLst>
        </pc:spChg>
        <pc:spChg chg="add">
          <ac:chgData name="Jessica Toone" userId="8a887fee-5760-4bdf-8609-edf4e4bf3799" providerId="ADAL" clId="{FD319952-31CB-4683-871D-56B0E85EB59A}" dt="2021-08-20T16:20:58.282" v="9236" actId="26606"/>
          <ac:spMkLst>
            <pc:docMk/>
            <pc:sldMk cId="1198863551" sldId="266"/>
            <ac:spMk id="8" creationId="{76A10F56-4600-4E72-882F-DF9A3D70548A}"/>
          </ac:spMkLst>
        </pc:spChg>
        <pc:spChg chg="add">
          <ac:chgData name="Jessica Toone" userId="8a887fee-5760-4bdf-8609-edf4e4bf3799" providerId="ADAL" clId="{FD319952-31CB-4683-871D-56B0E85EB59A}" dt="2021-08-20T16:20:58.282" v="9236" actId="26606"/>
          <ac:spMkLst>
            <pc:docMk/>
            <pc:sldMk cId="1198863551" sldId="266"/>
            <ac:spMk id="10" creationId="{44E7C649-57E0-4A93-B134-67101C0725AD}"/>
          </ac:spMkLst>
        </pc:spChg>
        <pc:spChg chg="add">
          <ac:chgData name="Jessica Toone" userId="8a887fee-5760-4bdf-8609-edf4e4bf3799" providerId="ADAL" clId="{FD319952-31CB-4683-871D-56B0E85EB59A}" dt="2021-08-20T16:20:58.282" v="9236" actId="26606"/>
          <ac:spMkLst>
            <pc:docMk/>
            <pc:sldMk cId="1198863551" sldId="266"/>
            <ac:spMk id="12" creationId="{AA35AF4F-B82E-435B-8949-29173A0559E8}"/>
          </ac:spMkLst>
        </pc:spChg>
      </pc:sldChg>
      <pc:sldChg chg="delSp modSp new del mod">
        <pc:chgData name="Jessica Toone" userId="8a887fee-5760-4bdf-8609-edf4e4bf3799" providerId="ADAL" clId="{FD319952-31CB-4683-871D-56B0E85EB59A}" dt="2021-08-20T14:55:43.507" v="7095" actId="2696"/>
        <pc:sldMkLst>
          <pc:docMk/>
          <pc:sldMk cId="3134531344" sldId="267"/>
        </pc:sldMkLst>
        <pc:spChg chg="del">
          <ac:chgData name="Jessica Toone" userId="8a887fee-5760-4bdf-8609-edf4e4bf3799" providerId="ADAL" clId="{FD319952-31CB-4683-871D-56B0E85EB59A}" dt="2021-08-20T14:55:23.711" v="7094" actId="478"/>
          <ac:spMkLst>
            <pc:docMk/>
            <pc:sldMk cId="3134531344" sldId="267"/>
            <ac:spMk id="2" creationId="{21363788-9D5C-41B6-A5C0-FF89161705C6}"/>
          </ac:spMkLst>
        </pc:spChg>
        <pc:spChg chg="mod">
          <ac:chgData name="Jessica Toone" userId="8a887fee-5760-4bdf-8609-edf4e4bf3799" providerId="ADAL" clId="{FD319952-31CB-4683-871D-56B0E85EB59A}" dt="2021-08-11T01:50:43.693" v="210" actId="27636"/>
          <ac:spMkLst>
            <pc:docMk/>
            <pc:sldMk cId="3134531344" sldId="267"/>
            <ac:spMk id="3" creationId="{81D8FA2F-5391-44B2-8592-26E588581C9F}"/>
          </ac:spMkLst>
        </pc:spChg>
      </pc:sldChg>
      <pc:sldChg chg="delSp modSp new del mod">
        <pc:chgData name="Jessica Toone" userId="8a887fee-5760-4bdf-8609-edf4e4bf3799" providerId="ADAL" clId="{FD319952-31CB-4683-871D-56B0E85EB59A}" dt="2021-08-20T15:25:13.316" v="7811" actId="2696"/>
        <pc:sldMkLst>
          <pc:docMk/>
          <pc:sldMk cId="3392045037" sldId="268"/>
        </pc:sldMkLst>
        <pc:spChg chg="del">
          <ac:chgData name="Jessica Toone" userId="8a887fee-5760-4bdf-8609-edf4e4bf3799" providerId="ADAL" clId="{FD319952-31CB-4683-871D-56B0E85EB59A}" dt="2021-08-11T01:56:29.309" v="214" actId="478"/>
          <ac:spMkLst>
            <pc:docMk/>
            <pc:sldMk cId="3392045037" sldId="268"/>
            <ac:spMk id="2" creationId="{CFFDFCD7-96CE-459A-A163-80CED8F590F4}"/>
          </ac:spMkLst>
        </pc:spChg>
        <pc:spChg chg="mod">
          <ac:chgData name="Jessica Toone" userId="8a887fee-5760-4bdf-8609-edf4e4bf3799" providerId="ADAL" clId="{FD319952-31CB-4683-871D-56B0E85EB59A}" dt="2021-08-20T15:25:06.682" v="7810" actId="20577"/>
          <ac:spMkLst>
            <pc:docMk/>
            <pc:sldMk cId="3392045037" sldId="268"/>
            <ac:spMk id="3" creationId="{B1F33240-C5C4-440F-B2C3-2BE7BC8337EF}"/>
          </ac:spMkLst>
        </pc:spChg>
      </pc:sldChg>
      <pc:sldChg chg="addSp delSp modSp new mod setBg modNotesTx">
        <pc:chgData name="Jessica Toone" userId="8a887fee-5760-4bdf-8609-edf4e4bf3799" providerId="ADAL" clId="{FD319952-31CB-4683-871D-56B0E85EB59A}" dt="2021-08-20T16:13:29.219" v="9195" actId="255"/>
        <pc:sldMkLst>
          <pc:docMk/>
          <pc:sldMk cId="820306704" sldId="269"/>
        </pc:sldMkLst>
        <pc:spChg chg="add mod">
          <ac:chgData name="Jessica Toone" userId="8a887fee-5760-4bdf-8609-edf4e4bf3799" providerId="ADAL" clId="{FD319952-31CB-4683-871D-56B0E85EB59A}" dt="2021-08-20T16:13:29.219" v="9195" actId="255"/>
          <ac:spMkLst>
            <pc:docMk/>
            <pc:sldMk cId="820306704" sldId="269"/>
            <ac:spMk id="3" creationId="{BB139F83-BAA2-4329-A825-735E77282503}"/>
          </ac:spMkLst>
        </pc:spChg>
        <pc:spChg chg="add del">
          <ac:chgData name="Jessica Toone" userId="8a887fee-5760-4bdf-8609-edf4e4bf3799" providerId="ADAL" clId="{FD319952-31CB-4683-871D-56B0E85EB59A}" dt="2021-08-20T16:12:15.120" v="9185" actId="26606"/>
          <ac:spMkLst>
            <pc:docMk/>
            <pc:sldMk cId="820306704" sldId="269"/>
            <ac:spMk id="9" creationId="{09646535-AEF6-4883-A4F9-EEC1F8B4319E}"/>
          </ac:spMkLst>
        </pc:spChg>
        <pc:spChg chg="add del">
          <ac:chgData name="Jessica Toone" userId="8a887fee-5760-4bdf-8609-edf4e4bf3799" providerId="ADAL" clId="{FD319952-31CB-4683-871D-56B0E85EB59A}" dt="2021-08-20T16:12:15.120" v="9185" actId="26606"/>
          <ac:spMkLst>
            <pc:docMk/>
            <pc:sldMk cId="820306704" sldId="269"/>
            <ac:spMk id="11" creationId="{5ED9E2D9-EE69-4775-8CE5-9EAC35AD2F2E}"/>
          </ac:spMkLst>
        </pc:spChg>
        <pc:spChg chg="add del">
          <ac:chgData name="Jessica Toone" userId="8a887fee-5760-4bdf-8609-edf4e4bf3799" providerId="ADAL" clId="{FD319952-31CB-4683-871D-56B0E85EB59A}" dt="2021-08-20T16:12:15.120" v="9185" actId="26606"/>
          <ac:spMkLst>
            <pc:docMk/>
            <pc:sldMk cId="820306704" sldId="269"/>
            <ac:spMk id="13" creationId="{3D75B673-1FA7-415E-8B2E-7A0550C8BDDF}"/>
          </ac:spMkLst>
        </pc:spChg>
        <pc:spChg chg="add">
          <ac:chgData name="Jessica Toone" userId="8a887fee-5760-4bdf-8609-edf4e4bf3799" providerId="ADAL" clId="{FD319952-31CB-4683-871D-56B0E85EB59A}" dt="2021-08-20T16:12:15.120" v="9185" actId="26606"/>
          <ac:spMkLst>
            <pc:docMk/>
            <pc:sldMk cId="820306704" sldId="269"/>
            <ac:spMk id="18" creationId="{09646535-AEF6-4883-A4F9-EEC1F8B4319E}"/>
          </ac:spMkLst>
        </pc:spChg>
        <pc:spChg chg="add">
          <ac:chgData name="Jessica Toone" userId="8a887fee-5760-4bdf-8609-edf4e4bf3799" providerId="ADAL" clId="{FD319952-31CB-4683-871D-56B0E85EB59A}" dt="2021-08-20T16:12:15.120" v="9185" actId="26606"/>
          <ac:spMkLst>
            <pc:docMk/>
            <pc:sldMk cId="820306704" sldId="269"/>
            <ac:spMk id="20" creationId="{5BB3780B-63EB-450D-A804-D6AA12F98E0B}"/>
          </ac:spMkLst>
        </pc:spChg>
        <pc:spChg chg="add">
          <ac:chgData name="Jessica Toone" userId="8a887fee-5760-4bdf-8609-edf4e4bf3799" providerId="ADAL" clId="{FD319952-31CB-4683-871D-56B0E85EB59A}" dt="2021-08-20T16:12:15.120" v="9185" actId="26606"/>
          <ac:spMkLst>
            <pc:docMk/>
            <pc:sldMk cId="820306704" sldId="269"/>
            <ac:spMk id="22" creationId="{FE0847A5-A329-48CD-B3A7-3892FF6DA78F}"/>
          </ac:spMkLst>
        </pc:spChg>
        <pc:picChg chg="add mod ord">
          <ac:chgData name="Jessica Toone" userId="8a887fee-5760-4bdf-8609-edf4e4bf3799" providerId="ADAL" clId="{FD319952-31CB-4683-871D-56B0E85EB59A}" dt="2021-08-20T16:12:15.120" v="9185" actId="26606"/>
          <ac:picMkLst>
            <pc:docMk/>
            <pc:sldMk cId="820306704" sldId="269"/>
            <ac:picMk id="5" creationId="{194CA223-8EB3-42B0-9FB7-4510D995618E}"/>
          </ac:picMkLst>
        </pc:picChg>
      </pc:sldChg>
      <pc:sldChg chg="addSp delSp modSp new del mod modClrScheme chgLayout modNotesTx">
        <pc:chgData name="Jessica Toone" userId="8a887fee-5760-4bdf-8609-edf4e4bf3799" providerId="ADAL" clId="{FD319952-31CB-4683-871D-56B0E85EB59A}" dt="2021-08-12T17:31:15.504" v="1059" actId="2696"/>
        <pc:sldMkLst>
          <pc:docMk/>
          <pc:sldMk cId="1419025876" sldId="270"/>
        </pc:sldMkLst>
        <pc:spChg chg="add del">
          <ac:chgData name="Jessica Toone" userId="8a887fee-5760-4bdf-8609-edf4e4bf3799" providerId="ADAL" clId="{FD319952-31CB-4683-871D-56B0E85EB59A}" dt="2021-08-12T17:30:39.129" v="1057" actId="478"/>
          <ac:spMkLst>
            <pc:docMk/>
            <pc:sldMk cId="1419025876" sldId="270"/>
            <ac:spMk id="3" creationId="{57DCD53C-A567-444A-A1CC-1C0E2FA37DAD}"/>
          </ac:spMkLst>
        </pc:spChg>
        <pc:spChg chg="add mod">
          <ac:chgData name="Jessica Toone" userId="8a887fee-5760-4bdf-8609-edf4e4bf3799" providerId="ADAL" clId="{FD319952-31CB-4683-871D-56B0E85EB59A}" dt="2021-08-12T17:30:45.459" v="1058" actId="700"/>
          <ac:spMkLst>
            <pc:docMk/>
            <pc:sldMk cId="1419025876" sldId="270"/>
            <ac:spMk id="4" creationId="{E3DEAA37-7161-480F-9DBF-D6815DB579DE}"/>
          </ac:spMkLst>
        </pc:spChg>
        <pc:spChg chg="add mod">
          <ac:chgData name="Jessica Toone" userId="8a887fee-5760-4bdf-8609-edf4e4bf3799" providerId="ADAL" clId="{FD319952-31CB-4683-871D-56B0E85EB59A}" dt="2021-08-12T17:30:45.459" v="1058" actId="700"/>
          <ac:spMkLst>
            <pc:docMk/>
            <pc:sldMk cId="1419025876" sldId="270"/>
            <ac:spMk id="5" creationId="{2548245C-6C22-41E4-827C-428686FF0F1A}"/>
          </ac:spMkLst>
        </pc:spChg>
      </pc:sldChg>
      <pc:sldChg chg="addSp delSp modSp new del mod ord">
        <pc:chgData name="Jessica Toone" userId="8a887fee-5760-4bdf-8609-edf4e4bf3799" providerId="ADAL" clId="{FD319952-31CB-4683-871D-56B0E85EB59A}" dt="2021-08-20T14:31:18.001" v="6233" actId="2696"/>
        <pc:sldMkLst>
          <pc:docMk/>
          <pc:sldMk cId="1318838542" sldId="271"/>
        </pc:sldMkLst>
        <pc:spChg chg="add del mod">
          <ac:chgData name="Jessica Toone" userId="8a887fee-5760-4bdf-8609-edf4e4bf3799" providerId="ADAL" clId="{FD319952-31CB-4683-871D-56B0E85EB59A}" dt="2021-08-20T14:29:22.902" v="6205"/>
          <ac:spMkLst>
            <pc:docMk/>
            <pc:sldMk cId="1318838542" sldId="271"/>
            <ac:spMk id="3" creationId="{78949030-2150-4DBA-B4FA-20C761A908F7}"/>
          </ac:spMkLst>
        </pc:spChg>
      </pc:sldChg>
      <pc:sldChg chg="addSp modSp new mod ord setBg">
        <pc:chgData name="Jessica Toone" userId="8a887fee-5760-4bdf-8609-edf4e4bf3799" providerId="ADAL" clId="{FD319952-31CB-4683-871D-56B0E85EB59A}" dt="2021-08-20T16:22:00.436" v="9243" actId="20577"/>
        <pc:sldMkLst>
          <pc:docMk/>
          <pc:sldMk cId="2533980663" sldId="272"/>
        </pc:sldMkLst>
        <pc:spChg chg="add mod">
          <ac:chgData name="Jessica Toone" userId="8a887fee-5760-4bdf-8609-edf4e4bf3799" providerId="ADAL" clId="{FD319952-31CB-4683-871D-56B0E85EB59A}" dt="2021-08-20T16:22:00.436" v="9243" actId="20577"/>
          <ac:spMkLst>
            <pc:docMk/>
            <pc:sldMk cId="2533980663" sldId="272"/>
            <ac:spMk id="3" creationId="{7D85AC46-E8CA-45FE-9362-2FE37815A28D}"/>
          </ac:spMkLst>
        </pc:spChg>
        <pc:spChg chg="add">
          <ac:chgData name="Jessica Toone" userId="8a887fee-5760-4bdf-8609-edf4e4bf3799" providerId="ADAL" clId="{FD319952-31CB-4683-871D-56B0E85EB59A}" dt="2021-08-20T16:21:43.105" v="9237" actId="26606"/>
          <ac:spMkLst>
            <pc:docMk/>
            <pc:sldMk cId="2533980663" sldId="272"/>
            <ac:spMk id="8" creationId="{09646535-AEF6-4883-A4F9-EEC1F8B4319E}"/>
          </ac:spMkLst>
        </pc:spChg>
        <pc:spChg chg="add">
          <ac:chgData name="Jessica Toone" userId="8a887fee-5760-4bdf-8609-edf4e4bf3799" providerId="ADAL" clId="{FD319952-31CB-4683-871D-56B0E85EB59A}" dt="2021-08-20T16:21:43.105" v="9237" actId="26606"/>
          <ac:spMkLst>
            <pc:docMk/>
            <pc:sldMk cId="2533980663" sldId="272"/>
            <ac:spMk id="10" creationId="{DB7EFF05-A8DA-4B3E-9C21-7A04283D4852}"/>
          </ac:spMkLst>
        </pc:spChg>
        <pc:spChg chg="add">
          <ac:chgData name="Jessica Toone" userId="8a887fee-5760-4bdf-8609-edf4e4bf3799" providerId="ADAL" clId="{FD319952-31CB-4683-871D-56B0E85EB59A}" dt="2021-08-20T16:21:43.105" v="9237" actId="26606"/>
          <ac:spMkLst>
            <pc:docMk/>
            <pc:sldMk cId="2533980663" sldId="272"/>
            <ac:spMk id="12" creationId="{76A10F56-4600-4E72-882F-DF9A3D70548A}"/>
          </ac:spMkLst>
        </pc:spChg>
        <pc:spChg chg="add">
          <ac:chgData name="Jessica Toone" userId="8a887fee-5760-4bdf-8609-edf4e4bf3799" providerId="ADAL" clId="{FD319952-31CB-4683-871D-56B0E85EB59A}" dt="2021-08-20T16:21:43.105" v="9237" actId="26606"/>
          <ac:spMkLst>
            <pc:docMk/>
            <pc:sldMk cId="2533980663" sldId="272"/>
            <ac:spMk id="14" creationId="{44E7C649-57E0-4A93-B134-67101C0725AD}"/>
          </ac:spMkLst>
        </pc:spChg>
        <pc:spChg chg="add">
          <ac:chgData name="Jessica Toone" userId="8a887fee-5760-4bdf-8609-edf4e4bf3799" providerId="ADAL" clId="{FD319952-31CB-4683-871D-56B0E85EB59A}" dt="2021-08-20T16:21:43.105" v="9237" actId="26606"/>
          <ac:spMkLst>
            <pc:docMk/>
            <pc:sldMk cId="2533980663" sldId="272"/>
            <ac:spMk id="16" creationId="{AA35AF4F-B82E-435B-8949-29173A0559E8}"/>
          </ac:spMkLst>
        </pc:spChg>
      </pc:sldChg>
      <pc:sldChg chg="addSp modSp new mod ord setBg">
        <pc:chgData name="Jessica Toone" userId="8a887fee-5760-4bdf-8609-edf4e4bf3799" providerId="ADAL" clId="{FD319952-31CB-4683-871D-56B0E85EB59A}" dt="2021-08-20T16:22:54.257" v="9258" actId="5793"/>
        <pc:sldMkLst>
          <pc:docMk/>
          <pc:sldMk cId="1600272188" sldId="273"/>
        </pc:sldMkLst>
        <pc:spChg chg="add mod">
          <ac:chgData name="Jessica Toone" userId="8a887fee-5760-4bdf-8609-edf4e4bf3799" providerId="ADAL" clId="{FD319952-31CB-4683-871D-56B0E85EB59A}" dt="2021-08-20T16:22:54.257" v="9258" actId="5793"/>
          <ac:spMkLst>
            <pc:docMk/>
            <pc:sldMk cId="1600272188" sldId="273"/>
            <ac:spMk id="3" creationId="{AD6142AD-0D0D-4068-8FDF-423E4BFFD667}"/>
          </ac:spMkLst>
        </pc:spChg>
        <pc:spChg chg="add">
          <ac:chgData name="Jessica Toone" userId="8a887fee-5760-4bdf-8609-edf4e4bf3799" providerId="ADAL" clId="{FD319952-31CB-4683-871D-56B0E85EB59A}" dt="2021-08-20T16:22:24.443" v="9246" actId="26606"/>
          <ac:spMkLst>
            <pc:docMk/>
            <pc:sldMk cId="1600272188" sldId="273"/>
            <ac:spMk id="8" creationId="{09646535-AEF6-4883-A4F9-EEC1F8B4319E}"/>
          </ac:spMkLst>
        </pc:spChg>
        <pc:spChg chg="add">
          <ac:chgData name="Jessica Toone" userId="8a887fee-5760-4bdf-8609-edf4e4bf3799" providerId="ADAL" clId="{FD319952-31CB-4683-871D-56B0E85EB59A}" dt="2021-08-20T16:22:24.443" v="9246" actId="26606"/>
          <ac:spMkLst>
            <pc:docMk/>
            <pc:sldMk cId="1600272188" sldId="273"/>
            <ac:spMk id="10" creationId="{DB7EFF05-A8DA-4B3E-9C21-7A04283D4852}"/>
          </ac:spMkLst>
        </pc:spChg>
        <pc:spChg chg="add">
          <ac:chgData name="Jessica Toone" userId="8a887fee-5760-4bdf-8609-edf4e4bf3799" providerId="ADAL" clId="{FD319952-31CB-4683-871D-56B0E85EB59A}" dt="2021-08-20T16:22:24.443" v="9246" actId="26606"/>
          <ac:spMkLst>
            <pc:docMk/>
            <pc:sldMk cId="1600272188" sldId="273"/>
            <ac:spMk id="12" creationId="{6E9D6223-8D87-4038-BE74-D5224B024FFD}"/>
          </ac:spMkLst>
        </pc:spChg>
        <pc:spChg chg="add">
          <ac:chgData name="Jessica Toone" userId="8a887fee-5760-4bdf-8609-edf4e4bf3799" providerId="ADAL" clId="{FD319952-31CB-4683-871D-56B0E85EB59A}" dt="2021-08-20T16:22:24.443" v="9246" actId="26606"/>
          <ac:spMkLst>
            <pc:docMk/>
            <pc:sldMk cId="1600272188" sldId="273"/>
            <ac:spMk id="14" creationId="{A46FBF49-EC0D-4E09-A77B-DB4E8257E7EA}"/>
          </ac:spMkLst>
        </pc:spChg>
        <pc:spChg chg="add">
          <ac:chgData name="Jessica Toone" userId="8a887fee-5760-4bdf-8609-edf4e4bf3799" providerId="ADAL" clId="{FD319952-31CB-4683-871D-56B0E85EB59A}" dt="2021-08-20T16:22:24.443" v="9246" actId="26606"/>
          <ac:spMkLst>
            <pc:docMk/>
            <pc:sldMk cId="1600272188" sldId="273"/>
            <ac:spMk id="16" creationId="{63AA13D0-BF0A-4B8F-9FD6-CAE2DCD93980}"/>
          </ac:spMkLst>
        </pc:spChg>
        <pc:spChg chg="add">
          <ac:chgData name="Jessica Toone" userId="8a887fee-5760-4bdf-8609-edf4e4bf3799" providerId="ADAL" clId="{FD319952-31CB-4683-871D-56B0E85EB59A}" dt="2021-08-20T16:22:24.443" v="9246" actId="26606"/>
          <ac:spMkLst>
            <pc:docMk/>
            <pc:sldMk cId="1600272188" sldId="273"/>
            <ac:spMk id="18" creationId="{15BE2CF8-7196-4BC3-B312-B0EE486D92FB}"/>
          </ac:spMkLst>
        </pc:spChg>
      </pc:sldChg>
      <pc:sldChg chg="addSp new del mod ord">
        <pc:chgData name="Jessica Toone" userId="8a887fee-5760-4bdf-8609-edf4e4bf3799" providerId="ADAL" clId="{FD319952-31CB-4683-871D-56B0E85EB59A}" dt="2021-08-20T15:13:47.685" v="7449" actId="2696"/>
        <pc:sldMkLst>
          <pc:docMk/>
          <pc:sldMk cId="1753710535" sldId="274"/>
        </pc:sldMkLst>
        <pc:spChg chg="add">
          <ac:chgData name="Jessica Toone" userId="8a887fee-5760-4bdf-8609-edf4e4bf3799" providerId="ADAL" clId="{FD319952-31CB-4683-871D-56B0E85EB59A}" dt="2021-08-11T02:02:05.530" v="252" actId="22"/>
          <ac:spMkLst>
            <pc:docMk/>
            <pc:sldMk cId="1753710535" sldId="274"/>
            <ac:spMk id="3" creationId="{0CC47A0C-B8E2-4707-BC7C-78955EC10778}"/>
          </ac:spMkLst>
        </pc:spChg>
      </pc:sldChg>
      <pc:sldChg chg="addSp modSp add mod setBg modNotesTx">
        <pc:chgData name="Jessica Toone" userId="8a887fee-5760-4bdf-8609-edf4e4bf3799" providerId="ADAL" clId="{FD319952-31CB-4683-871D-56B0E85EB59A}" dt="2021-08-20T16:18:10.120" v="9217" actId="12"/>
        <pc:sldMkLst>
          <pc:docMk/>
          <pc:sldMk cId="879529694" sldId="275"/>
        </pc:sldMkLst>
        <pc:spChg chg="mod">
          <ac:chgData name="Jessica Toone" userId="8a887fee-5760-4bdf-8609-edf4e4bf3799" providerId="ADAL" clId="{FD319952-31CB-4683-871D-56B0E85EB59A}" dt="2021-08-20T16:17:31.257" v="9215" actId="26606"/>
          <ac:spMkLst>
            <pc:docMk/>
            <pc:sldMk cId="879529694" sldId="275"/>
            <ac:spMk id="2" creationId="{8FEBE23C-9357-405B-A21B-A06B901C2C4A}"/>
          </ac:spMkLst>
        </pc:spChg>
        <pc:spChg chg="mod">
          <ac:chgData name="Jessica Toone" userId="8a887fee-5760-4bdf-8609-edf4e4bf3799" providerId="ADAL" clId="{FD319952-31CB-4683-871D-56B0E85EB59A}" dt="2021-08-20T16:18:10.120" v="9217" actId="12"/>
          <ac:spMkLst>
            <pc:docMk/>
            <pc:sldMk cId="879529694" sldId="275"/>
            <ac:spMk id="3" creationId="{39583AA9-BC10-4AB2-94E6-1062F985512B}"/>
          </ac:spMkLst>
        </pc:spChg>
        <pc:spChg chg="add">
          <ac:chgData name="Jessica Toone" userId="8a887fee-5760-4bdf-8609-edf4e4bf3799" providerId="ADAL" clId="{FD319952-31CB-4683-871D-56B0E85EB59A}" dt="2021-08-20T16:17:31.257" v="9215" actId="26606"/>
          <ac:spMkLst>
            <pc:docMk/>
            <pc:sldMk cId="879529694" sldId="275"/>
            <ac:spMk id="8" creationId="{C52E2836-9095-4D3C-85DB-A013CBD51365}"/>
          </ac:spMkLst>
        </pc:spChg>
        <pc:spChg chg="add">
          <ac:chgData name="Jessica Toone" userId="8a887fee-5760-4bdf-8609-edf4e4bf3799" providerId="ADAL" clId="{FD319952-31CB-4683-871D-56B0E85EB59A}" dt="2021-08-20T16:17:31.257" v="9215" actId="26606"/>
          <ac:spMkLst>
            <pc:docMk/>
            <pc:sldMk cId="879529694" sldId="275"/>
            <ac:spMk id="10" creationId="{A92B8916-626C-4C83-B808-82B7DF02CA35}"/>
          </ac:spMkLst>
        </pc:spChg>
        <pc:spChg chg="add">
          <ac:chgData name="Jessica Toone" userId="8a887fee-5760-4bdf-8609-edf4e4bf3799" providerId="ADAL" clId="{FD319952-31CB-4683-871D-56B0E85EB59A}" dt="2021-08-20T16:17:31.257" v="9215" actId="26606"/>
          <ac:spMkLst>
            <pc:docMk/>
            <pc:sldMk cId="879529694" sldId="275"/>
            <ac:spMk id="12" creationId="{14DAEE6D-D7E7-4E31-9E45-96B6E2F6E0CB}"/>
          </ac:spMkLst>
        </pc:spChg>
        <pc:spChg chg="add">
          <ac:chgData name="Jessica Toone" userId="8a887fee-5760-4bdf-8609-edf4e4bf3799" providerId="ADAL" clId="{FD319952-31CB-4683-871D-56B0E85EB59A}" dt="2021-08-20T16:17:31.257" v="9215" actId="26606"/>
          <ac:spMkLst>
            <pc:docMk/>
            <pc:sldMk cId="879529694" sldId="275"/>
            <ac:spMk id="14" creationId="{5D976E54-F014-4833-9EB7-2588113E1C06}"/>
          </ac:spMkLst>
        </pc:spChg>
      </pc:sldChg>
      <pc:sldChg chg="addSp delSp modSp new mod modNotesTx">
        <pc:chgData name="Jessica Toone" userId="8a887fee-5760-4bdf-8609-edf4e4bf3799" providerId="ADAL" clId="{FD319952-31CB-4683-871D-56B0E85EB59A}" dt="2021-08-20T16:19:15.441" v="9225" actId="26606"/>
        <pc:sldMkLst>
          <pc:docMk/>
          <pc:sldMk cId="1250300574" sldId="276"/>
        </pc:sldMkLst>
        <pc:spChg chg="mod">
          <ac:chgData name="Jessica Toone" userId="8a887fee-5760-4bdf-8609-edf4e4bf3799" providerId="ADAL" clId="{FD319952-31CB-4683-871D-56B0E85EB59A}" dt="2021-08-20T14:26:46.688" v="5796" actId="20577"/>
          <ac:spMkLst>
            <pc:docMk/>
            <pc:sldMk cId="1250300574" sldId="276"/>
            <ac:spMk id="2" creationId="{D9B1C5DD-CB51-486B-B20A-4BE59846C155}"/>
          </ac:spMkLst>
        </pc:spChg>
        <pc:spChg chg="del mod">
          <ac:chgData name="Jessica Toone" userId="8a887fee-5760-4bdf-8609-edf4e4bf3799" providerId="ADAL" clId="{FD319952-31CB-4683-871D-56B0E85EB59A}" dt="2021-08-20T16:19:15.441" v="9225" actId="26606"/>
          <ac:spMkLst>
            <pc:docMk/>
            <pc:sldMk cId="1250300574" sldId="276"/>
            <ac:spMk id="3" creationId="{0AB35F42-8614-41AB-AD2F-F42C0D41C525}"/>
          </ac:spMkLst>
        </pc:spChg>
        <pc:graphicFrameChg chg="add">
          <ac:chgData name="Jessica Toone" userId="8a887fee-5760-4bdf-8609-edf4e4bf3799" providerId="ADAL" clId="{FD319952-31CB-4683-871D-56B0E85EB59A}" dt="2021-08-20T16:19:15.441" v="9225" actId="26606"/>
          <ac:graphicFrameMkLst>
            <pc:docMk/>
            <pc:sldMk cId="1250300574" sldId="276"/>
            <ac:graphicFrameMk id="5" creationId="{17DD5E86-B8ED-4CA1-8608-101DCF45606D}"/>
          </ac:graphicFrameMkLst>
        </pc:graphicFrameChg>
      </pc:sldChg>
      <pc:sldChg chg="addSp modSp new mod setBg">
        <pc:chgData name="Jessica Toone" userId="8a887fee-5760-4bdf-8609-edf4e4bf3799" providerId="ADAL" clId="{FD319952-31CB-4683-871D-56B0E85EB59A}" dt="2021-08-20T16:22:07.851" v="9245" actId="5793"/>
        <pc:sldMkLst>
          <pc:docMk/>
          <pc:sldMk cId="1284593326" sldId="277"/>
        </pc:sldMkLst>
        <pc:spChg chg="add mod">
          <ac:chgData name="Jessica Toone" userId="8a887fee-5760-4bdf-8609-edf4e4bf3799" providerId="ADAL" clId="{FD319952-31CB-4683-871D-56B0E85EB59A}" dt="2021-08-20T16:22:07.851" v="9245" actId="5793"/>
          <ac:spMkLst>
            <pc:docMk/>
            <pc:sldMk cId="1284593326" sldId="277"/>
            <ac:spMk id="2" creationId="{B3BF6A00-0DCA-403F-B769-16FEE1FF417D}"/>
          </ac:spMkLst>
        </pc:spChg>
        <pc:spChg chg="add">
          <ac:chgData name="Jessica Toone" userId="8a887fee-5760-4bdf-8609-edf4e4bf3799" providerId="ADAL" clId="{FD319952-31CB-4683-871D-56B0E85EB59A}" dt="2021-08-20T16:21:47.646" v="9238" actId="26606"/>
          <ac:spMkLst>
            <pc:docMk/>
            <pc:sldMk cId="1284593326" sldId="277"/>
            <ac:spMk id="7" creationId="{09646535-AEF6-4883-A4F9-EEC1F8B4319E}"/>
          </ac:spMkLst>
        </pc:spChg>
        <pc:spChg chg="add">
          <ac:chgData name="Jessica Toone" userId="8a887fee-5760-4bdf-8609-edf4e4bf3799" providerId="ADAL" clId="{FD319952-31CB-4683-871D-56B0E85EB59A}" dt="2021-08-20T16:21:47.646" v="9238" actId="26606"/>
          <ac:spMkLst>
            <pc:docMk/>
            <pc:sldMk cId="1284593326" sldId="277"/>
            <ac:spMk id="9" creationId="{DB7EFF05-A8DA-4B3E-9C21-7A04283D4852}"/>
          </ac:spMkLst>
        </pc:spChg>
        <pc:spChg chg="add">
          <ac:chgData name="Jessica Toone" userId="8a887fee-5760-4bdf-8609-edf4e4bf3799" providerId="ADAL" clId="{FD319952-31CB-4683-871D-56B0E85EB59A}" dt="2021-08-20T16:21:47.646" v="9238" actId="26606"/>
          <ac:spMkLst>
            <pc:docMk/>
            <pc:sldMk cId="1284593326" sldId="277"/>
            <ac:spMk id="11" creationId="{76A10F56-4600-4E72-882F-DF9A3D70548A}"/>
          </ac:spMkLst>
        </pc:spChg>
        <pc:spChg chg="add">
          <ac:chgData name="Jessica Toone" userId="8a887fee-5760-4bdf-8609-edf4e4bf3799" providerId="ADAL" clId="{FD319952-31CB-4683-871D-56B0E85EB59A}" dt="2021-08-20T16:21:47.646" v="9238" actId="26606"/>
          <ac:spMkLst>
            <pc:docMk/>
            <pc:sldMk cId="1284593326" sldId="277"/>
            <ac:spMk id="13" creationId="{44E7C649-57E0-4A93-B134-67101C0725AD}"/>
          </ac:spMkLst>
        </pc:spChg>
        <pc:spChg chg="add">
          <ac:chgData name="Jessica Toone" userId="8a887fee-5760-4bdf-8609-edf4e4bf3799" providerId="ADAL" clId="{FD319952-31CB-4683-871D-56B0E85EB59A}" dt="2021-08-20T16:21:47.646" v="9238" actId="26606"/>
          <ac:spMkLst>
            <pc:docMk/>
            <pc:sldMk cId="1284593326" sldId="277"/>
            <ac:spMk id="15" creationId="{AA35AF4F-B82E-435B-8949-29173A0559E8}"/>
          </ac:spMkLst>
        </pc:spChg>
      </pc:sldChg>
    </pc:docChg>
  </pc:docChgLst>
  <pc:docChgLst>
    <pc:chgData name="Jessica Toone" userId="8a887fee-5760-4bdf-8609-edf4e4bf3799" providerId="ADAL" clId="{1B72BBD0-0D78-4E98-AC82-A27C3FF2C516}"/>
    <pc:docChg chg="undo custSel modSld">
      <pc:chgData name="Jessica Toone" userId="8a887fee-5760-4bdf-8609-edf4e4bf3799" providerId="ADAL" clId="{1B72BBD0-0D78-4E98-AC82-A27C3FF2C516}" dt="2021-08-30T14:55:45.011" v="490"/>
      <pc:docMkLst>
        <pc:docMk/>
      </pc:docMkLst>
      <pc:sldChg chg="modNotesTx">
        <pc:chgData name="Jessica Toone" userId="8a887fee-5760-4bdf-8609-edf4e4bf3799" providerId="ADAL" clId="{1B72BBD0-0D78-4E98-AC82-A27C3FF2C516}" dt="2021-08-30T14:37:15.441" v="185" actId="20577"/>
        <pc:sldMkLst>
          <pc:docMk/>
          <pc:sldMk cId="2352094253" sldId="256"/>
        </pc:sldMkLst>
      </pc:sldChg>
      <pc:sldChg chg="addSp delSp modSp mod modAnim modNotesTx">
        <pc:chgData name="Jessica Toone" userId="8a887fee-5760-4bdf-8609-edf4e4bf3799" providerId="ADAL" clId="{1B72BBD0-0D78-4E98-AC82-A27C3FF2C516}" dt="2021-08-30T14:55:38.723" v="488" actId="114"/>
        <pc:sldMkLst>
          <pc:docMk/>
          <pc:sldMk cId="1198863551" sldId="266"/>
        </pc:sldMkLst>
        <pc:spChg chg="add del mod">
          <ac:chgData name="Jessica Toone" userId="8a887fee-5760-4bdf-8609-edf4e4bf3799" providerId="ADAL" clId="{1B72BBD0-0D78-4E98-AC82-A27C3FF2C516}" dt="2021-08-30T14:47:44.313" v="204"/>
          <ac:spMkLst>
            <pc:docMk/>
            <pc:sldMk cId="1198863551" sldId="266"/>
            <ac:spMk id="2" creationId="{5052754B-824D-4942-B073-4050C68401D1}"/>
          </ac:spMkLst>
        </pc:spChg>
        <pc:spChg chg="mod">
          <ac:chgData name="Jessica Toone" userId="8a887fee-5760-4bdf-8609-edf4e4bf3799" providerId="ADAL" clId="{1B72BBD0-0D78-4E98-AC82-A27C3FF2C516}" dt="2021-08-30T14:48:07.974" v="209" actId="1076"/>
          <ac:spMkLst>
            <pc:docMk/>
            <pc:sldMk cId="1198863551" sldId="266"/>
            <ac:spMk id="3" creationId="{C36F6EE5-15C2-4E47-950E-9EA101113F0D}"/>
          </ac:spMkLst>
        </pc:spChg>
        <pc:spChg chg="add mod">
          <ac:chgData name="Jessica Toone" userId="8a887fee-5760-4bdf-8609-edf4e4bf3799" providerId="ADAL" clId="{1B72BBD0-0D78-4E98-AC82-A27C3FF2C516}" dt="2021-08-30T14:48:13.439" v="210" actId="1076"/>
          <ac:spMkLst>
            <pc:docMk/>
            <pc:sldMk cId="1198863551" sldId="266"/>
            <ac:spMk id="4" creationId="{CCA9E9E5-BB31-4015-996B-09B18EE191D8}"/>
          </ac:spMkLst>
        </pc:spChg>
      </pc:sldChg>
      <pc:sldChg chg="addSp modSp mod modAnim modNotesTx">
        <pc:chgData name="Jessica Toone" userId="8a887fee-5760-4bdf-8609-edf4e4bf3799" providerId="ADAL" clId="{1B72BBD0-0D78-4E98-AC82-A27C3FF2C516}" dt="2021-08-30T14:55:43.634" v="489"/>
        <pc:sldMkLst>
          <pc:docMk/>
          <pc:sldMk cId="2533980663" sldId="272"/>
        </pc:sldMkLst>
        <pc:spChg chg="add mod">
          <ac:chgData name="Jessica Toone" userId="8a887fee-5760-4bdf-8609-edf4e4bf3799" providerId="ADAL" clId="{1B72BBD0-0D78-4E98-AC82-A27C3FF2C516}" dt="2021-08-30T14:53:25.806" v="252" actId="1076"/>
          <ac:spMkLst>
            <pc:docMk/>
            <pc:sldMk cId="2533980663" sldId="272"/>
            <ac:spMk id="2" creationId="{4F64827D-0A07-4F35-81FB-89704D81F641}"/>
          </ac:spMkLst>
        </pc:spChg>
        <pc:spChg chg="mod">
          <ac:chgData name="Jessica Toone" userId="8a887fee-5760-4bdf-8609-edf4e4bf3799" providerId="ADAL" clId="{1B72BBD0-0D78-4E98-AC82-A27C3FF2C516}" dt="2021-08-30T14:53:23.061" v="251" actId="1076"/>
          <ac:spMkLst>
            <pc:docMk/>
            <pc:sldMk cId="2533980663" sldId="272"/>
            <ac:spMk id="3" creationId="{7D85AC46-E8CA-45FE-9362-2FE37815A28D}"/>
          </ac:spMkLst>
        </pc:spChg>
      </pc:sldChg>
      <pc:sldChg chg="modAnim modNotesTx">
        <pc:chgData name="Jessica Toone" userId="8a887fee-5760-4bdf-8609-edf4e4bf3799" providerId="ADAL" clId="{1B72BBD0-0D78-4E98-AC82-A27C3FF2C516}" dt="2021-08-30T14:54:59.409" v="447" actId="114"/>
        <pc:sldMkLst>
          <pc:docMk/>
          <pc:sldMk cId="879529694" sldId="275"/>
        </pc:sldMkLst>
      </pc:sldChg>
      <pc:sldChg chg="addSp modSp mod modAnim modNotesTx">
        <pc:chgData name="Jessica Toone" userId="8a887fee-5760-4bdf-8609-edf4e4bf3799" providerId="ADAL" clId="{1B72BBD0-0D78-4E98-AC82-A27C3FF2C516}" dt="2021-08-30T14:55:45.011" v="490"/>
        <pc:sldMkLst>
          <pc:docMk/>
          <pc:sldMk cId="1284593326" sldId="277"/>
        </pc:sldMkLst>
        <pc:spChg chg="mod">
          <ac:chgData name="Jessica Toone" userId="8a887fee-5760-4bdf-8609-edf4e4bf3799" providerId="ADAL" clId="{1B72BBD0-0D78-4E98-AC82-A27C3FF2C516}" dt="2021-08-30T14:53:33.324" v="254" actId="1076"/>
          <ac:spMkLst>
            <pc:docMk/>
            <pc:sldMk cId="1284593326" sldId="277"/>
            <ac:spMk id="2" creationId="{B3BF6A00-0DCA-403F-B769-16FEE1FF417D}"/>
          </ac:spMkLst>
        </pc:spChg>
        <pc:spChg chg="add mod">
          <ac:chgData name="Jessica Toone" userId="8a887fee-5760-4bdf-8609-edf4e4bf3799" providerId="ADAL" clId="{1B72BBD0-0D78-4E98-AC82-A27C3FF2C516}" dt="2021-08-30T14:53:35.784" v="255" actId="1076"/>
          <ac:spMkLst>
            <pc:docMk/>
            <pc:sldMk cId="1284593326" sldId="277"/>
            <ac:spMk id="3" creationId="{02885D83-6033-4186-8DB7-74CCFC654BD5}"/>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1" Type="http://schemas.openxmlformats.org/officeDocument/2006/relationships/hyperlink" Target="https://www.consumerfinance.gov/rules-policy/regulations/1024/d/"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1" Type="http://schemas.openxmlformats.org/officeDocument/2006/relationships/hyperlink" Target="https://www.consumerfinance.gov/rules-policy/regulations/1024/d/"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A919D7-6B09-4540-9BC2-0929FAFAD6A8}" type="doc">
      <dgm:prSet loTypeId="urn:microsoft.com/office/officeart/2005/8/layout/hierarchy1" loCatId="hierarchy" qsTypeId="urn:microsoft.com/office/officeart/2005/8/quickstyle/simple3" qsCatId="simple" csTypeId="urn:microsoft.com/office/officeart/2005/8/colors/accent1_2" csCatId="accent1"/>
      <dgm:spPr/>
      <dgm:t>
        <a:bodyPr/>
        <a:lstStyle/>
        <a:p>
          <a:endParaRPr lang="en-US"/>
        </a:p>
      </dgm:t>
    </dgm:pt>
    <dgm:pt modelId="{31594BF6-CE83-452B-9980-E452EB7AE0B8}">
      <dgm:prSet/>
      <dgm:spPr/>
      <dgm:t>
        <a:bodyPr/>
        <a:lstStyle/>
        <a:p>
          <a:r>
            <a:rPr lang="en-US" baseline="0"/>
            <a:t>Limits referral options</a:t>
          </a:r>
          <a:endParaRPr lang="en-US"/>
        </a:p>
      </dgm:t>
    </dgm:pt>
    <dgm:pt modelId="{DD7FB4D0-DDD1-4FAF-B6E3-7B191560F818}" type="parTrans" cxnId="{8C675AF3-6BDA-4C7A-A391-02ED1521B8B9}">
      <dgm:prSet/>
      <dgm:spPr/>
      <dgm:t>
        <a:bodyPr/>
        <a:lstStyle/>
        <a:p>
          <a:endParaRPr lang="en-US"/>
        </a:p>
      </dgm:t>
    </dgm:pt>
    <dgm:pt modelId="{ACF0A2C9-1257-4AB6-85FC-A5BA9E91B0EA}" type="sibTrans" cxnId="{8C675AF3-6BDA-4C7A-A391-02ED1521B8B9}">
      <dgm:prSet/>
      <dgm:spPr/>
      <dgm:t>
        <a:bodyPr/>
        <a:lstStyle/>
        <a:p>
          <a:endParaRPr lang="en-US"/>
        </a:p>
      </dgm:t>
    </dgm:pt>
    <dgm:pt modelId="{EC882189-6824-407B-8919-0E3C65AED334}">
      <dgm:prSet/>
      <dgm:spPr/>
      <dgm:t>
        <a:bodyPr/>
        <a:lstStyle/>
        <a:p>
          <a:r>
            <a:rPr lang="en-US" baseline="0"/>
            <a:t>Required Affiliated Business Disclosures, when necessary</a:t>
          </a:r>
          <a:endParaRPr lang="en-US"/>
        </a:p>
      </dgm:t>
    </dgm:pt>
    <dgm:pt modelId="{1355680E-D605-4D2D-82E8-41D01A029113}" type="parTrans" cxnId="{9905ECCA-BDAD-40DA-9BF6-5AC86A107244}">
      <dgm:prSet/>
      <dgm:spPr/>
      <dgm:t>
        <a:bodyPr/>
        <a:lstStyle/>
        <a:p>
          <a:endParaRPr lang="en-US"/>
        </a:p>
      </dgm:t>
    </dgm:pt>
    <dgm:pt modelId="{C79CF36F-FDBD-4D66-AB36-46B12DC95944}" type="sibTrans" cxnId="{9905ECCA-BDAD-40DA-9BF6-5AC86A107244}">
      <dgm:prSet/>
      <dgm:spPr/>
      <dgm:t>
        <a:bodyPr/>
        <a:lstStyle/>
        <a:p>
          <a:endParaRPr lang="en-US"/>
        </a:p>
      </dgm:t>
    </dgm:pt>
    <dgm:pt modelId="{E7169CD7-543D-4C34-81FD-578064786A1B}">
      <dgm:prSet/>
      <dgm:spPr/>
      <dgm:t>
        <a:bodyPr/>
        <a:lstStyle/>
        <a:p>
          <a:r>
            <a:rPr lang="en-US" baseline="0"/>
            <a:t>Affects Marketing Service Arrangements</a:t>
          </a:r>
          <a:endParaRPr lang="en-US"/>
        </a:p>
      </dgm:t>
    </dgm:pt>
    <dgm:pt modelId="{4130D4E4-AE88-4FFE-B436-B33C9ADAF39F}" type="parTrans" cxnId="{F2603816-0EEF-40BA-9364-F41C8C11794E}">
      <dgm:prSet/>
      <dgm:spPr/>
      <dgm:t>
        <a:bodyPr/>
        <a:lstStyle/>
        <a:p>
          <a:endParaRPr lang="en-US"/>
        </a:p>
      </dgm:t>
    </dgm:pt>
    <dgm:pt modelId="{8157AE23-4F4F-4CD8-8DD8-76323DC76149}" type="sibTrans" cxnId="{F2603816-0EEF-40BA-9364-F41C8C11794E}">
      <dgm:prSet/>
      <dgm:spPr/>
      <dgm:t>
        <a:bodyPr/>
        <a:lstStyle/>
        <a:p>
          <a:endParaRPr lang="en-US"/>
        </a:p>
      </dgm:t>
    </dgm:pt>
    <dgm:pt modelId="{CCFD65AF-C843-4CE2-8377-4E2732CF4680}" type="pres">
      <dgm:prSet presAssocID="{F9A919D7-6B09-4540-9BC2-0929FAFAD6A8}" presName="hierChild1" presStyleCnt="0">
        <dgm:presLayoutVars>
          <dgm:chPref val="1"/>
          <dgm:dir/>
          <dgm:animOne val="branch"/>
          <dgm:animLvl val="lvl"/>
          <dgm:resizeHandles/>
        </dgm:presLayoutVars>
      </dgm:prSet>
      <dgm:spPr/>
    </dgm:pt>
    <dgm:pt modelId="{6AF1BA6D-F0B1-4ACD-BEB1-89C572EDD897}" type="pres">
      <dgm:prSet presAssocID="{31594BF6-CE83-452B-9980-E452EB7AE0B8}" presName="hierRoot1" presStyleCnt="0"/>
      <dgm:spPr/>
    </dgm:pt>
    <dgm:pt modelId="{0F0D48AF-CA9C-4C68-AAF0-F2BDA2B8C243}" type="pres">
      <dgm:prSet presAssocID="{31594BF6-CE83-452B-9980-E452EB7AE0B8}" presName="composite" presStyleCnt="0"/>
      <dgm:spPr/>
    </dgm:pt>
    <dgm:pt modelId="{298A6361-D714-4CB4-9D79-4F1012DD7109}" type="pres">
      <dgm:prSet presAssocID="{31594BF6-CE83-452B-9980-E452EB7AE0B8}" presName="background" presStyleLbl="node0" presStyleIdx="0" presStyleCnt="3"/>
      <dgm:spPr/>
    </dgm:pt>
    <dgm:pt modelId="{7B6507E7-CDCD-45DB-A7B9-CF016FBA8FF2}" type="pres">
      <dgm:prSet presAssocID="{31594BF6-CE83-452B-9980-E452EB7AE0B8}" presName="text" presStyleLbl="fgAcc0" presStyleIdx="0" presStyleCnt="3">
        <dgm:presLayoutVars>
          <dgm:chPref val="3"/>
        </dgm:presLayoutVars>
      </dgm:prSet>
      <dgm:spPr/>
    </dgm:pt>
    <dgm:pt modelId="{E7C1C8AB-A58A-462E-80DD-C7097083F1DE}" type="pres">
      <dgm:prSet presAssocID="{31594BF6-CE83-452B-9980-E452EB7AE0B8}" presName="hierChild2" presStyleCnt="0"/>
      <dgm:spPr/>
    </dgm:pt>
    <dgm:pt modelId="{617E58E8-C890-44FE-B674-3F915F17906E}" type="pres">
      <dgm:prSet presAssocID="{EC882189-6824-407B-8919-0E3C65AED334}" presName="hierRoot1" presStyleCnt="0"/>
      <dgm:spPr/>
    </dgm:pt>
    <dgm:pt modelId="{E58C0286-7DD7-4239-A12F-39A3F04D4B35}" type="pres">
      <dgm:prSet presAssocID="{EC882189-6824-407B-8919-0E3C65AED334}" presName="composite" presStyleCnt="0"/>
      <dgm:spPr/>
    </dgm:pt>
    <dgm:pt modelId="{31F2DB9F-22D6-4421-858D-6D8FCBCB4D41}" type="pres">
      <dgm:prSet presAssocID="{EC882189-6824-407B-8919-0E3C65AED334}" presName="background" presStyleLbl="node0" presStyleIdx="1" presStyleCnt="3"/>
      <dgm:spPr/>
    </dgm:pt>
    <dgm:pt modelId="{5ED424CE-96F6-4CD2-8414-EEE92A6068FD}" type="pres">
      <dgm:prSet presAssocID="{EC882189-6824-407B-8919-0E3C65AED334}" presName="text" presStyleLbl="fgAcc0" presStyleIdx="1" presStyleCnt="3">
        <dgm:presLayoutVars>
          <dgm:chPref val="3"/>
        </dgm:presLayoutVars>
      </dgm:prSet>
      <dgm:spPr/>
    </dgm:pt>
    <dgm:pt modelId="{448F3A71-7A9F-4372-B672-0390FEE681A4}" type="pres">
      <dgm:prSet presAssocID="{EC882189-6824-407B-8919-0E3C65AED334}" presName="hierChild2" presStyleCnt="0"/>
      <dgm:spPr/>
    </dgm:pt>
    <dgm:pt modelId="{5BF78386-A673-40B1-B8F3-699E79425EDA}" type="pres">
      <dgm:prSet presAssocID="{E7169CD7-543D-4C34-81FD-578064786A1B}" presName="hierRoot1" presStyleCnt="0"/>
      <dgm:spPr/>
    </dgm:pt>
    <dgm:pt modelId="{3FED5C6A-74D5-42EF-AE60-3D35AE624895}" type="pres">
      <dgm:prSet presAssocID="{E7169CD7-543D-4C34-81FD-578064786A1B}" presName="composite" presStyleCnt="0"/>
      <dgm:spPr/>
    </dgm:pt>
    <dgm:pt modelId="{81A6F2FB-3757-48AC-A774-C778AB76C317}" type="pres">
      <dgm:prSet presAssocID="{E7169CD7-543D-4C34-81FD-578064786A1B}" presName="background" presStyleLbl="node0" presStyleIdx="2" presStyleCnt="3"/>
      <dgm:spPr/>
    </dgm:pt>
    <dgm:pt modelId="{4921236D-C88F-4FC3-8DD2-4C5B9CBBDCC2}" type="pres">
      <dgm:prSet presAssocID="{E7169CD7-543D-4C34-81FD-578064786A1B}" presName="text" presStyleLbl="fgAcc0" presStyleIdx="2" presStyleCnt="3">
        <dgm:presLayoutVars>
          <dgm:chPref val="3"/>
        </dgm:presLayoutVars>
      </dgm:prSet>
      <dgm:spPr/>
    </dgm:pt>
    <dgm:pt modelId="{32760F6D-5759-462D-9F06-9FCD80B0BDFB}" type="pres">
      <dgm:prSet presAssocID="{E7169CD7-543D-4C34-81FD-578064786A1B}" presName="hierChild2" presStyleCnt="0"/>
      <dgm:spPr/>
    </dgm:pt>
  </dgm:ptLst>
  <dgm:cxnLst>
    <dgm:cxn modelId="{37C68D15-FF8D-4695-AD47-8764C867BDE8}" type="presOf" srcId="{EC882189-6824-407B-8919-0E3C65AED334}" destId="{5ED424CE-96F6-4CD2-8414-EEE92A6068FD}" srcOrd="0" destOrd="0" presId="urn:microsoft.com/office/officeart/2005/8/layout/hierarchy1"/>
    <dgm:cxn modelId="{F2603816-0EEF-40BA-9364-F41C8C11794E}" srcId="{F9A919D7-6B09-4540-9BC2-0929FAFAD6A8}" destId="{E7169CD7-543D-4C34-81FD-578064786A1B}" srcOrd="2" destOrd="0" parTransId="{4130D4E4-AE88-4FFE-B436-B33C9ADAF39F}" sibTransId="{8157AE23-4F4F-4CD8-8DD8-76323DC76149}"/>
    <dgm:cxn modelId="{2E68D021-5A6C-4169-8F88-600D8509C8AA}" type="presOf" srcId="{F9A919D7-6B09-4540-9BC2-0929FAFAD6A8}" destId="{CCFD65AF-C843-4CE2-8377-4E2732CF4680}" srcOrd="0" destOrd="0" presId="urn:microsoft.com/office/officeart/2005/8/layout/hierarchy1"/>
    <dgm:cxn modelId="{9905ECCA-BDAD-40DA-9BF6-5AC86A107244}" srcId="{F9A919D7-6B09-4540-9BC2-0929FAFAD6A8}" destId="{EC882189-6824-407B-8919-0E3C65AED334}" srcOrd="1" destOrd="0" parTransId="{1355680E-D605-4D2D-82E8-41D01A029113}" sibTransId="{C79CF36F-FDBD-4D66-AB36-46B12DC95944}"/>
    <dgm:cxn modelId="{6D1A08E1-D406-4B24-9AF1-36D65601FBF8}" type="presOf" srcId="{E7169CD7-543D-4C34-81FD-578064786A1B}" destId="{4921236D-C88F-4FC3-8DD2-4C5B9CBBDCC2}" srcOrd="0" destOrd="0" presId="urn:microsoft.com/office/officeart/2005/8/layout/hierarchy1"/>
    <dgm:cxn modelId="{AA237BEB-7721-4158-9DBC-5C0FA0B87048}" type="presOf" srcId="{31594BF6-CE83-452B-9980-E452EB7AE0B8}" destId="{7B6507E7-CDCD-45DB-A7B9-CF016FBA8FF2}" srcOrd="0" destOrd="0" presId="urn:microsoft.com/office/officeart/2005/8/layout/hierarchy1"/>
    <dgm:cxn modelId="{8C675AF3-6BDA-4C7A-A391-02ED1521B8B9}" srcId="{F9A919D7-6B09-4540-9BC2-0929FAFAD6A8}" destId="{31594BF6-CE83-452B-9980-E452EB7AE0B8}" srcOrd="0" destOrd="0" parTransId="{DD7FB4D0-DDD1-4FAF-B6E3-7B191560F818}" sibTransId="{ACF0A2C9-1257-4AB6-85FC-A5BA9E91B0EA}"/>
    <dgm:cxn modelId="{8275D0F6-3FA2-4034-9863-E69B7AFC7700}" type="presParOf" srcId="{CCFD65AF-C843-4CE2-8377-4E2732CF4680}" destId="{6AF1BA6D-F0B1-4ACD-BEB1-89C572EDD897}" srcOrd="0" destOrd="0" presId="urn:microsoft.com/office/officeart/2005/8/layout/hierarchy1"/>
    <dgm:cxn modelId="{1D024D43-50D8-487A-BBD3-8862392D0B97}" type="presParOf" srcId="{6AF1BA6D-F0B1-4ACD-BEB1-89C572EDD897}" destId="{0F0D48AF-CA9C-4C68-AAF0-F2BDA2B8C243}" srcOrd="0" destOrd="0" presId="urn:microsoft.com/office/officeart/2005/8/layout/hierarchy1"/>
    <dgm:cxn modelId="{1ECBBA02-BBFD-4B43-B39E-FE9AD49EB374}" type="presParOf" srcId="{0F0D48AF-CA9C-4C68-AAF0-F2BDA2B8C243}" destId="{298A6361-D714-4CB4-9D79-4F1012DD7109}" srcOrd="0" destOrd="0" presId="urn:microsoft.com/office/officeart/2005/8/layout/hierarchy1"/>
    <dgm:cxn modelId="{0E0B3D58-E007-402B-888B-158B0A754150}" type="presParOf" srcId="{0F0D48AF-CA9C-4C68-AAF0-F2BDA2B8C243}" destId="{7B6507E7-CDCD-45DB-A7B9-CF016FBA8FF2}" srcOrd="1" destOrd="0" presId="urn:microsoft.com/office/officeart/2005/8/layout/hierarchy1"/>
    <dgm:cxn modelId="{742E2915-E50D-494D-BB8E-9A3B90692CE7}" type="presParOf" srcId="{6AF1BA6D-F0B1-4ACD-BEB1-89C572EDD897}" destId="{E7C1C8AB-A58A-462E-80DD-C7097083F1DE}" srcOrd="1" destOrd="0" presId="urn:microsoft.com/office/officeart/2005/8/layout/hierarchy1"/>
    <dgm:cxn modelId="{2237F4DB-DB02-4301-97C2-0FB92DBCEB8B}" type="presParOf" srcId="{CCFD65AF-C843-4CE2-8377-4E2732CF4680}" destId="{617E58E8-C890-44FE-B674-3F915F17906E}" srcOrd="1" destOrd="0" presId="urn:microsoft.com/office/officeart/2005/8/layout/hierarchy1"/>
    <dgm:cxn modelId="{2B6959C7-8BF1-434C-9D32-AFCA1858CC16}" type="presParOf" srcId="{617E58E8-C890-44FE-B674-3F915F17906E}" destId="{E58C0286-7DD7-4239-A12F-39A3F04D4B35}" srcOrd="0" destOrd="0" presId="urn:microsoft.com/office/officeart/2005/8/layout/hierarchy1"/>
    <dgm:cxn modelId="{5E01040F-F0D1-434A-AB61-5CDF8F3D98EC}" type="presParOf" srcId="{E58C0286-7DD7-4239-A12F-39A3F04D4B35}" destId="{31F2DB9F-22D6-4421-858D-6D8FCBCB4D41}" srcOrd="0" destOrd="0" presId="urn:microsoft.com/office/officeart/2005/8/layout/hierarchy1"/>
    <dgm:cxn modelId="{0E7B8027-7F88-434F-8D6E-77C9CAB7296B}" type="presParOf" srcId="{E58C0286-7DD7-4239-A12F-39A3F04D4B35}" destId="{5ED424CE-96F6-4CD2-8414-EEE92A6068FD}" srcOrd="1" destOrd="0" presId="urn:microsoft.com/office/officeart/2005/8/layout/hierarchy1"/>
    <dgm:cxn modelId="{6C04DAC5-45E1-4788-8F0B-6602E2E1115C}" type="presParOf" srcId="{617E58E8-C890-44FE-B674-3F915F17906E}" destId="{448F3A71-7A9F-4372-B672-0390FEE681A4}" srcOrd="1" destOrd="0" presId="urn:microsoft.com/office/officeart/2005/8/layout/hierarchy1"/>
    <dgm:cxn modelId="{E184ACE3-F6E7-4C23-A365-83D228084CAC}" type="presParOf" srcId="{CCFD65AF-C843-4CE2-8377-4E2732CF4680}" destId="{5BF78386-A673-40B1-B8F3-699E79425EDA}" srcOrd="2" destOrd="0" presId="urn:microsoft.com/office/officeart/2005/8/layout/hierarchy1"/>
    <dgm:cxn modelId="{D7D60359-EDCA-4A0B-BC75-48490E5EFE20}" type="presParOf" srcId="{5BF78386-A673-40B1-B8F3-699E79425EDA}" destId="{3FED5C6A-74D5-42EF-AE60-3D35AE624895}" srcOrd="0" destOrd="0" presId="urn:microsoft.com/office/officeart/2005/8/layout/hierarchy1"/>
    <dgm:cxn modelId="{8388381A-D17D-4342-B0FD-0408CD7622D3}" type="presParOf" srcId="{3FED5C6A-74D5-42EF-AE60-3D35AE624895}" destId="{81A6F2FB-3757-48AC-A774-C778AB76C317}" srcOrd="0" destOrd="0" presId="urn:microsoft.com/office/officeart/2005/8/layout/hierarchy1"/>
    <dgm:cxn modelId="{79C09CB1-CFEF-41F3-8688-D7C8CAC59E16}" type="presParOf" srcId="{3FED5C6A-74D5-42EF-AE60-3D35AE624895}" destId="{4921236D-C88F-4FC3-8DD2-4C5B9CBBDCC2}" srcOrd="1" destOrd="0" presId="urn:microsoft.com/office/officeart/2005/8/layout/hierarchy1"/>
    <dgm:cxn modelId="{3A267A9D-BB9E-49C4-B5B1-78811CC26EC3}" type="presParOf" srcId="{5BF78386-A673-40B1-B8F3-699E79425EDA}" destId="{32760F6D-5759-462D-9F06-9FCD80B0BDF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229749-56EC-4399-B356-226F6596EA4F}"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9A2757E-6B16-4771-A5D9-0B5D6AC901EB}">
      <dgm:prSet/>
      <dgm:spPr/>
      <dgm:t>
        <a:bodyPr/>
        <a:lstStyle/>
        <a:p>
          <a:pPr>
            <a:defRPr b="1"/>
          </a:pPr>
          <a:r>
            <a:rPr lang="en-US" dirty="0"/>
            <a:t>Cannot give or receive money or thing of value for referrals. 12 U.S.C. 2607(a)</a:t>
          </a:r>
        </a:p>
      </dgm:t>
    </dgm:pt>
    <dgm:pt modelId="{DAD55567-BC23-4620-AC5B-B2BEEF8FDDC3}" type="parTrans" cxnId="{297AE5DF-E1DD-467D-A40D-3BC64EBCB847}">
      <dgm:prSet/>
      <dgm:spPr/>
      <dgm:t>
        <a:bodyPr/>
        <a:lstStyle/>
        <a:p>
          <a:endParaRPr lang="en-US"/>
        </a:p>
      </dgm:t>
    </dgm:pt>
    <dgm:pt modelId="{6BCAA351-3AEC-4F4F-9563-FAC0C26CC0E0}" type="sibTrans" cxnId="{297AE5DF-E1DD-467D-A40D-3BC64EBCB847}">
      <dgm:prSet/>
      <dgm:spPr/>
      <dgm:t>
        <a:bodyPr/>
        <a:lstStyle/>
        <a:p>
          <a:endParaRPr lang="en-US"/>
        </a:p>
      </dgm:t>
    </dgm:pt>
    <dgm:pt modelId="{E168E12D-1613-4461-A8F9-F872EC68F3A2}">
      <dgm:prSet custT="1"/>
      <dgm:spPr/>
      <dgm:t>
        <a:bodyPr/>
        <a:lstStyle/>
        <a:p>
          <a:r>
            <a:rPr lang="en-US" sz="1600" dirty="0"/>
            <a:t>Cannot give clients things of value in exchange for referrals!</a:t>
          </a:r>
        </a:p>
      </dgm:t>
    </dgm:pt>
    <dgm:pt modelId="{A8A4A511-F421-4276-8043-1D67F3D785A0}" type="parTrans" cxnId="{FD261A52-61F4-489F-A431-E7E8468B237D}">
      <dgm:prSet/>
      <dgm:spPr/>
      <dgm:t>
        <a:bodyPr/>
        <a:lstStyle/>
        <a:p>
          <a:endParaRPr lang="en-US"/>
        </a:p>
      </dgm:t>
    </dgm:pt>
    <dgm:pt modelId="{623F8D11-4085-4FAA-A549-D47B3CC57C10}" type="sibTrans" cxnId="{FD261A52-61F4-489F-A431-E7E8468B237D}">
      <dgm:prSet/>
      <dgm:spPr/>
      <dgm:t>
        <a:bodyPr/>
        <a:lstStyle/>
        <a:p>
          <a:endParaRPr lang="en-US"/>
        </a:p>
      </dgm:t>
    </dgm:pt>
    <dgm:pt modelId="{C0C0B806-7FFD-4A0D-AEF0-6D5B28D5D25E}">
      <dgm:prSet/>
      <dgm:spPr/>
      <dgm:t>
        <a:bodyPr/>
        <a:lstStyle/>
        <a:p>
          <a:pPr>
            <a:defRPr b="1"/>
          </a:pPr>
          <a:r>
            <a:rPr lang="en-US"/>
            <a:t>Exemptions:</a:t>
          </a:r>
        </a:p>
      </dgm:t>
    </dgm:pt>
    <dgm:pt modelId="{0599A331-D88F-4914-8048-F5D94B615284}" type="parTrans" cxnId="{47E4AFF2-2BDE-4D96-91E9-C72C64F15971}">
      <dgm:prSet/>
      <dgm:spPr/>
      <dgm:t>
        <a:bodyPr/>
        <a:lstStyle/>
        <a:p>
          <a:endParaRPr lang="en-US"/>
        </a:p>
      </dgm:t>
    </dgm:pt>
    <dgm:pt modelId="{40B1C38D-6B31-45FA-A3A0-5D02EB14E792}" type="sibTrans" cxnId="{47E4AFF2-2BDE-4D96-91E9-C72C64F15971}">
      <dgm:prSet/>
      <dgm:spPr/>
      <dgm:t>
        <a:bodyPr/>
        <a:lstStyle/>
        <a:p>
          <a:endParaRPr lang="en-US"/>
        </a:p>
      </dgm:t>
    </dgm:pt>
    <dgm:pt modelId="{F503F5C5-33CF-4506-9BDA-3CF1B1A2EB95}">
      <dgm:prSet custT="1"/>
      <dgm:spPr/>
      <dgm:t>
        <a:bodyPr/>
        <a:lstStyle/>
        <a:p>
          <a:pPr>
            <a:buFont typeface="Arial" panose="020B0604020202020204" pitchFamily="34" charset="0"/>
            <a:buChar char="•"/>
          </a:pPr>
          <a:r>
            <a:rPr lang="en-US" sz="1600" dirty="0"/>
            <a:t>- Current tenants receiving “finders fees”</a:t>
          </a:r>
        </a:p>
      </dgm:t>
    </dgm:pt>
    <dgm:pt modelId="{0C0505C6-E41E-45D5-A9EF-25871B970262}" type="parTrans" cxnId="{E1E72AB0-9F72-47EB-A1EA-211E11EF1F4B}">
      <dgm:prSet/>
      <dgm:spPr/>
      <dgm:t>
        <a:bodyPr/>
        <a:lstStyle/>
        <a:p>
          <a:endParaRPr lang="en-US"/>
        </a:p>
      </dgm:t>
    </dgm:pt>
    <dgm:pt modelId="{70442F5E-5A52-4F5E-A839-F6A5A3303968}" type="sibTrans" cxnId="{E1E72AB0-9F72-47EB-A1EA-211E11EF1F4B}">
      <dgm:prSet/>
      <dgm:spPr/>
      <dgm:t>
        <a:bodyPr/>
        <a:lstStyle/>
        <a:p>
          <a:endParaRPr lang="en-US"/>
        </a:p>
      </dgm:t>
    </dgm:pt>
    <dgm:pt modelId="{9D8F7702-4124-47F9-9672-C2FC81AF0BC1}">
      <dgm:prSet custT="1"/>
      <dgm:spPr/>
      <dgm:t>
        <a:bodyPr/>
        <a:lstStyle/>
        <a:p>
          <a:pPr>
            <a:buFont typeface="Arial" panose="020B0604020202020204" pitchFamily="34" charset="0"/>
            <a:buChar char="•"/>
          </a:pPr>
          <a:r>
            <a:rPr lang="en-US" sz="1600" dirty="0"/>
            <a:t>- Referral fees between agents and brokers, pursuant to cooperative referral agreements and arrangements. 12 U.S.C. 2607(c)(3)</a:t>
          </a:r>
        </a:p>
      </dgm:t>
    </dgm:pt>
    <dgm:pt modelId="{67426381-2199-44EE-BF98-F6F753BC2CE2}" type="parTrans" cxnId="{86BE5EAC-4F51-493D-A9B5-9E8A09FFD29E}">
      <dgm:prSet/>
      <dgm:spPr/>
      <dgm:t>
        <a:bodyPr/>
        <a:lstStyle/>
        <a:p>
          <a:endParaRPr lang="en-US"/>
        </a:p>
      </dgm:t>
    </dgm:pt>
    <dgm:pt modelId="{BED2EE6C-335D-472F-A96A-042035E0B22C}" type="sibTrans" cxnId="{86BE5EAC-4F51-493D-A9B5-9E8A09FFD29E}">
      <dgm:prSet/>
      <dgm:spPr/>
      <dgm:t>
        <a:bodyPr/>
        <a:lstStyle/>
        <a:p>
          <a:endParaRPr lang="en-US"/>
        </a:p>
      </dgm:t>
    </dgm:pt>
    <dgm:pt modelId="{42BC1D91-3F8E-46DD-A937-312FA272588C}">
      <dgm:prSet custT="1"/>
      <dgm:spPr/>
      <dgm:t>
        <a:bodyPr/>
        <a:lstStyle/>
        <a:p>
          <a:pPr>
            <a:buFont typeface="Arial" panose="020B0604020202020204" pitchFamily="34" charset="0"/>
            <a:buChar char="•"/>
          </a:pPr>
          <a:r>
            <a:rPr lang="en-US" sz="1600" dirty="0"/>
            <a:t>- Affiliated business arrangements, if properly disclosed</a:t>
          </a:r>
        </a:p>
      </dgm:t>
    </dgm:pt>
    <dgm:pt modelId="{A7E364D2-97DC-480E-8114-5A9FD7C807AF}" type="parTrans" cxnId="{E2773435-28AD-4978-8A3F-7B6F83433A20}">
      <dgm:prSet/>
      <dgm:spPr/>
      <dgm:t>
        <a:bodyPr/>
        <a:lstStyle/>
        <a:p>
          <a:endParaRPr lang="en-US"/>
        </a:p>
      </dgm:t>
    </dgm:pt>
    <dgm:pt modelId="{3805C2CF-9108-4FE9-B860-7AC2269B3B82}" type="sibTrans" cxnId="{E2773435-28AD-4978-8A3F-7B6F83433A20}">
      <dgm:prSet/>
      <dgm:spPr/>
      <dgm:t>
        <a:bodyPr/>
        <a:lstStyle/>
        <a:p>
          <a:endParaRPr lang="en-US"/>
        </a:p>
      </dgm:t>
    </dgm:pt>
    <dgm:pt modelId="{0C5073CA-32B3-4B01-8941-5722822DBCDE}" type="pres">
      <dgm:prSet presAssocID="{30229749-56EC-4399-B356-226F6596EA4F}" presName="root" presStyleCnt="0">
        <dgm:presLayoutVars>
          <dgm:dir/>
          <dgm:resizeHandles val="exact"/>
        </dgm:presLayoutVars>
      </dgm:prSet>
      <dgm:spPr/>
    </dgm:pt>
    <dgm:pt modelId="{A0FD045A-0045-4EA6-B957-71D19F00C66C}" type="pres">
      <dgm:prSet presAssocID="{E9A2757E-6B16-4771-A5D9-0B5D6AC901EB}" presName="compNode" presStyleCnt="0"/>
      <dgm:spPr/>
    </dgm:pt>
    <dgm:pt modelId="{CA926A58-0CC6-4814-A969-C1A58B3DCB03}" type="pres">
      <dgm:prSet presAssocID="{E9A2757E-6B16-4771-A5D9-0B5D6AC901E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6B3A8D69-F4F1-4AA0-AE8E-95C2066C7008}" type="pres">
      <dgm:prSet presAssocID="{E9A2757E-6B16-4771-A5D9-0B5D6AC901EB}" presName="iconSpace" presStyleCnt="0"/>
      <dgm:spPr/>
    </dgm:pt>
    <dgm:pt modelId="{E12E3FE6-587C-4F51-87AE-AA9E1DA29D6A}" type="pres">
      <dgm:prSet presAssocID="{E9A2757E-6B16-4771-A5D9-0B5D6AC901EB}" presName="parTx" presStyleLbl="revTx" presStyleIdx="0" presStyleCnt="4">
        <dgm:presLayoutVars>
          <dgm:chMax val="0"/>
          <dgm:chPref val="0"/>
        </dgm:presLayoutVars>
      </dgm:prSet>
      <dgm:spPr/>
    </dgm:pt>
    <dgm:pt modelId="{93260E7D-ACB1-4C77-A03E-A716F4BA8619}" type="pres">
      <dgm:prSet presAssocID="{E9A2757E-6B16-4771-A5D9-0B5D6AC901EB}" presName="txSpace" presStyleCnt="0"/>
      <dgm:spPr/>
    </dgm:pt>
    <dgm:pt modelId="{A4D202EE-561B-41C8-853F-D5A422F41975}" type="pres">
      <dgm:prSet presAssocID="{E9A2757E-6B16-4771-A5D9-0B5D6AC901EB}" presName="desTx" presStyleLbl="revTx" presStyleIdx="1" presStyleCnt="4">
        <dgm:presLayoutVars/>
      </dgm:prSet>
      <dgm:spPr/>
    </dgm:pt>
    <dgm:pt modelId="{0130728D-011B-46D1-8B38-64F2465A54A1}" type="pres">
      <dgm:prSet presAssocID="{6BCAA351-3AEC-4F4F-9563-FAC0C26CC0E0}" presName="sibTrans" presStyleCnt="0"/>
      <dgm:spPr/>
    </dgm:pt>
    <dgm:pt modelId="{4BAB919B-ECA2-4D0A-A640-28C68620D2CA}" type="pres">
      <dgm:prSet presAssocID="{C0C0B806-7FFD-4A0D-AEF0-6D5B28D5D25E}" presName="compNode" presStyleCnt="0"/>
      <dgm:spPr/>
    </dgm:pt>
    <dgm:pt modelId="{447FCFA9-E141-4669-8EF6-7B586146BCCE}" type="pres">
      <dgm:prSet presAssocID="{C0C0B806-7FFD-4A0D-AEF0-6D5B28D5D25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tract"/>
        </a:ext>
      </dgm:extLst>
    </dgm:pt>
    <dgm:pt modelId="{3E460E82-E560-4905-876B-FE57BCAC5D02}" type="pres">
      <dgm:prSet presAssocID="{C0C0B806-7FFD-4A0D-AEF0-6D5B28D5D25E}" presName="iconSpace" presStyleCnt="0"/>
      <dgm:spPr/>
    </dgm:pt>
    <dgm:pt modelId="{97563363-4D31-4670-89AF-761E6AEE08F2}" type="pres">
      <dgm:prSet presAssocID="{C0C0B806-7FFD-4A0D-AEF0-6D5B28D5D25E}" presName="parTx" presStyleLbl="revTx" presStyleIdx="2" presStyleCnt="4">
        <dgm:presLayoutVars>
          <dgm:chMax val="0"/>
          <dgm:chPref val="0"/>
        </dgm:presLayoutVars>
      </dgm:prSet>
      <dgm:spPr/>
    </dgm:pt>
    <dgm:pt modelId="{B13FB000-17E2-4C34-80BA-E4E9B0253439}" type="pres">
      <dgm:prSet presAssocID="{C0C0B806-7FFD-4A0D-AEF0-6D5B28D5D25E}" presName="txSpace" presStyleCnt="0"/>
      <dgm:spPr/>
    </dgm:pt>
    <dgm:pt modelId="{DB1D6435-D903-4A9B-A54D-490967FE1750}" type="pres">
      <dgm:prSet presAssocID="{C0C0B806-7FFD-4A0D-AEF0-6D5B28D5D25E}" presName="desTx" presStyleLbl="revTx" presStyleIdx="3" presStyleCnt="4" custLinFactNeighborX="-882" custLinFactNeighborY="-10219">
        <dgm:presLayoutVars/>
      </dgm:prSet>
      <dgm:spPr/>
    </dgm:pt>
  </dgm:ptLst>
  <dgm:cxnLst>
    <dgm:cxn modelId="{3619DA19-0253-4232-9EB2-A093C0278FE4}" type="presOf" srcId="{E168E12D-1613-4461-A8F9-F872EC68F3A2}" destId="{A4D202EE-561B-41C8-853F-D5A422F41975}" srcOrd="0" destOrd="0" presId="urn:microsoft.com/office/officeart/2018/2/layout/IconLabelDescriptionList"/>
    <dgm:cxn modelId="{E2773435-28AD-4978-8A3F-7B6F83433A20}" srcId="{C0C0B806-7FFD-4A0D-AEF0-6D5B28D5D25E}" destId="{42BC1D91-3F8E-46DD-A937-312FA272588C}" srcOrd="2" destOrd="0" parTransId="{A7E364D2-97DC-480E-8114-5A9FD7C807AF}" sibTransId="{3805C2CF-9108-4FE9-B860-7AC2269B3B82}"/>
    <dgm:cxn modelId="{6D8C3B3D-7AF0-4A09-9925-3A3A39705E6C}" type="presOf" srcId="{30229749-56EC-4399-B356-226F6596EA4F}" destId="{0C5073CA-32B3-4B01-8941-5722822DBCDE}" srcOrd="0" destOrd="0" presId="urn:microsoft.com/office/officeart/2018/2/layout/IconLabelDescriptionList"/>
    <dgm:cxn modelId="{FD261A52-61F4-489F-A431-E7E8468B237D}" srcId="{E9A2757E-6B16-4771-A5D9-0B5D6AC901EB}" destId="{E168E12D-1613-4461-A8F9-F872EC68F3A2}" srcOrd="0" destOrd="0" parTransId="{A8A4A511-F421-4276-8043-1D67F3D785A0}" sibTransId="{623F8D11-4085-4FAA-A549-D47B3CC57C10}"/>
    <dgm:cxn modelId="{E30AC58F-9064-49FD-AE03-DBE51ECD1B81}" type="presOf" srcId="{42BC1D91-3F8E-46DD-A937-312FA272588C}" destId="{DB1D6435-D903-4A9B-A54D-490967FE1750}" srcOrd="0" destOrd="2" presId="urn:microsoft.com/office/officeart/2018/2/layout/IconLabelDescriptionList"/>
    <dgm:cxn modelId="{86BE5EAC-4F51-493D-A9B5-9E8A09FFD29E}" srcId="{C0C0B806-7FFD-4A0D-AEF0-6D5B28D5D25E}" destId="{9D8F7702-4124-47F9-9672-C2FC81AF0BC1}" srcOrd="1" destOrd="0" parTransId="{67426381-2199-44EE-BF98-F6F753BC2CE2}" sibTransId="{BED2EE6C-335D-472F-A96A-042035E0B22C}"/>
    <dgm:cxn modelId="{E1E72AB0-9F72-47EB-A1EA-211E11EF1F4B}" srcId="{C0C0B806-7FFD-4A0D-AEF0-6D5B28D5D25E}" destId="{F503F5C5-33CF-4506-9BDA-3CF1B1A2EB95}" srcOrd="0" destOrd="0" parTransId="{0C0505C6-E41E-45D5-A9EF-25871B970262}" sibTransId="{70442F5E-5A52-4F5E-A839-F6A5A3303968}"/>
    <dgm:cxn modelId="{1A99C2C7-6B16-46E8-B8D7-2888281CC36B}" type="presOf" srcId="{C0C0B806-7FFD-4A0D-AEF0-6D5B28D5D25E}" destId="{97563363-4D31-4670-89AF-761E6AEE08F2}" srcOrd="0" destOrd="0" presId="urn:microsoft.com/office/officeart/2018/2/layout/IconLabelDescriptionList"/>
    <dgm:cxn modelId="{85359FD5-52E5-4CAA-B10D-A4FB6D95AB2F}" type="presOf" srcId="{E9A2757E-6B16-4771-A5D9-0B5D6AC901EB}" destId="{E12E3FE6-587C-4F51-87AE-AA9E1DA29D6A}" srcOrd="0" destOrd="0" presId="urn:microsoft.com/office/officeart/2018/2/layout/IconLabelDescriptionList"/>
    <dgm:cxn modelId="{297AE5DF-E1DD-467D-A40D-3BC64EBCB847}" srcId="{30229749-56EC-4399-B356-226F6596EA4F}" destId="{E9A2757E-6B16-4771-A5D9-0B5D6AC901EB}" srcOrd="0" destOrd="0" parTransId="{DAD55567-BC23-4620-AC5B-B2BEEF8FDDC3}" sibTransId="{6BCAA351-3AEC-4F4F-9563-FAC0C26CC0E0}"/>
    <dgm:cxn modelId="{47E4AFF2-2BDE-4D96-91E9-C72C64F15971}" srcId="{30229749-56EC-4399-B356-226F6596EA4F}" destId="{C0C0B806-7FFD-4A0D-AEF0-6D5B28D5D25E}" srcOrd="1" destOrd="0" parTransId="{0599A331-D88F-4914-8048-F5D94B615284}" sibTransId="{40B1C38D-6B31-45FA-A3A0-5D02EB14E792}"/>
    <dgm:cxn modelId="{0D5797F4-03E5-4F22-9513-3B57472F836C}" type="presOf" srcId="{F503F5C5-33CF-4506-9BDA-3CF1B1A2EB95}" destId="{DB1D6435-D903-4A9B-A54D-490967FE1750}" srcOrd="0" destOrd="0" presId="urn:microsoft.com/office/officeart/2018/2/layout/IconLabelDescriptionList"/>
    <dgm:cxn modelId="{521678FE-3EF1-4E73-A8BD-ABC3202A06ED}" type="presOf" srcId="{9D8F7702-4124-47F9-9672-C2FC81AF0BC1}" destId="{DB1D6435-D903-4A9B-A54D-490967FE1750}" srcOrd="0" destOrd="1" presId="urn:microsoft.com/office/officeart/2018/2/layout/IconLabelDescriptionList"/>
    <dgm:cxn modelId="{14626601-D64C-4910-A615-5AE679D11618}" type="presParOf" srcId="{0C5073CA-32B3-4B01-8941-5722822DBCDE}" destId="{A0FD045A-0045-4EA6-B957-71D19F00C66C}" srcOrd="0" destOrd="0" presId="urn:microsoft.com/office/officeart/2018/2/layout/IconLabelDescriptionList"/>
    <dgm:cxn modelId="{5E4FE7BD-4213-4772-82B5-A2B72EA39883}" type="presParOf" srcId="{A0FD045A-0045-4EA6-B957-71D19F00C66C}" destId="{CA926A58-0CC6-4814-A969-C1A58B3DCB03}" srcOrd="0" destOrd="0" presId="urn:microsoft.com/office/officeart/2018/2/layout/IconLabelDescriptionList"/>
    <dgm:cxn modelId="{E48A3299-0230-4513-8FE0-DFFF879EF140}" type="presParOf" srcId="{A0FD045A-0045-4EA6-B957-71D19F00C66C}" destId="{6B3A8D69-F4F1-4AA0-AE8E-95C2066C7008}" srcOrd="1" destOrd="0" presId="urn:microsoft.com/office/officeart/2018/2/layout/IconLabelDescriptionList"/>
    <dgm:cxn modelId="{73E4F917-46DE-40F2-81B6-6B49977643FC}" type="presParOf" srcId="{A0FD045A-0045-4EA6-B957-71D19F00C66C}" destId="{E12E3FE6-587C-4F51-87AE-AA9E1DA29D6A}" srcOrd="2" destOrd="0" presId="urn:microsoft.com/office/officeart/2018/2/layout/IconLabelDescriptionList"/>
    <dgm:cxn modelId="{8353BC6B-7DD0-4D0E-8629-9B0DEF075413}" type="presParOf" srcId="{A0FD045A-0045-4EA6-B957-71D19F00C66C}" destId="{93260E7D-ACB1-4C77-A03E-A716F4BA8619}" srcOrd="3" destOrd="0" presId="urn:microsoft.com/office/officeart/2018/2/layout/IconLabelDescriptionList"/>
    <dgm:cxn modelId="{E9EC248C-0946-4DA9-95BC-B50B456D329D}" type="presParOf" srcId="{A0FD045A-0045-4EA6-B957-71D19F00C66C}" destId="{A4D202EE-561B-41C8-853F-D5A422F41975}" srcOrd="4" destOrd="0" presId="urn:microsoft.com/office/officeart/2018/2/layout/IconLabelDescriptionList"/>
    <dgm:cxn modelId="{7663E8C0-4BAA-4DD1-8F90-7978143D16F6}" type="presParOf" srcId="{0C5073CA-32B3-4B01-8941-5722822DBCDE}" destId="{0130728D-011B-46D1-8B38-64F2465A54A1}" srcOrd="1" destOrd="0" presId="urn:microsoft.com/office/officeart/2018/2/layout/IconLabelDescriptionList"/>
    <dgm:cxn modelId="{360D6709-D0E4-401B-9487-9642AE34B669}" type="presParOf" srcId="{0C5073CA-32B3-4B01-8941-5722822DBCDE}" destId="{4BAB919B-ECA2-4D0A-A640-28C68620D2CA}" srcOrd="2" destOrd="0" presId="urn:microsoft.com/office/officeart/2018/2/layout/IconLabelDescriptionList"/>
    <dgm:cxn modelId="{3D27FF96-84F8-445A-A456-29382ED5ADE0}" type="presParOf" srcId="{4BAB919B-ECA2-4D0A-A640-28C68620D2CA}" destId="{447FCFA9-E141-4669-8EF6-7B586146BCCE}" srcOrd="0" destOrd="0" presId="urn:microsoft.com/office/officeart/2018/2/layout/IconLabelDescriptionList"/>
    <dgm:cxn modelId="{51F7A1CB-65BA-4C95-9E84-FFA676C76663}" type="presParOf" srcId="{4BAB919B-ECA2-4D0A-A640-28C68620D2CA}" destId="{3E460E82-E560-4905-876B-FE57BCAC5D02}" srcOrd="1" destOrd="0" presId="urn:microsoft.com/office/officeart/2018/2/layout/IconLabelDescriptionList"/>
    <dgm:cxn modelId="{6CADED4D-6C9D-45A5-8B02-9DF65A5D0B78}" type="presParOf" srcId="{4BAB919B-ECA2-4D0A-A640-28C68620D2CA}" destId="{97563363-4D31-4670-89AF-761E6AEE08F2}" srcOrd="2" destOrd="0" presId="urn:microsoft.com/office/officeart/2018/2/layout/IconLabelDescriptionList"/>
    <dgm:cxn modelId="{7C584DCE-028F-4F50-BD92-1998A09EAF91}" type="presParOf" srcId="{4BAB919B-ECA2-4D0A-A640-28C68620D2CA}" destId="{B13FB000-17E2-4C34-80BA-E4E9B0253439}" srcOrd="3" destOrd="0" presId="urn:microsoft.com/office/officeart/2018/2/layout/IconLabelDescriptionList"/>
    <dgm:cxn modelId="{7AFC192D-6FBD-4EDA-9520-1252CCF3A3CC}" type="presParOf" srcId="{4BAB919B-ECA2-4D0A-A640-28C68620D2CA}" destId="{DB1D6435-D903-4A9B-A54D-490967FE1750}"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B3CFCE-C73A-4E75-824F-A7CE6C8A9C4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9C515C3-5798-4CAF-9B9D-62AE4944DB9E}">
      <dgm:prSet/>
      <dgm:spPr/>
      <dgm:t>
        <a:bodyPr/>
        <a:lstStyle/>
        <a:p>
          <a:r>
            <a:rPr lang="en-US"/>
            <a:t>This is to give you notice that [referring party] has a business relationship with [settlement services provider(s)]. [Describe the nature of the relationship between the referring party and the provider(s), including percentage of ownership interest, if applicable.] Because of this relationship, this referral may provide [referring party] a financial or other benefit.</a:t>
          </a:r>
        </a:p>
      </dgm:t>
    </dgm:pt>
    <dgm:pt modelId="{A179CC33-AB9A-49B7-853D-BED3C4AF7F63}" type="parTrans" cxnId="{A1D74D25-6851-40E1-9C1D-3A64E4A319E4}">
      <dgm:prSet/>
      <dgm:spPr/>
      <dgm:t>
        <a:bodyPr/>
        <a:lstStyle/>
        <a:p>
          <a:endParaRPr lang="en-US"/>
        </a:p>
      </dgm:t>
    </dgm:pt>
    <dgm:pt modelId="{FAF1BA41-FADA-40C7-ABCD-30163FF3AE3E}" type="sibTrans" cxnId="{A1D74D25-6851-40E1-9C1D-3A64E4A319E4}">
      <dgm:prSet/>
      <dgm:spPr/>
      <dgm:t>
        <a:bodyPr/>
        <a:lstStyle/>
        <a:p>
          <a:endParaRPr lang="en-US"/>
        </a:p>
      </dgm:t>
    </dgm:pt>
    <dgm:pt modelId="{83539810-E06D-499F-BF0B-BBCFF9EAFDF5}">
      <dgm:prSet/>
      <dgm:spPr/>
      <dgm:t>
        <a:bodyPr/>
        <a:lstStyle/>
        <a:p>
          <a:r>
            <a:rPr lang="en-US"/>
            <a:t>[A.] Set forth below is the estimated charge or range of charges for the settlement services listed. You are NOT required to use the listed provider(s) as a condition for [settlement of your loan on] [or] [purchase, sale, or refinance of] the subject property. THERE ARE FREQUENTLY OTHER SETTLEMENT SERVICE PROVIDERS AVAILABLE WITH SIMILAR SERVICES. YOU ARE FREE TO SHOP AROUND TO DETERMINE THAT YOU ARE RECEIVING THE BEST SERVICES AND THE BEST RATE FOR THESE SERVICES.</a:t>
          </a:r>
        </a:p>
      </dgm:t>
    </dgm:pt>
    <dgm:pt modelId="{79E39D3E-1874-4DC3-8288-72F67C72B448}" type="parTrans" cxnId="{1AC69AAE-8541-45FD-B147-C44A479B181E}">
      <dgm:prSet/>
      <dgm:spPr/>
      <dgm:t>
        <a:bodyPr/>
        <a:lstStyle/>
        <a:p>
          <a:endParaRPr lang="en-US"/>
        </a:p>
      </dgm:t>
    </dgm:pt>
    <dgm:pt modelId="{A650D34C-D7A7-41DC-9437-2609B44485B4}" type="sibTrans" cxnId="{1AC69AAE-8541-45FD-B147-C44A479B181E}">
      <dgm:prSet/>
      <dgm:spPr/>
      <dgm:t>
        <a:bodyPr/>
        <a:lstStyle/>
        <a:p>
          <a:endParaRPr lang="en-US"/>
        </a:p>
      </dgm:t>
    </dgm:pt>
    <dgm:pt modelId="{EDD5C59A-A79B-4E9E-935F-F6436C2D7D63}">
      <dgm:prSet/>
      <dgm:spPr/>
      <dgm:t>
        <a:bodyPr/>
        <a:lstStyle/>
        <a:p>
          <a:r>
            <a:rPr lang="en-US"/>
            <a:t>[B.] Set forth below is the estimated charge or range of charges for the settlement services of an attorney, credit reporting agency, or real estate appraiser that we, as your lender, will require you to use, as a condition of your loan on this property, to represent our interests in the transaction.</a:t>
          </a:r>
        </a:p>
      </dgm:t>
    </dgm:pt>
    <dgm:pt modelId="{38C46B30-6880-4E98-8D79-C1C6A1D0679C}" type="parTrans" cxnId="{8204C8C4-F25B-4380-B9D3-ADCFA6ECE1A1}">
      <dgm:prSet/>
      <dgm:spPr/>
      <dgm:t>
        <a:bodyPr/>
        <a:lstStyle/>
        <a:p>
          <a:endParaRPr lang="en-US"/>
        </a:p>
      </dgm:t>
    </dgm:pt>
    <dgm:pt modelId="{A319072A-DB6E-478E-9ECE-497C694E8C60}" type="sibTrans" cxnId="{8204C8C4-F25B-4380-B9D3-ADCFA6ECE1A1}">
      <dgm:prSet/>
      <dgm:spPr/>
      <dgm:t>
        <a:bodyPr/>
        <a:lstStyle/>
        <a:p>
          <a:endParaRPr lang="en-US"/>
        </a:p>
      </dgm:t>
    </dgm:pt>
    <dgm:pt modelId="{28A346D5-7695-429F-9440-99B3AD24500E}">
      <dgm:prSet/>
      <dgm:spPr/>
      <dgm:t>
        <a:bodyPr/>
        <a:lstStyle/>
        <a:p>
          <a:r>
            <a:rPr lang="en-US">
              <a:hlinkClick xmlns:r="http://schemas.openxmlformats.org/officeDocument/2006/relationships" r:id="rId1"/>
            </a:rPr>
            <a:t>https://www.consumerfinance.gov/rules-policy/regulations/1024/d/</a:t>
          </a:r>
          <a:r>
            <a:rPr lang="en-US"/>
            <a:t> </a:t>
          </a:r>
        </a:p>
      </dgm:t>
    </dgm:pt>
    <dgm:pt modelId="{CF1FE48B-B063-42B8-B9ED-AE26FBBBE12F}" type="parTrans" cxnId="{6A2F729D-AC8C-472D-A29E-31EB860905E8}">
      <dgm:prSet/>
      <dgm:spPr/>
      <dgm:t>
        <a:bodyPr/>
        <a:lstStyle/>
        <a:p>
          <a:endParaRPr lang="en-US"/>
        </a:p>
      </dgm:t>
    </dgm:pt>
    <dgm:pt modelId="{EE0E983B-9D4E-40A0-9296-8AA59E1538AA}" type="sibTrans" cxnId="{6A2F729D-AC8C-472D-A29E-31EB860905E8}">
      <dgm:prSet/>
      <dgm:spPr/>
      <dgm:t>
        <a:bodyPr/>
        <a:lstStyle/>
        <a:p>
          <a:endParaRPr lang="en-US"/>
        </a:p>
      </dgm:t>
    </dgm:pt>
    <dgm:pt modelId="{DBC3F7CF-C22A-4644-92C9-C0B5A6FFD97B}" type="pres">
      <dgm:prSet presAssocID="{69B3CFCE-C73A-4E75-824F-A7CE6C8A9C41}" presName="vert0" presStyleCnt="0">
        <dgm:presLayoutVars>
          <dgm:dir/>
          <dgm:animOne val="branch"/>
          <dgm:animLvl val="lvl"/>
        </dgm:presLayoutVars>
      </dgm:prSet>
      <dgm:spPr/>
    </dgm:pt>
    <dgm:pt modelId="{F4F79D62-CE2D-43F5-A2CA-E4903675A7DE}" type="pres">
      <dgm:prSet presAssocID="{A9C515C3-5798-4CAF-9B9D-62AE4944DB9E}" presName="thickLine" presStyleLbl="alignNode1" presStyleIdx="0" presStyleCnt="4"/>
      <dgm:spPr/>
    </dgm:pt>
    <dgm:pt modelId="{5C002382-5C3A-4687-8735-C032763BC350}" type="pres">
      <dgm:prSet presAssocID="{A9C515C3-5798-4CAF-9B9D-62AE4944DB9E}" presName="horz1" presStyleCnt="0"/>
      <dgm:spPr/>
    </dgm:pt>
    <dgm:pt modelId="{E58DE89F-89CB-4D1B-9CAA-3869E303E1E1}" type="pres">
      <dgm:prSet presAssocID="{A9C515C3-5798-4CAF-9B9D-62AE4944DB9E}" presName="tx1" presStyleLbl="revTx" presStyleIdx="0" presStyleCnt="4"/>
      <dgm:spPr/>
    </dgm:pt>
    <dgm:pt modelId="{2748D81D-196E-486D-A8F4-BEA3A32B7EA4}" type="pres">
      <dgm:prSet presAssocID="{A9C515C3-5798-4CAF-9B9D-62AE4944DB9E}" presName="vert1" presStyleCnt="0"/>
      <dgm:spPr/>
    </dgm:pt>
    <dgm:pt modelId="{FD0B09DE-E388-4323-96A5-9565E562A4C7}" type="pres">
      <dgm:prSet presAssocID="{83539810-E06D-499F-BF0B-BBCFF9EAFDF5}" presName="thickLine" presStyleLbl="alignNode1" presStyleIdx="1" presStyleCnt="4"/>
      <dgm:spPr/>
    </dgm:pt>
    <dgm:pt modelId="{0DE4505B-6993-45F6-B56F-AB53536DA064}" type="pres">
      <dgm:prSet presAssocID="{83539810-E06D-499F-BF0B-BBCFF9EAFDF5}" presName="horz1" presStyleCnt="0"/>
      <dgm:spPr/>
    </dgm:pt>
    <dgm:pt modelId="{8626FD50-234B-43F5-B1E1-9C0921C189D4}" type="pres">
      <dgm:prSet presAssocID="{83539810-E06D-499F-BF0B-BBCFF9EAFDF5}" presName="tx1" presStyleLbl="revTx" presStyleIdx="1" presStyleCnt="4"/>
      <dgm:spPr/>
    </dgm:pt>
    <dgm:pt modelId="{A06D47C6-6CB3-4A5A-80BC-4C8DA59E6FDD}" type="pres">
      <dgm:prSet presAssocID="{83539810-E06D-499F-BF0B-BBCFF9EAFDF5}" presName="vert1" presStyleCnt="0"/>
      <dgm:spPr/>
    </dgm:pt>
    <dgm:pt modelId="{F2C6AF5D-E5F3-4118-8B4E-E15A8CFE0CB7}" type="pres">
      <dgm:prSet presAssocID="{EDD5C59A-A79B-4E9E-935F-F6436C2D7D63}" presName="thickLine" presStyleLbl="alignNode1" presStyleIdx="2" presStyleCnt="4"/>
      <dgm:spPr/>
    </dgm:pt>
    <dgm:pt modelId="{B8AFE991-FD31-4FEB-9B16-21AE9F0B0EF3}" type="pres">
      <dgm:prSet presAssocID="{EDD5C59A-A79B-4E9E-935F-F6436C2D7D63}" presName="horz1" presStyleCnt="0"/>
      <dgm:spPr/>
    </dgm:pt>
    <dgm:pt modelId="{161B021E-72DB-4AA6-B2BB-CC93C21B65F6}" type="pres">
      <dgm:prSet presAssocID="{EDD5C59A-A79B-4E9E-935F-F6436C2D7D63}" presName="tx1" presStyleLbl="revTx" presStyleIdx="2" presStyleCnt="4"/>
      <dgm:spPr/>
    </dgm:pt>
    <dgm:pt modelId="{27A50C9F-2128-4977-BD20-04FC036B6804}" type="pres">
      <dgm:prSet presAssocID="{EDD5C59A-A79B-4E9E-935F-F6436C2D7D63}" presName="vert1" presStyleCnt="0"/>
      <dgm:spPr/>
    </dgm:pt>
    <dgm:pt modelId="{9AEBB415-9DD7-4399-A5B9-0F9A77F56B2B}" type="pres">
      <dgm:prSet presAssocID="{28A346D5-7695-429F-9440-99B3AD24500E}" presName="thickLine" presStyleLbl="alignNode1" presStyleIdx="3" presStyleCnt="4"/>
      <dgm:spPr/>
    </dgm:pt>
    <dgm:pt modelId="{3F12FA3D-58C2-4B93-8E41-83B641873030}" type="pres">
      <dgm:prSet presAssocID="{28A346D5-7695-429F-9440-99B3AD24500E}" presName="horz1" presStyleCnt="0"/>
      <dgm:spPr/>
    </dgm:pt>
    <dgm:pt modelId="{0C0B21B1-C80F-4179-B94F-117574CC6A7C}" type="pres">
      <dgm:prSet presAssocID="{28A346D5-7695-429F-9440-99B3AD24500E}" presName="tx1" presStyleLbl="revTx" presStyleIdx="3" presStyleCnt="4"/>
      <dgm:spPr/>
    </dgm:pt>
    <dgm:pt modelId="{969DCBB6-0738-47ED-9948-DA2CA54832EF}" type="pres">
      <dgm:prSet presAssocID="{28A346D5-7695-429F-9440-99B3AD24500E}" presName="vert1" presStyleCnt="0"/>
      <dgm:spPr/>
    </dgm:pt>
  </dgm:ptLst>
  <dgm:cxnLst>
    <dgm:cxn modelId="{86293106-1B0D-4E9C-B8EE-6E3F64C6E469}" type="presOf" srcId="{A9C515C3-5798-4CAF-9B9D-62AE4944DB9E}" destId="{E58DE89F-89CB-4D1B-9CAA-3869E303E1E1}" srcOrd="0" destOrd="0" presId="urn:microsoft.com/office/officeart/2008/layout/LinedList"/>
    <dgm:cxn modelId="{A1D74D25-6851-40E1-9C1D-3A64E4A319E4}" srcId="{69B3CFCE-C73A-4E75-824F-A7CE6C8A9C41}" destId="{A9C515C3-5798-4CAF-9B9D-62AE4944DB9E}" srcOrd="0" destOrd="0" parTransId="{A179CC33-AB9A-49B7-853D-BED3C4AF7F63}" sibTransId="{FAF1BA41-FADA-40C7-ABCD-30163FF3AE3E}"/>
    <dgm:cxn modelId="{94641C27-80A7-4578-8C8B-9AE78042D755}" type="presOf" srcId="{EDD5C59A-A79B-4E9E-935F-F6436C2D7D63}" destId="{161B021E-72DB-4AA6-B2BB-CC93C21B65F6}" srcOrd="0" destOrd="0" presId="urn:microsoft.com/office/officeart/2008/layout/LinedList"/>
    <dgm:cxn modelId="{1C4B8830-5F8B-461C-9569-96DBC7C3C695}" type="presOf" srcId="{69B3CFCE-C73A-4E75-824F-A7CE6C8A9C41}" destId="{DBC3F7CF-C22A-4644-92C9-C0B5A6FFD97B}" srcOrd="0" destOrd="0" presId="urn:microsoft.com/office/officeart/2008/layout/LinedList"/>
    <dgm:cxn modelId="{6A2F729D-AC8C-472D-A29E-31EB860905E8}" srcId="{69B3CFCE-C73A-4E75-824F-A7CE6C8A9C41}" destId="{28A346D5-7695-429F-9440-99B3AD24500E}" srcOrd="3" destOrd="0" parTransId="{CF1FE48B-B063-42B8-B9ED-AE26FBBBE12F}" sibTransId="{EE0E983B-9D4E-40A0-9296-8AA59E1538AA}"/>
    <dgm:cxn modelId="{1AC69AAE-8541-45FD-B147-C44A479B181E}" srcId="{69B3CFCE-C73A-4E75-824F-A7CE6C8A9C41}" destId="{83539810-E06D-499F-BF0B-BBCFF9EAFDF5}" srcOrd="1" destOrd="0" parTransId="{79E39D3E-1874-4DC3-8288-72F67C72B448}" sibTransId="{A650D34C-D7A7-41DC-9437-2609B44485B4}"/>
    <dgm:cxn modelId="{8204C8C4-F25B-4380-B9D3-ADCFA6ECE1A1}" srcId="{69B3CFCE-C73A-4E75-824F-A7CE6C8A9C41}" destId="{EDD5C59A-A79B-4E9E-935F-F6436C2D7D63}" srcOrd="2" destOrd="0" parTransId="{38C46B30-6880-4E98-8D79-C1C6A1D0679C}" sibTransId="{A319072A-DB6E-478E-9ECE-497C694E8C60}"/>
    <dgm:cxn modelId="{339ABFDD-750E-4EEC-B3F0-46E559E79177}" type="presOf" srcId="{83539810-E06D-499F-BF0B-BBCFF9EAFDF5}" destId="{8626FD50-234B-43F5-B1E1-9C0921C189D4}" srcOrd="0" destOrd="0" presId="urn:microsoft.com/office/officeart/2008/layout/LinedList"/>
    <dgm:cxn modelId="{1E6074EB-32E9-45D5-914C-FCE83500DFED}" type="presOf" srcId="{28A346D5-7695-429F-9440-99B3AD24500E}" destId="{0C0B21B1-C80F-4179-B94F-117574CC6A7C}" srcOrd="0" destOrd="0" presId="urn:microsoft.com/office/officeart/2008/layout/LinedList"/>
    <dgm:cxn modelId="{9BE9F24D-9BD6-486A-9D0F-A63964F7AB9A}" type="presParOf" srcId="{DBC3F7CF-C22A-4644-92C9-C0B5A6FFD97B}" destId="{F4F79D62-CE2D-43F5-A2CA-E4903675A7DE}" srcOrd="0" destOrd="0" presId="urn:microsoft.com/office/officeart/2008/layout/LinedList"/>
    <dgm:cxn modelId="{8DE6453A-EA2B-4B60-93BE-2F1040D6E08A}" type="presParOf" srcId="{DBC3F7CF-C22A-4644-92C9-C0B5A6FFD97B}" destId="{5C002382-5C3A-4687-8735-C032763BC350}" srcOrd="1" destOrd="0" presId="urn:microsoft.com/office/officeart/2008/layout/LinedList"/>
    <dgm:cxn modelId="{EFE55B30-848A-4D0E-9F22-B7C47B6B28A8}" type="presParOf" srcId="{5C002382-5C3A-4687-8735-C032763BC350}" destId="{E58DE89F-89CB-4D1B-9CAA-3869E303E1E1}" srcOrd="0" destOrd="0" presId="urn:microsoft.com/office/officeart/2008/layout/LinedList"/>
    <dgm:cxn modelId="{D47A24F8-3B0F-4A83-A943-82A7732F7654}" type="presParOf" srcId="{5C002382-5C3A-4687-8735-C032763BC350}" destId="{2748D81D-196E-486D-A8F4-BEA3A32B7EA4}" srcOrd="1" destOrd="0" presId="urn:microsoft.com/office/officeart/2008/layout/LinedList"/>
    <dgm:cxn modelId="{7AE99F3A-835F-4692-AD75-0FAD310318FF}" type="presParOf" srcId="{DBC3F7CF-C22A-4644-92C9-C0B5A6FFD97B}" destId="{FD0B09DE-E388-4323-96A5-9565E562A4C7}" srcOrd="2" destOrd="0" presId="urn:microsoft.com/office/officeart/2008/layout/LinedList"/>
    <dgm:cxn modelId="{9811BCF5-3425-40A4-85DF-D1A26CD1E1D0}" type="presParOf" srcId="{DBC3F7CF-C22A-4644-92C9-C0B5A6FFD97B}" destId="{0DE4505B-6993-45F6-B56F-AB53536DA064}" srcOrd="3" destOrd="0" presId="urn:microsoft.com/office/officeart/2008/layout/LinedList"/>
    <dgm:cxn modelId="{5E897367-D2FF-4F13-B97D-5B02E1AD3620}" type="presParOf" srcId="{0DE4505B-6993-45F6-B56F-AB53536DA064}" destId="{8626FD50-234B-43F5-B1E1-9C0921C189D4}" srcOrd="0" destOrd="0" presId="urn:microsoft.com/office/officeart/2008/layout/LinedList"/>
    <dgm:cxn modelId="{A616FF72-822A-407D-871F-E52A243ADA82}" type="presParOf" srcId="{0DE4505B-6993-45F6-B56F-AB53536DA064}" destId="{A06D47C6-6CB3-4A5A-80BC-4C8DA59E6FDD}" srcOrd="1" destOrd="0" presId="urn:microsoft.com/office/officeart/2008/layout/LinedList"/>
    <dgm:cxn modelId="{8C6D6054-C885-4A4B-B0F6-E902658F8C4A}" type="presParOf" srcId="{DBC3F7CF-C22A-4644-92C9-C0B5A6FFD97B}" destId="{F2C6AF5D-E5F3-4118-8B4E-E15A8CFE0CB7}" srcOrd="4" destOrd="0" presId="urn:microsoft.com/office/officeart/2008/layout/LinedList"/>
    <dgm:cxn modelId="{1D894B30-2E8D-40CD-80EC-53A003D6D382}" type="presParOf" srcId="{DBC3F7CF-C22A-4644-92C9-C0B5A6FFD97B}" destId="{B8AFE991-FD31-4FEB-9B16-21AE9F0B0EF3}" srcOrd="5" destOrd="0" presId="urn:microsoft.com/office/officeart/2008/layout/LinedList"/>
    <dgm:cxn modelId="{BCF6109B-1010-4C0C-8CAE-538C1066E817}" type="presParOf" srcId="{B8AFE991-FD31-4FEB-9B16-21AE9F0B0EF3}" destId="{161B021E-72DB-4AA6-B2BB-CC93C21B65F6}" srcOrd="0" destOrd="0" presId="urn:microsoft.com/office/officeart/2008/layout/LinedList"/>
    <dgm:cxn modelId="{D1BA00F3-C3A8-4C30-AEC9-5E39C431E2CF}" type="presParOf" srcId="{B8AFE991-FD31-4FEB-9B16-21AE9F0B0EF3}" destId="{27A50C9F-2128-4977-BD20-04FC036B6804}" srcOrd="1" destOrd="0" presId="urn:microsoft.com/office/officeart/2008/layout/LinedList"/>
    <dgm:cxn modelId="{077C74C7-BA36-4E77-8B7F-6449482B20ED}" type="presParOf" srcId="{DBC3F7CF-C22A-4644-92C9-C0B5A6FFD97B}" destId="{9AEBB415-9DD7-4399-A5B9-0F9A77F56B2B}" srcOrd="6" destOrd="0" presId="urn:microsoft.com/office/officeart/2008/layout/LinedList"/>
    <dgm:cxn modelId="{CE23BB89-76EE-412C-90D3-07B2A4B443E3}" type="presParOf" srcId="{DBC3F7CF-C22A-4644-92C9-C0B5A6FFD97B}" destId="{3F12FA3D-58C2-4B93-8E41-83B641873030}" srcOrd="7" destOrd="0" presId="urn:microsoft.com/office/officeart/2008/layout/LinedList"/>
    <dgm:cxn modelId="{DFC35763-AEC2-47AC-A845-34458FE08642}" type="presParOf" srcId="{3F12FA3D-58C2-4B93-8E41-83B641873030}" destId="{0C0B21B1-C80F-4179-B94F-117574CC6A7C}" srcOrd="0" destOrd="0" presId="urn:microsoft.com/office/officeart/2008/layout/LinedList"/>
    <dgm:cxn modelId="{7A975603-7104-42A9-A5C6-710118EDF717}" type="presParOf" srcId="{3F12FA3D-58C2-4B93-8E41-83B641873030}" destId="{969DCBB6-0738-47ED-9948-DA2CA54832E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29BB55-270B-4A78-9611-F70A4A6375D3}"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BF548873-9641-40EE-A51D-658D0D5160D4}">
      <dgm:prSet/>
      <dgm:spPr/>
      <dgm:t>
        <a:bodyPr/>
        <a:lstStyle/>
        <a:p>
          <a:r>
            <a:rPr lang="en-US"/>
            <a:t>Co-Marketing Example : A real estate broker and a mortgage lender agree to purchase flyers advertising both services together. Each company gets exactly one-half of the flyer to advertise its services and each company pays one-half of the cost of the advertisement.</a:t>
          </a:r>
        </a:p>
      </dgm:t>
    </dgm:pt>
    <dgm:pt modelId="{2D9318C5-0302-4AB6-90C6-97458D44D8BB}" type="parTrans" cxnId="{82D8C9E6-25F8-4F82-8E39-67E3885768B3}">
      <dgm:prSet/>
      <dgm:spPr/>
      <dgm:t>
        <a:bodyPr/>
        <a:lstStyle/>
        <a:p>
          <a:endParaRPr lang="en-US"/>
        </a:p>
      </dgm:t>
    </dgm:pt>
    <dgm:pt modelId="{202340E9-E787-4750-88FE-CF0A2251056D}" type="sibTrans" cxnId="{82D8C9E6-25F8-4F82-8E39-67E3885768B3}">
      <dgm:prSet/>
      <dgm:spPr/>
      <dgm:t>
        <a:bodyPr/>
        <a:lstStyle/>
        <a:p>
          <a:endParaRPr lang="en-US"/>
        </a:p>
      </dgm:t>
    </dgm:pt>
    <dgm:pt modelId="{081A116E-626A-4721-ABFD-3B9ECFEAC6C5}">
      <dgm:prSet/>
      <dgm:spPr/>
      <dgm:t>
        <a:bodyPr/>
        <a:lstStyle/>
        <a:p>
          <a:r>
            <a:rPr lang="en-US"/>
            <a:t>This is not a violation of RESPA so long as the costs paid by the broker and lender are reasonably related to the value of the goods or services received in return. If one party is paying more than a pro rata share for the advertisement, or the other company dominates the space on the flyer they paid equally for, this could be seen as a disguised payment for referral, resulting in a RESPA violation.</a:t>
          </a:r>
        </a:p>
      </dgm:t>
    </dgm:pt>
    <dgm:pt modelId="{FF7BE032-A6B5-41B0-B3CB-5E504E263109}" type="parTrans" cxnId="{1BA0CB80-C2BE-4297-9B4D-478E292B2065}">
      <dgm:prSet/>
      <dgm:spPr/>
      <dgm:t>
        <a:bodyPr/>
        <a:lstStyle/>
        <a:p>
          <a:endParaRPr lang="en-US"/>
        </a:p>
      </dgm:t>
    </dgm:pt>
    <dgm:pt modelId="{0D65891C-5B0E-4C5D-8273-3F76C7918A92}" type="sibTrans" cxnId="{1BA0CB80-C2BE-4297-9B4D-478E292B2065}">
      <dgm:prSet/>
      <dgm:spPr/>
      <dgm:t>
        <a:bodyPr/>
        <a:lstStyle/>
        <a:p>
          <a:endParaRPr lang="en-US"/>
        </a:p>
      </dgm:t>
    </dgm:pt>
    <dgm:pt modelId="{04E85B41-4EB1-4C51-8B85-A32BA457B180}" type="pres">
      <dgm:prSet presAssocID="{6929BB55-270B-4A78-9611-F70A4A6375D3}" presName="linear" presStyleCnt="0">
        <dgm:presLayoutVars>
          <dgm:animLvl val="lvl"/>
          <dgm:resizeHandles val="exact"/>
        </dgm:presLayoutVars>
      </dgm:prSet>
      <dgm:spPr/>
    </dgm:pt>
    <dgm:pt modelId="{6956EA10-5B89-447B-92ED-1D82B3DF5D9D}" type="pres">
      <dgm:prSet presAssocID="{BF548873-9641-40EE-A51D-658D0D5160D4}" presName="parentText" presStyleLbl="node1" presStyleIdx="0" presStyleCnt="2">
        <dgm:presLayoutVars>
          <dgm:chMax val="0"/>
          <dgm:bulletEnabled val="1"/>
        </dgm:presLayoutVars>
      </dgm:prSet>
      <dgm:spPr/>
    </dgm:pt>
    <dgm:pt modelId="{5D0A92CC-4A3E-4FA7-9F24-BF80BF256CF7}" type="pres">
      <dgm:prSet presAssocID="{202340E9-E787-4750-88FE-CF0A2251056D}" presName="spacer" presStyleCnt="0"/>
      <dgm:spPr/>
    </dgm:pt>
    <dgm:pt modelId="{354129FD-654B-47FA-9BE9-C3798E26BDA4}" type="pres">
      <dgm:prSet presAssocID="{081A116E-626A-4721-ABFD-3B9ECFEAC6C5}" presName="parentText" presStyleLbl="node1" presStyleIdx="1" presStyleCnt="2">
        <dgm:presLayoutVars>
          <dgm:chMax val="0"/>
          <dgm:bulletEnabled val="1"/>
        </dgm:presLayoutVars>
      </dgm:prSet>
      <dgm:spPr/>
    </dgm:pt>
  </dgm:ptLst>
  <dgm:cxnLst>
    <dgm:cxn modelId="{F3AB6B12-E280-4E68-B81C-D5DD2D5175A0}" type="presOf" srcId="{BF548873-9641-40EE-A51D-658D0D5160D4}" destId="{6956EA10-5B89-447B-92ED-1D82B3DF5D9D}" srcOrd="0" destOrd="0" presId="urn:microsoft.com/office/officeart/2005/8/layout/vList2"/>
    <dgm:cxn modelId="{1BA0CB80-C2BE-4297-9B4D-478E292B2065}" srcId="{6929BB55-270B-4A78-9611-F70A4A6375D3}" destId="{081A116E-626A-4721-ABFD-3B9ECFEAC6C5}" srcOrd="1" destOrd="0" parTransId="{FF7BE032-A6B5-41B0-B3CB-5E504E263109}" sibTransId="{0D65891C-5B0E-4C5D-8273-3F76C7918A92}"/>
    <dgm:cxn modelId="{CDA9E386-73ED-4872-8317-842908C8325D}" type="presOf" srcId="{6929BB55-270B-4A78-9611-F70A4A6375D3}" destId="{04E85B41-4EB1-4C51-8B85-A32BA457B180}" srcOrd="0" destOrd="0" presId="urn:microsoft.com/office/officeart/2005/8/layout/vList2"/>
    <dgm:cxn modelId="{82D8C9E6-25F8-4F82-8E39-67E3885768B3}" srcId="{6929BB55-270B-4A78-9611-F70A4A6375D3}" destId="{BF548873-9641-40EE-A51D-658D0D5160D4}" srcOrd="0" destOrd="0" parTransId="{2D9318C5-0302-4AB6-90C6-97458D44D8BB}" sibTransId="{202340E9-E787-4750-88FE-CF0A2251056D}"/>
    <dgm:cxn modelId="{F48DDBFE-9DE1-4FC8-8900-E12D9EC0B60B}" type="presOf" srcId="{081A116E-626A-4721-ABFD-3B9ECFEAC6C5}" destId="{354129FD-654B-47FA-9BE9-C3798E26BDA4}" srcOrd="0" destOrd="0" presId="urn:microsoft.com/office/officeart/2005/8/layout/vList2"/>
    <dgm:cxn modelId="{E3BF57A6-F3E8-4C78-ACED-2500B910723C}" type="presParOf" srcId="{04E85B41-4EB1-4C51-8B85-A32BA457B180}" destId="{6956EA10-5B89-447B-92ED-1D82B3DF5D9D}" srcOrd="0" destOrd="0" presId="urn:microsoft.com/office/officeart/2005/8/layout/vList2"/>
    <dgm:cxn modelId="{035F7C65-C27C-438C-8C5B-DA288B370F35}" type="presParOf" srcId="{04E85B41-4EB1-4C51-8B85-A32BA457B180}" destId="{5D0A92CC-4A3E-4FA7-9F24-BF80BF256CF7}" srcOrd="1" destOrd="0" presId="urn:microsoft.com/office/officeart/2005/8/layout/vList2"/>
    <dgm:cxn modelId="{D898DBEE-6168-41FD-9B1A-C45BCF6A9E76}" type="presParOf" srcId="{04E85B41-4EB1-4C51-8B85-A32BA457B180}" destId="{354129FD-654B-47FA-9BE9-C3798E26BDA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C53474-4ED0-478B-8938-4CECFE98AA5C}" type="doc">
      <dgm:prSet loTypeId="urn:microsoft.com/office/officeart/2008/layout/LinedList" loCatId="list" qsTypeId="urn:microsoft.com/office/officeart/2005/8/quickstyle/simple3" qsCatId="simple" csTypeId="urn:microsoft.com/office/officeart/2005/8/colors/colorful5" csCatId="colorful"/>
      <dgm:spPr/>
      <dgm:t>
        <a:bodyPr/>
        <a:lstStyle/>
        <a:p>
          <a:endParaRPr lang="en-US"/>
        </a:p>
      </dgm:t>
    </dgm:pt>
    <dgm:pt modelId="{5405D304-9653-4BCC-B42A-64C93A861ED0}">
      <dgm:prSet/>
      <dgm:spPr/>
      <dgm:t>
        <a:bodyPr/>
        <a:lstStyle/>
        <a:p>
          <a:r>
            <a:rPr lang="en-US" baseline="0"/>
            <a:t>(d)Penalties for violations; joint and several liability; treble damages; actions for injunction by Bureau and Secretary and by State officials; costs and attorney fees; construction of State laws</a:t>
          </a:r>
          <a:endParaRPr lang="en-US"/>
        </a:p>
      </dgm:t>
    </dgm:pt>
    <dgm:pt modelId="{357FDB97-C6BB-4C6D-BC97-19687750238B}" type="parTrans" cxnId="{7A21E718-7D65-4EF1-AF1C-9FE292A35B2E}">
      <dgm:prSet/>
      <dgm:spPr/>
      <dgm:t>
        <a:bodyPr/>
        <a:lstStyle/>
        <a:p>
          <a:endParaRPr lang="en-US"/>
        </a:p>
      </dgm:t>
    </dgm:pt>
    <dgm:pt modelId="{6260B884-DA0B-49FA-8004-2C6F17ABEEE1}" type="sibTrans" cxnId="{7A21E718-7D65-4EF1-AF1C-9FE292A35B2E}">
      <dgm:prSet/>
      <dgm:spPr/>
      <dgm:t>
        <a:bodyPr/>
        <a:lstStyle/>
        <a:p>
          <a:endParaRPr lang="en-US"/>
        </a:p>
      </dgm:t>
    </dgm:pt>
    <dgm:pt modelId="{61119AD2-38A4-4C11-BDB0-B835036FBF5E}">
      <dgm:prSet/>
      <dgm:spPr/>
      <dgm:t>
        <a:bodyPr/>
        <a:lstStyle/>
        <a:p>
          <a:r>
            <a:rPr lang="en-US" baseline="0"/>
            <a:t>(1)Any person or persons who violate the provisions of this section shall be fined not more than $10,000 or imprisoned for not more than one year, or both.</a:t>
          </a:r>
          <a:endParaRPr lang="en-US"/>
        </a:p>
      </dgm:t>
    </dgm:pt>
    <dgm:pt modelId="{B379CA81-9CF6-45BE-844F-3C15C16C495C}" type="parTrans" cxnId="{10141D3E-4949-4FDC-9136-01E7D9FEDB5C}">
      <dgm:prSet/>
      <dgm:spPr/>
      <dgm:t>
        <a:bodyPr/>
        <a:lstStyle/>
        <a:p>
          <a:endParaRPr lang="en-US"/>
        </a:p>
      </dgm:t>
    </dgm:pt>
    <dgm:pt modelId="{C7D9BF2F-5187-4A52-BF49-5C9F7E9856E2}" type="sibTrans" cxnId="{10141D3E-4949-4FDC-9136-01E7D9FEDB5C}">
      <dgm:prSet/>
      <dgm:spPr/>
      <dgm:t>
        <a:bodyPr/>
        <a:lstStyle/>
        <a:p>
          <a:endParaRPr lang="en-US"/>
        </a:p>
      </dgm:t>
    </dgm:pt>
    <dgm:pt modelId="{A253C221-4272-4C47-AB4F-2F69FDB5237F}" type="pres">
      <dgm:prSet presAssocID="{2CC53474-4ED0-478B-8938-4CECFE98AA5C}" presName="vert0" presStyleCnt="0">
        <dgm:presLayoutVars>
          <dgm:dir/>
          <dgm:animOne val="branch"/>
          <dgm:animLvl val="lvl"/>
        </dgm:presLayoutVars>
      </dgm:prSet>
      <dgm:spPr/>
    </dgm:pt>
    <dgm:pt modelId="{6FF966B0-2414-4ABD-956E-17CA85A3A461}" type="pres">
      <dgm:prSet presAssocID="{5405D304-9653-4BCC-B42A-64C93A861ED0}" presName="thickLine" presStyleLbl="alignNode1" presStyleIdx="0" presStyleCnt="2"/>
      <dgm:spPr/>
    </dgm:pt>
    <dgm:pt modelId="{6110E481-2DBB-4B3E-9D35-73CCC3AA2670}" type="pres">
      <dgm:prSet presAssocID="{5405D304-9653-4BCC-B42A-64C93A861ED0}" presName="horz1" presStyleCnt="0"/>
      <dgm:spPr/>
    </dgm:pt>
    <dgm:pt modelId="{15B50703-BA80-4A4A-8F0B-F031E62C8D7D}" type="pres">
      <dgm:prSet presAssocID="{5405D304-9653-4BCC-B42A-64C93A861ED0}" presName="tx1" presStyleLbl="revTx" presStyleIdx="0" presStyleCnt="2"/>
      <dgm:spPr/>
    </dgm:pt>
    <dgm:pt modelId="{1C14DF8E-544E-4D9F-A903-D278B0B7EEFD}" type="pres">
      <dgm:prSet presAssocID="{5405D304-9653-4BCC-B42A-64C93A861ED0}" presName="vert1" presStyleCnt="0"/>
      <dgm:spPr/>
    </dgm:pt>
    <dgm:pt modelId="{14632548-237B-41B0-9178-02C11E60A0D9}" type="pres">
      <dgm:prSet presAssocID="{61119AD2-38A4-4C11-BDB0-B835036FBF5E}" presName="thickLine" presStyleLbl="alignNode1" presStyleIdx="1" presStyleCnt="2"/>
      <dgm:spPr/>
    </dgm:pt>
    <dgm:pt modelId="{C4E15EAD-E853-455C-A03E-2F359C496F17}" type="pres">
      <dgm:prSet presAssocID="{61119AD2-38A4-4C11-BDB0-B835036FBF5E}" presName="horz1" presStyleCnt="0"/>
      <dgm:spPr/>
    </dgm:pt>
    <dgm:pt modelId="{241A5546-F15D-4C15-B75F-C67BD0BF5A14}" type="pres">
      <dgm:prSet presAssocID="{61119AD2-38A4-4C11-BDB0-B835036FBF5E}" presName="tx1" presStyleLbl="revTx" presStyleIdx="1" presStyleCnt="2"/>
      <dgm:spPr/>
    </dgm:pt>
    <dgm:pt modelId="{A4948127-439D-45A0-BDB1-721F68994A51}" type="pres">
      <dgm:prSet presAssocID="{61119AD2-38A4-4C11-BDB0-B835036FBF5E}" presName="vert1" presStyleCnt="0"/>
      <dgm:spPr/>
    </dgm:pt>
  </dgm:ptLst>
  <dgm:cxnLst>
    <dgm:cxn modelId="{7A21E718-7D65-4EF1-AF1C-9FE292A35B2E}" srcId="{2CC53474-4ED0-478B-8938-4CECFE98AA5C}" destId="{5405D304-9653-4BCC-B42A-64C93A861ED0}" srcOrd="0" destOrd="0" parTransId="{357FDB97-C6BB-4C6D-BC97-19687750238B}" sibTransId="{6260B884-DA0B-49FA-8004-2C6F17ABEEE1}"/>
    <dgm:cxn modelId="{99D19A22-02A9-457F-BE8C-F1BF61F47027}" type="presOf" srcId="{5405D304-9653-4BCC-B42A-64C93A861ED0}" destId="{15B50703-BA80-4A4A-8F0B-F031E62C8D7D}" srcOrd="0" destOrd="0" presId="urn:microsoft.com/office/officeart/2008/layout/LinedList"/>
    <dgm:cxn modelId="{25137E2A-A8FC-430B-85FD-296362EB98E8}" type="presOf" srcId="{61119AD2-38A4-4C11-BDB0-B835036FBF5E}" destId="{241A5546-F15D-4C15-B75F-C67BD0BF5A14}" srcOrd="0" destOrd="0" presId="urn:microsoft.com/office/officeart/2008/layout/LinedList"/>
    <dgm:cxn modelId="{10141D3E-4949-4FDC-9136-01E7D9FEDB5C}" srcId="{2CC53474-4ED0-478B-8938-4CECFE98AA5C}" destId="{61119AD2-38A4-4C11-BDB0-B835036FBF5E}" srcOrd="1" destOrd="0" parTransId="{B379CA81-9CF6-45BE-844F-3C15C16C495C}" sibTransId="{C7D9BF2F-5187-4A52-BF49-5C9F7E9856E2}"/>
    <dgm:cxn modelId="{009305AB-94D9-4FF9-992D-5CA528A7064B}" type="presOf" srcId="{2CC53474-4ED0-478B-8938-4CECFE98AA5C}" destId="{A253C221-4272-4C47-AB4F-2F69FDB5237F}" srcOrd="0" destOrd="0" presId="urn:microsoft.com/office/officeart/2008/layout/LinedList"/>
    <dgm:cxn modelId="{6E5D39BC-4A07-4DEE-A866-67F8867F4D72}" type="presParOf" srcId="{A253C221-4272-4C47-AB4F-2F69FDB5237F}" destId="{6FF966B0-2414-4ABD-956E-17CA85A3A461}" srcOrd="0" destOrd="0" presId="urn:microsoft.com/office/officeart/2008/layout/LinedList"/>
    <dgm:cxn modelId="{B85210AD-0026-49BE-B4AE-1573940774F0}" type="presParOf" srcId="{A253C221-4272-4C47-AB4F-2F69FDB5237F}" destId="{6110E481-2DBB-4B3E-9D35-73CCC3AA2670}" srcOrd="1" destOrd="0" presId="urn:microsoft.com/office/officeart/2008/layout/LinedList"/>
    <dgm:cxn modelId="{70AD1AD6-4018-454B-944E-4A54FFB3D98E}" type="presParOf" srcId="{6110E481-2DBB-4B3E-9D35-73CCC3AA2670}" destId="{15B50703-BA80-4A4A-8F0B-F031E62C8D7D}" srcOrd="0" destOrd="0" presId="urn:microsoft.com/office/officeart/2008/layout/LinedList"/>
    <dgm:cxn modelId="{DCCD79D2-9148-49A3-A718-53A3BD335C3C}" type="presParOf" srcId="{6110E481-2DBB-4B3E-9D35-73CCC3AA2670}" destId="{1C14DF8E-544E-4D9F-A903-D278B0B7EEFD}" srcOrd="1" destOrd="0" presId="urn:microsoft.com/office/officeart/2008/layout/LinedList"/>
    <dgm:cxn modelId="{BB05B52B-2598-4931-A394-869047B485B9}" type="presParOf" srcId="{A253C221-4272-4C47-AB4F-2F69FDB5237F}" destId="{14632548-237B-41B0-9178-02C11E60A0D9}" srcOrd="2" destOrd="0" presId="urn:microsoft.com/office/officeart/2008/layout/LinedList"/>
    <dgm:cxn modelId="{0EEB9998-7D0A-4A91-8ECD-0FC646B6F2C1}" type="presParOf" srcId="{A253C221-4272-4C47-AB4F-2F69FDB5237F}" destId="{C4E15EAD-E853-455C-A03E-2F359C496F17}" srcOrd="3" destOrd="0" presId="urn:microsoft.com/office/officeart/2008/layout/LinedList"/>
    <dgm:cxn modelId="{63D18969-6171-4077-BBFA-CAD6E6F4CE2E}" type="presParOf" srcId="{C4E15EAD-E853-455C-A03E-2F359C496F17}" destId="{241A5546-F15D-4C15-B75F-C67BD0BF5A14}" srcOrd="0" destOrd="0" presId="urn:microsoft.com/office/officeart/2008/layout/LinedList"/>
    <dgm:cxn modelId="{99A613E8-C7AE-4C57-8718-9D74F0DC394E}" type="presParOf" srcId="{C4E15EAD-E853-455C-A03E-2F359C496F17}" destId="{A4948127-439D-45A0-BDB1-721F68994A5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A6361-D714-4CB4-9D79-4F1012DD7109}">
      <dsp:nvSpPr>
        <dsp:cNvPr id="0" name=""/>
        <dsp:cNvSpPr/>
      </dsp:nvSpPr>
      <dsp:spPr>
        <a:xfrm>
          <a:off x="0" y="322608"/>
          <a:ext cx="3017341" cy="19160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B6507E7-CDCD-45DB-A7B9-CF016FBA8FF2}">
      <dsp:nvSpPr>
        <dsp:cNvPr id="0" name=""/>
        <dsp:cNvSpPr/>
      </dsp:nvSpPr>
      <dsp:spPr>
        <a:xfrm>
          <a:off x="335260" y="641105"/>
          <a:ext cx="3017341" cy="191601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Limits referral options</a:t>
          </a:r>
          <a:endParaRPr lang="en-US" sz="2500" kern="1200"/>
        </a:p>
      </dsp:txBody>
      <dsp:txXfrm>
        <a:off x="391378" y="697223"/>
        <a:ext cx="2905105" cy="1803775"/>
      </dsp:txXfrm>
    </dsp:sp>
    <dsp:sp modelId="{31F2DB9F-22D6-4421-858D-6D8FCBCB4D41}">
      <dsp:nvSpPr>
        <dsp:cNvPr id="0" name=""/>
        <dsp:cNvSpPr/>
      </dsp:nvSpPr>
      <dsp:spPr>
        <a:xfrm>
          <a:off x="3687861" y="322608"/>
          <a:ext cx="3017341" cy="19160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ED424CE-96F6-4CD2-8414-EEE92A6068FD}">
      <dsp:nvSpPr>
        <dsp:cNvPr id="0" name=""/>
        <dsp:cNvSpPr/>
      </dsp:nvSpPr>
      <dsp:spPr>
        <a:xfrm>
          <a:off x="4023121" y="641105"/>
          <a:ext cx="3017341" cy="191601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Required Affiliated Business Disclosures, when necessary</a:t>
          </a:r>
          <a:endParaRPr lang="en-US" sz="2500" kern="1200"/>
        </a:p>
      </dsp:txBody>
      <dsp:txXfrm>
        <a:off x="4079239" y="697223"/>
        <a:ext cx="2905105" cy="1803775"/>
      </dsp:txXfrm>
    </dsp:sp>
    <dsp:sp modelId="{81A6F2FB-3757-48AC-A774-C778AB76C317}">
      <dsp:nvSpPr>
        <dsp:cNvPr id="0" name=""/>
        <dsp:cNvSpPr/>
      </dsp:nvSpPr>
      <dsp:spPr>
        <a:xfrm>
          <a:off x="7375723" y="322608"/>
          <a:ext cx="3017341" cy="19160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921236D-C88F-4FC3-8DD2-4C5B9CBBDCC2}">
      <dsp:nvSpPr>
        <dsp:cNvPr id="0" name=""/>
        <dsp:cNvSpPr/>
      </dsp:nvSpPr>
      <dsp:spPr>
        <a:xfrm>
          <a:off x="7710983" y="641105"/>
          <a:ext cx="3017341" cy="191601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Affects Marketing Service Arrangements</a:t>
          </a:r>
          <a:endParaRPr lang="en-US" sz="2500" kern="1200"/>
        </a:p>
      </dsp:txBody>
      <dsp:txXfrm>
        <a:off x="7767101" y="697223"/>
        <a:ext cx="2905105" cy="18037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26A58-0CC6-4814-A969-C1A58B3DCB03}">
      <dsp:nvSpPr>
        <dsp:cNvPr id="0" name=""/>
        <dsp:cNvSpPr/>
      </dsp:nvSpPr>
      <dsp:spPr>
        <a:xfrm>
          <a:off x="666162" y="390890"/>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2E3FE6-587C-4F51-87AE-AA9E1DA29D6A}">
      <dsp:nvSpPr>
        <dsp:cNvPr id="0" name=""/>
        <dsp:cNvSpPr/>
      </dsp:nvSpPr>
      <dsp:spPr>
        <a:xfrm>
          <a:off x="666162" y="2072297"/>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kern="1200" dirty="0"/>
            <a:t>Cannot give or receive money or thing of value for referrals. 12 U.S.C. 2607(a)</a:t>
          </a:r>
        </a:p>
      </dsp:txBody>
      <dsp:txXfrm>
        <a:off x="666162" y="2072297"/>
        <a:ext cx="4320000" cy="648000"/>
      </dsp:txXfrm>
    </dsp:sp>
    <dsp:sp modelId="{A4D202EE-561B-41C8-853F-D5A422F41975}">
      <dsp:nvSpPr>
        <dsp:cNvPr id="0" name=""/>
        <dsp:cNvSpPr/>
      </dsp:nvSpPr>
      <dsp:spPr>
        <a:xfrm>
          <a:off x="666162" y="2799091"/>
          <a:ext cx="4320000" cy="1531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Cannot give clients things of value in exchange for referrals!</a:t>
          </a:r>
        </a:p>
      </dsp:txBody>
      <dsp:txXfrm>
        <a:off x="666162" y="2799091"/>
        <a:ext cx="4320000" cy="1531494"/>
      </dsp:txXfrm>
    </dsp:sp>
    <dsp:sp modelId="{447FCFA9-E141-4669-8EF6-7B586146BCCE}">
      <dsp:nvSpPr>
        <dsp:cNvPr id="0" name=""/>
        <dsp:cNvSpPr/>
      </dsp:nvSpPr>
      <dsp:spPr>
        <a:xfrm>
          <a:off x="5742162" y="390890"/>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563363-4D31-4670-89AF-761E6AEE08F2}">
      <dsp:nvSpPr>
        <dsp:cNvPr id="0" name=""/>
        <dsp:cNvSpPr/>
      </dsp:nvSpPr>
      <dsp:spPr>
        <a:xfrm>
          <a:off x="5742162" y="2072297"/>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kern="1200"/>
            <a:t>Exemptions:</a:t>
          </a:r>
        </a:p>
      </dsp:txBody>
      <dsp:txXfrm>
        <a:off x="5742162" y="2072297"/>
        <a:ext cx="4320000" cy="648000"/>
      </dsp:txXfrm>
    </dsp:sp>
    <dsp:sp modelId="{DB1D6435-D903-4A9B-A54D-490967FE1750}">
      <dsp:nvSpPr>
        <dsp:cNvPr id="0" name=""/>
        <dsp:cNvSpPr/>
      </dsp:nvSpPr>
      <dsp:spPr>
        <a:xfrm>
          <a:off x="5704060" y="2642587"/>
          <a:ext cx="4320000" cy="1531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kern="1200" dirty="0"/>
            <a:t>- Current tenants receiving “finders fees”</a:t>
          </a:r>
        </a:p>
        <a:p>
          <a:pPr marL="0" lvl="0" indent="0" algn="l" defTabSz="711200">
            <a:lnSpc>
              <a:spcPct val="90000"/>
            </a:lnSpc>
            <a:spcBef>
              <a:spcPct val="0"/>
            </a:spcBef>
            <a:spcAft>
              <a:spcPct val="35000"/>
            </a:spcAft>
            <a:buFont typeface="Arial" panose="020B0604020202020204" pitchFamily="34" charset="0"/>
            <a:buNone/>
          </a:pPr>
          <a:r>
            <a:rPr lang="en-US" sz="1600" kern="1200" dirty="0"/>
            <a:t>- Referral fees between agents and brokers, pursuant to cooperative referral agreements and arrangements. 12 U.S.C. 2607(c)(3)</a:t>
          </a:r>
        </a:p>
        <a:p>
          <a:pPr marL="0" lvl="0" indent="0" algn="l" defTabSz="711200">
            <a:lnSpc>
              <a:spcPct val="90000"/>
            </a:lnSpc>
            <a:spcBef>
              <a:spcPct val="0"/>
            </a:spcBef>
            <a:spcAft>
              <a:spcPct val="35000"/>
            </a:spcAft>
            <a:buFont typeface="Arial" panose="020B0604020202020204" pitchFamily="34" charset="0"/>
            <a:buNone/>
          </a:pPr>
          <a:r>
            <a:rPr lang="en-US" sz="1600" kern="1200" dirty="0"/>
            <a:t>- Affiliated business arrangements, if properly disclosed</a:t>
          </a:r>
        </a:p>
      </dsp:txBody>
      <dsp:txXfrm>
        <a:off x="5704060" y="2642587"/>
        <a:ext cx="4320000" cy="15314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79D62-CE2D-43F5-A2CA-E4903675A7DE}">
      <dsp:nvSpPr>
        <dsp:cNvPr id="0" name=""/>
        <dsp:cNvSpPr/>
      </dsp:nvSpPr>
      <dsp:spPr>
        <a:xfrm>
          <a:off x="0" y="0"/>
          <a:ext cx="107283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DE89F-89CB-4D1B-9CAA-3869E303E1E1}">
      <dsp:nvSpPr>
        <dsp:cNvPr id="0" name=""/>
        <dsp:cNvSpPr/>
      </dsp:nvSpPr>
      <dsp:spPr>
        <a:xfrm>
          <a:off x="0" y="0"/>
          <a:ext cx="10728325" cy="123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This is to give you notice that [referring party] has a business relationship with [settlement services provider(s)]. [Describe the nature of the relationship between the referring party and the provider(s), including percentage of ownership interest, if applicable.] Because of this relationship, this referral may provide [referring party] a financial or other benefit.</a:t>
          </a:r>
        </a:p>
      </dsp:txBody>
      <dsp:txXfrm>
        <a:off x="0" y="0"/>
        <a:ext cx="10728325" cy="1232675"/>
      </dsp:txXfrm>
    </dsp:sp>
    <dsp:sp modelId="{FD0B09DE-E388-4323-96A5-9565E562A4C7}">
      <dsp:nvSpPr>
        <dsp:cNvPr id="0" name=""/>
        <dsp:cNvSpPr/>
      </dsp:nvSpPr>
      <dsp:spPr>
        <a:xfrm>
          <a:off x="0" y="1232675"/>
          <a:ext cx="107283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26FD50-234B-43F5-B1E1-9C0921C189D4}">
      <dsp:nvSpPr>
        <dsp:cNvPr id="0" name=""/>
        <dsp:cNvSpPr/>
      </dsp:nvSpPr>
      <dsp:spPr>
        <a:xfrm>
          <a:off x="0" y="1232675"/>
          <a:ext cx="10728325" cy="123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[A.] Set forth below is the estimated charge or range of charges for the settlement services listed. You are NOT required to use the listed provider(s) as a condition for [settlement of your loan on] [or] [purchase, sale, or refinance of] the subject property. THERE ARE FREQUENTLY OTHER SETTLEMENT SERVICE PROVIDERS AVAILABLE WITH SIMILAR SERVICES. YOU ARE FREE TO SHOP AROUND TO DETERMINE THAT YOU ARE RECEIVING THE BEST SERVICES AND THE BEST RATE FOR THESE SERVICES.</a:t>
          </a:r>
        </a:p>
      </dsp:txBody>
      <dsp:txXfrm>
        <a:off x="0" y="1232675"/>
        <a:ext cx="10728325" cy="1232675"/>
      </dsp:txXfrm>
    </dsp:sp>
    <dsp:sp modelId="{F2C6AF5D-E5F3-4118-8B4E-E15A8CFE0CB7}">
      <dsp:nvSpPr>
        <dsp:cNvPr id="0" name=""/>
        <dsp:cNvSpPr/>
      </dsp:nvSpPr>
      <dsp:spPr>
        <a:xfrm>
          <a:off x="0" y="2465350"/>
          <a:ext cx="107283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1B021E-72DB-4AA6-B2BB-CC93C21B65F6}">
      <dsp:nvSpPr>
        <dsp:cNvPr id="0" name=""/>
        <dsp:cNvSpPr/>
      </dsp:nvSpPr>
      <dsp:spPr>
        <a:xfrm>
          <a:off x="0" y="2465350"/>
          <a:ext cx="10728325" cy="123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[B.] Set forth below is the estimated charge or range of charges for the settlement services of an attorney, credit reporting agency, or real estate appraiser that we, as your lender, will require you to use, as a condition of your loan on this property, to represent our interests in the transaction.</a:t>
          </a:r>
        </a:p>
      </dsp:txBody>
      <dsp:txXfrm>
        <a:off x="0" y="2465350"/>
        <a:ext cx="10728325" cy="1232675"/>
      </dsp:txXfrm>
    </dsp:sp>
    <dsp:sp modelId="{9AEBB415-9DD7-4399-A5B9-0F9A77F56B2B}">
      <dsp:nvSpPr>
        <dsp:cNvPr id="0" name=""/>
        <dsp:cNvSpPr/>
      </dsp:nvSpPr>
      <dsp:spPr>
        <a:xfrm>
          <a:off x="0" y="3698025"/>
          <a:ext cx="107283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B21B1-C80F-4179-B94F-117574CC6A7C}">
      <dsp:nvSpPr>
        <dsp:cNvPr id="0" name=""/>
        <dsp:cNvSpPr/>
      </dsp:nvSpPr>
      <dsp:spPr>
        <a:xfrm>
          <a:off x="0" y="3698025"/>
          <a:ext cx="10728325" cy="1232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hlinkClick xmlns:r="http://schemas.openxmlformats.org/officeDocument/2006/relationships" r:id="rId1"/>
            </a:rPr>
            <a:t>https://www.consumerfinance.gov/rules-policy/regulations/1024/d/</a:t>
          </a:r>
          <a:r>
            <a:rPr lang="en-US" sz="1600" kern="1200"/>
            <a:t> </a:t>
          </a:r>
        </a:p>
      </dsp:txBody>
      <dsp:txXfrm>
        <a:off x="0" y="3698025"/>
        <a:ext cx="10728325" cy="1232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6EA10-5B89-447B-92ED-1D82B3DF5D9D}">
      <dsp:nvSpPr>
        <dsp:cNvPr id="0" name=""/>
        <dsp:cNvSpPr/>
      </dsp:nvSpPr>
      <dsp:spPr>
        <a:xfrm>
          <a:off x="0" y="170875"/>
          <a:ext cx="6188689" cy="2506432"/>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Co-Marketing Example : A real estate broker and a mortgage lender agree to purchase flyers advertising both services together. Each company gets exactly one-half of the flyer to advertise its services and each company pays one-half of the cost of the advertisement.</a:t>
          </a:r>
        </a:p>
      </dsp:txBody>
      <dsp:txXfrm>
        <a:off x="122354" y="293229"/>
        <a:ext cx="5943981" cy="2261724"/>
      </dsp:txXfrm>
    </dsp:sp>
    <dsp:sp modelId="{354129FD-654B-47FA-9BE9-C3798E26BDA4}">
      <dsp:nvSpPr>
        <dsp:cNvPr id="0" name=""/>
        <dsp:cNvSpPr/>
      </dsp:nvSpPr>
      <dsp:spPr>
        <a:xfrm>
          <a:off x="0" y="2732027"/>
          <a:ext cx="6188689" cy="2506432"/>
        </a:xfrm>
        <a:prstGeom prst="roundRect">
          <a:avLst/>
        </a:prstGeom>
        <a:gradFill rotWithShape="0">
          <a:gsLst>
            <a:gs pos="0">
              <a:schemeClr val="accent2">
                <a:hueOff val="-1495023"/>
                <a:satOff val="-418"/>
                <a:lumOff val="7058"/>
                <a:alphaOff val="0"/>
                <a:lumMod val="110000"/>
                <a:satMod val="105000"/>
                <a:tint val="67000"/>
              </a:schemeClr>
            </a:gs>
            <a:gs pos="50000">
              <a:schemeClr val="accent2">
                <a:hueOff val="-1495023"/>
                <a:satOff val="-418"/>
                <a:lumOff val="7058"/>
                <a:alphaOff val="0"/>
                <a:lumMod val="105000"/>
                <a:satMod val="103000"/>
                <a:tint val="73000"/>
              </a:schemeClr>
            </a:gs>
            <a:gs pos="100000">
              <a:schemeClr val="accent2">
                <a:hueOff val="-1495023"/>
                <a:satOff val="-418"/>
                <a:lumOff val="705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This is not a violation of RESPA so long as the costs paid by the broker and lender are reasonably related to the value of the goods or services received in return. If one party is paying more than a pro rata share for the advertisement, or the other company dominates the space on the flyer they paid equally for, this could be seen as a disguised payment for referral, resulting in a RESPA violation.</a:t>
          </a:r>
        </a:p>
      </dsp:txBody>
      <dsp:txXfrm>
        <a:off x="122354" y="2854381"/>
        <a:ext cx="5943981" cy="22617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966B0-2414-4ABD-956E-17CA85A3A461}">
      <dsp:nvSpPr>
        <dsp:cNvPr id="0" name=""/>
        <dsp:cNvSpPr/>
      </dsp:nvSpPr>
      <dsp:spPr>
        <a:xfrm>
          <a:off x="0" y="0"/>
          <a:ext cx="6188689" cy="0"/>
        </a:xfrm>
        <a:prstGeom prst="lin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15B50703-BA80-4A4A-8F0B-F031E62C8D7D}">
      <dsp:nvSpPr>
        <dsp:cNvPr id="0" name=""/>
        <dsp:cNvSpPr/>
      </dsp:nvSpPr>
      <dsp:spPr>
        <a:xfrm>
          <a:off x="0" y="0"/>
          <a:ext cx="6188689" cy="2704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baseline="0"/>
            <a:t>(d)Penalties for violations; joint and several liability; treble damages; actions for injunction by Bureau and Secretary and by State officials; costs and attorney fees; construction of State laws</a:t>
          </a:r>
          <a:endParaRPr lang="en-US" sz="2900" kern="1200"/>
        </a:p>
      </dsp:txBody>
      <dsp:txXfrm>
        <a:off x="0" y="0"/>
        <a:ext cx="6188689" cy="2704667"/>
      </dsp:txXfrm>
    </dsp:sp>
    <dsp:sp modelId="{14632548-237B-41B0-9178-02C11E60A0D9}">
      <dsp:nvSpPr>
        <dsp:cNvPr id="0" name=""/>
        <dsp:cNvSpPr/>
      </dsp:nvSpPr>
      <dsp:spPr>
        <a:xfrm>
          <a:off x="0" y="2704667"/>
          <a:ext cx="6188689" cy="0"/>
        </a:xfrm>
        <a:prstGeom prst="line">
          <a:avLst/>
        </a:prstGeom>
        <a:gradFill rotWithShape="0">
          <a:gsLst>
            <a:gs pos="0">
              <a:schemeClr val="accent5">
                <a:hueOff val="-1494941"/>
                <a:satOff val="418"/>
                <a:lumOff val="-7058"/>
                <a:alphaOff val="0"/>
                <a:lumMod val="110000"/>
                <a:satMod val="105000"/>
                <a:tint val="67000"/>
              </a:schemeClr>
            </a:gs>
            <a:gs pos="50000">
              <a:schemeClr val="accent5">
                <a:hueOff val="-1494941"/>
                <a:satOff val="418"/>
                <a:lumOff val="-7058"/>
                <a:alphaOff val="0"/>
                <a:lumMod val="105000"/>
                <a:satMod val="103000"/>
                <a:tint val="73000"/>
              </a:schemeClr>
            </a:gs>
            <a:gs pos="100000">
              <a:schemeClr val="accent5">
                <a:hueOff val="-1494941"/>
                <a:satOff val="418"/>
                <a:lumOff val="-7058"/>
                <a:alphaOff val="0"/>
                <a:lumMod val="105000"/>
                <a:satMod val="109000"/>
                <a:tint val="81000"/>
              </a:schemeClr>
            </a:gs>
          </a:gsLst>
          <a:lin ang="5400000" scaled="0"/>
        </a:gradFill>
        <a:ln w="6350" cap="flat" cmpd="sng" algn="ctr">
          <a:solidFill>
            <a:schemeClr val="accent5">
              <a:hueOff val="-1494941"/>
              <a:satOff val="418"/>
              <a:lumOff val="-7058"/>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241A5546-F15D-4C15-B75F-C67BD0BF5A14}">
      <dsp:nvSpPr>
        <dsp:cNvPr id="0" name=""/>
        <dsp:cNvSpPr/>
      </dsp:nvSpPr>
      <dsp:spPr>
        <a:xfrm>
          <a:off x="0" y="2704667"/>
          <a:ext cx="6188689" cy="2704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baseline="0"/>
            <a:t>(1)Any person or persons who violate the provisions of this section shall be fined not more than $10,000 or imprisoned for not more than one year, or both.</a:t>
          </a:r>
          <a:endParaRPr lang="en-US" sz="2900" kern="1200"/>
        </a:p>
      </dsp:txBody>
      <dsp:txXfrm>
        <a:off x="0" y="2704667"/>
        <a:ext cx="6188689" cy="27046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0AD6B-1812-4860-B28E-E1939D65D685}" type="datetimeFigureOut">
              <a:rPr lang="en-US" smtClean="0"/>
              <a:t>8/30/2021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EA9608-3CBD-455D-A09F-6AEC97D3F802}" type="slidenum">
              <a:rPr lang="en-US" smtClean="0"/>
              <a:t>‹#›</a:t>
            </a:fld>
            <a:endParaRPr lang="en-US"/>
          </a:p>
        </p:txBody>
      </p:sp>
    </p:spTree>
    <p:extLst>
      <p:ext uri="{BB962C8B-B14F-4D97-AF65-F5344CB8AC3E}">
        <p14:creationId xmlns:p14="http://schemas.microsoft.com/office/powerpoint/2010/main" val="3526495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Information in this presentation is a summary of RESPA. Your brokerage firm may have </a:t>
            </a:r>
            <a:r>
              <a:rPr lang="en-US" sz="1800" kern="1200">
                <a:effectLst/>
                <a:latin typeface="Calibri" panose="020F0502020204030204" pitchFamily="34" charset="0"/>
                <a:ea typeface="Calibri" panose="020F0502020204030204" pitchFamily="34" charset="0"/>
                <a:cs typeface="Calibri" panose="020F0502020204030204" pitchFamily="34" charset="0"/>
              </a:rPr>
              <a:t>more specific policies </a:t>
            </a:r>
            <a:r>
              <a:rPr lang="en-US" sz="1800" kern="1200" dirty="0">
                <a:effectLst/>
                <a:latin typeface="Calibri" panose="020F0502020204030204" pitchFamily="34" charset="0"/>
                <a:ea typeface="Calibri" panose="020F0502020204030204" pitchFamily="34" charset="0"/>
                <a:cs typeface="Calibri" panose="020F0502020204030204" pitchFamily="34" charset="0"/>
              </a:rPr>
              <a:t>regarding RESPA, which you may insert into this presentation.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7EA9608-3CBD-455D-A09F-6AEC97D3F802}" type="slidenum">
              <a:rPr lang="en-US" smtClean="0"/>
              <a:t>1</a:t>
            </a:fld>
            <a:endParaRPr lang="en-US"/>
          </a:p>
        </p:txBody>
      </p:sp>
    </p:spTree>
    <p:extLst>
      <p:ext uri="{BB962C8B-B14F-4D97-AF65-F5344CB8AC3E}">
        <p14:creationId xmlns:p14="http://schemas.microsoft.com/office/powerpoint/2010/main" val="1172258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Instructor:</a:t>
            </a:r>
            <a:r>
              <a:rPr lang="en-US" b="0" dirty="0"/>
              <a:t> </a:t>
            </a:r>
            <a:r>
              <a:rPr lang="en-US" dirty="0"/>
              <a:t>Co-marketing agreements are usually between two or more settlement service providers (such as a real estate broker and a lender, or a lender an insurance company) who decide to co-market their business through joint advertisements. These arrangements are possible, so long as you follow the rules and don’t use them as a way to get around RESPA. Ensure that costs paid are reasonable for the return and one party isn’t paying more for equal marketing power, or paying equal amount for less marketing power. </a:t>
            </a:r>
          </a:p>
        </p:txBody>
      </p:sp>
      <p:sp>
        <p:nvSpPr>
          <p:cNvPr id="4" name="Slide Number Placeholder 3"/>
          <p:cNvSpPr>
            <a:spLocks noGrp="1"/>
          </p:cNvSpPr>
          <p:nvPr>
            <p:ph type="sldNum" sz="quarter" idx="5"/>
          </p:nvPr>
        </p:nvSpPr>
        <p:spPr/>
        <p:txBody>
          <a:bodyPr/>
          <a:lstStyle/>
          <a:p>
            <a:fld id="{17EA9608-3CBD-455D-A09F-6AEC97D3F802}" type="slidenum">
              <a:rPr lang="en-US" smtClean="0"/>
              <a:t>10</a:t>
            </a:fld>
            <a:endParaRPr lang="en-US"/>
          </a:p>
        </p:txBody>
      </p:sp>
    </p:spTree>
    <p:extLst>
      <p:ext uri="{BB962C8B-B14F-4D97-AF65-F5344CB8AC3E}">
        <p14:creationId xmlns:p14="http://schemas.microsoft.com/office/powerpoint/2010/main" val="1432896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Penalties for being found to have violated RESPA can be severe, including imprisonment.</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t>Source: </a:t>
            </a:r>
            <a:r>
              <a:rPr lang="en-US" dirty="0"/>
              <a:t>12 U.S. Code § 2607(d)</a:t>
            </a:r>
          </a:p>
          <a:p>
            <a:r>
              <a:rPr lang="en-US" b="0" dirty="0"/>
              <a:t> </a:t>
            </a:r>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11</a:t>
            </a:fld>
            <a:endParaRPr lang="en-US"/>
          </a:p>
        </p:txBody>
      </p:sp>
    </p:spTree>
    <p:extLst>
      <p:ext uri="{BB962C8B-B14F-4D97-AF65-F5344CB8AC3E}">
        <p14:creationId xmlns:p14="http://schemas.microsoft.com/office/powerpoint/2010/main" val="3871590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i="1" dirty="0"/>
              <a:t>Read Question and Click for Answer</a:t>
            </a:r>
            <a:r>
              <a:rPr lang="en-US" dirty="0"/>
              <a:t>]</a:t>
            </a:r>
          </a:p>
        </p:txBody>
      </p:sp>
      <p:sp>
        <p:nvSpPr>
          <p:cNvPr id="4" name="Slide Number Placeholder 3"/>
          <p:cNvSpPr>
            <a:spLocks noGrp="1"/>
          </p:cNvSpPr>
          <p:nvPr>
            <p:ph type="sldNum" sz="quarter" idx="5"/>
          </p:nvPr>
        </p:nvSpPr>
        <p:spPr/>
        <p:txBody>
          <a:bodyPr/>
          <a:lstStyle/>
          <a:p>
            <a:fld id="{17EA9608-3CBD-455D-A09F-6AEC97D3F802}" type="slidenum">
              <a:rPr lang="en-US" smtClean="0"/>
              <a:t>12</a:t>
            </a:fld>
            <a:endParaRPr lang="en-US"/>
          </a:p>
        </p:txBody>
      </p:sp>
    </p:spTree>
    <p:extLst>
      <p:ext uri="{BB962C8B-B14F-4D97-AF65-F5344CB8AC3E}">
        <p14:creationId xmlns:p14="http://schemas.microsoft.com/office/powerpoint/2010/main" val="378946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i="1" dirty="0"/>
              <a:t>Read Question and Click for Answer</a:t>
            </a:r>
            <a:r>
              <a:rPr lang="en-US" dirty="0"/>
              <a:t>]</a:t>
            </a:r>
          </a:p>
          <a:p>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13</a:t>
            </a:fld>
            <a:endParaRPr lang="en-US"/>
          </a:p>
        </p:txBody>
      </p:sp>
    </p:spTree>
    <p:extLst>
      <p:ext uri="{BB962C8B-B14F-4D97-AF65-F5344CB8AC3E}">
        <p14:creationId xmlns:p14="http://schemas.microsoft.com/office/powerpoint/2010/main" val="3743889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t>
            </a:r>
            <a:r>
              <a:rPr lang="en-US" i="1"/>
              <a:t>Read Question and Click for Answer</a:t>
            </a:r>
            <a:r>
              <a:rPr lang="en-US"/>
              <a:t>]</a:t>
            </a:r>
          </a:p>
          <a:p>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14</a:t>
            </a:fld>
            <a:endParaRPr lang="en-US"/>
          </a:p>
        </p:txBody>
      </p:sp>
    </p:spTree>
    <p:extLst>
      <p:ext uri="{BB962C8B-B14F-4D97-AF65-F5344CB8AC3E}">
        <p14:creationId xmlns:p14="http://schemas.microsoft.com/office/powerpoint/2010/main" val="2153301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15</a:t>
            </a:fld>
            <a:endParaRPr lang="en-US"/>
          </a:p>
        </p:txBody>
      </p:sp>
    </p:spTree>
    <p:extLst>
      <p:ext uri="{BB962C8B-B14F-4D97-AF65-F5344CB8AC3E}">
        <p14:creationId xmlns:p14="http://schemas.microsoft.com/office/powerpoint/2010/main" val="11281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RESPA was signed into law in the 1970s. It’s purpose is to protect consumers by ensuring they are provided with information about the real estate settlement process, and keeping them from being overcharged for settlement by outlawing certain abusive practices, including kickbacks and charging unearned fees.</a:t>
            </a:r>
            <a:endParaRPr lang="en-US" b="1" dirty="0"/>
          </a:p>
        </p:txBody>
      </p:sp>
      <p:sp>
        <p:nvSpPr>
          <p:cNvPr id="4" name="Slide Number Placeholder 3"/>
          <p:cNvSpPr>
            <a:spLocks noGrp="1"/>
          </p:cNvSpPr>
          <p:nvPr>
            <p:ph type="sldNum" sz="quarter" idx="5"/>
          </p:nvPr>
        </p:nvSpPr>
        <p:spPr/>
        <p:txBody>
          <a:bodyPr/>
          <a:lstStyle/>
          <a:p>
            <a:fld id="{17EA9608-3CBD-455D-A09F-6AEC97D3F802}" type="slidenum">
              <a:rPr lang="en-US" smtClean="0"/>
              <a:t>2</a:t>
            </a:fld>
            <a:endParaRPr lang="en-US"/>
          </a:p>
        </p:txBody>
      </p:sp>
    </p:spTree>
    <p:extLst>
      <p:ext uri="{BB962C8B-B14F-4D97-AF65-F5344CB8AC3E}">
        <p14:creationId xmlns:p14="http://schemas.microsoft.com/office/powerpoint/2010/main" val="405337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Almost everyone involved in a real estate transaction is subject to RESPA, including agents and brokers. Settlement Services is defined in the law as [Read Definition].</a:t>
            </a:r>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3</a:t>
            </a:fld>
            <a:endParaRPr lang="en-US"/>
          </a:p>
        </p:txBody>
      </p:sp>
    </p:spTree>
    <p:extLst>
      <p:ext uri="{BB962C8B-B14F-4D97-AF65-F5344CB8AC3E}">
        <p14:creationId xmlns:p14="http://schemas.microsoft.com/office/powerpoint/2010/main" val="118412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So how does this affect you? It depends on how you do business, but at the very least you must be aware of how to engage with other settlement service providers, what kind of referrals you may engage in, and what kind of disclosures you may need to make if you have an interest in an affiliated business.</a:t>
            </a:r>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4</a:t>
            </a:fld>
            <a:endParaRPr lang="en-US"/>
          </a:p>
        </p:txBody>
      </p:sp>
    </p:spTree>
    <p:extLst>
      <p:ext uri="{BB962C8B-B14F-4D97-AF65-F5344CB8AC3E}">
        <p14:creationId xmlns:p14="http://schemas.microsoft.com/office/powerpoint/2010/main" val="416186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Let’s first talk about the most likely affect on your business, which is that of referrals. RESPA prohibits real estate settlement service providers (which, remember, includes licensees) from receiving money for referring business. This means, generally, you cannot give your clients or former clients money or anything of value in exchange for their referring your business to others. </a:t>
            </a:r>
          </a:p>
          <a:p>
            <a:endParaRPr lang="en-US" b="0" dirty="0"/>
          </a:p>
          <a:p>
            <a:r>
              <a:rPr lang="en-US" b="0" dirty="0"/>
              <a:t>There are a few important exceptions. For property management and “finders fees” to tenants, this is OK because RESPA only applies to transactions involving settlement and federally related mortgages. Additionally, you may give and receive referral fees with other real estate licensees, pursuant to cooperative referral agreements or arrangements. And you may refer a client to an affiliated business in which you have an interest, provide the proper disclosures are made.</a:t>
            </a:r>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5</a:t>
            </a:fld>
            <a:endParaRPr lang="en-US"/>
          </a:p>
        </p:txBody>
      </p:sp>
    </p:spTree>
    <p:extLst>
      <p:ext uri="{BB962C8B-B14F-4D97-AF65-F5344CB8AC3E}">
        <p14:creationId xmlns:p14="http://schemas.microsoft.com/office/powerpoint/2010/main" val="93090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Let’s cover some common questions with rules on referrals. A thing of value does not have to be cash. It can be a trip, a home warranty, a gift card, etc. And there is no minimum amount – a $5 gift card is still a thing of value. A closing gift is not the same as a referral fee, and is acceptable so long as it is not tied to a referral of future business. Follow any applicable IRS restrictions when determining the amount or value of the gift. Likewise, a rebate of your commission for a particular transaction (not for future business) is not the same thing as a referral fee and is permitted, with lender approval. Let’s go through some common examples of ways to provide appreciation to your clients. [</a:t>
            </a:r>
            <a:r>
              <a:rPr lang="en-US" b="0" i="1" dirty="0"/>
              <a:t>Click for examples of things that are OK (YES) and not OK (NO</a:t>
            </a:r>
            <a:r>
              <a:rPr lang="en-US" b="0" dirty="0"/>
              <a:t>)]</a:t>
            </a:r>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6</a:t>
            </a:fld>
            <a:endParaRPr lang="en-US"/>
          </a:p>
        </p:txBody>
      </p:sp>
    </p:spTree>
    <p:extLst>
      <p:ext uri="{BB962C8B-B14F-4D97-AF65-F5344CB8AC3E}">
        <p14:creationId xmlns:p14="http://schemas.microsoft.com/office/powerpoint/2010/main" val="121022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Here is the part of RESPA that prohibits referrals in exchange for things of value (Section A) and the exception for referrals between licensed real estate agents and brokers (Section C, 3) and affiliated business arrangements with property disclosures (Section C, 4).  </a:t>
            </a:r>
          </a:p>
          <a:p>
            <a:endParaRPr lang="en-US" b="1"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t>Source: </a:t>
            </a:r>
            <a:r>
              <a:rPr lang="en-US" dirty="0"/>
              <a:t>12 U.S. Code § 2607</a:t>
            </a:r>
          </a:p>
          <a:p>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7</a:t>
            </a:fld>
            <a:endParaRPr lang="en-US"/>
          </a:p>
        </p:txBody>
      </p:sp>
    </p:spTree>
    <p:extLst>
      <p:ext uri="{BB962C8B-B14F-4D97-AF65-F5344CB8AC3E}">
        <p14:creationId xmlns:p14="http://schemas.microsoft.com/office/powerpoint/2010/main" val="215727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It is not unusual for people in the real estate industry to have an interest in businesses outside of their everyday work but related to real estate. RESPA requires that if you are involved in an affiliated real estate service business and you are in a position to refer a client to that business, you must disclose that arrangement. Here is how Affiliated Business Arrangement is defined in the law. Note that it includes direct ownership interests AND beneficial ownership interests. This means if your spouse or partner has an ownership interest in such a company, you likely must follow the disclosure requirements.</a:t>
            </a:r>
          </a:p>
          <a:p>
            <a:endParaRPr lang="en-US" b="0" dirty="0"/>
          </a:p>
          <a:p>
            <a:r>
              <a:rPr lang="en-US" b="0" dirty="0"/>
              <a:t>There are other requirements for affiliated businesses to ensure that the business is not a sham one set up to avoid RESPA violations. Virginia REALTORS has a podcast devoted just to Affiliated Business Arrangements, which you can find at our website https://virginiarealtors.org/law-ethics/legal-resource-library/ and filter the topic to RESPA (link provided on slide). </a:t>
            </a:r>
            <a:endParaRPr lang="en-US" b="1" dirty="0"/>
          </a:p>
        </p:txBody>
      </p:sp>
      <p:sp>
        <p:nvSpPr>
          <p:cNvPr id="4" name="Slide Number Placeholder 3"/>
          <p:cNvSpPr>
            <a:spLocks noGrp="1"/>
          </p:cNvSpPr>
          <p:nvPr>
            <p:ph type="sldNum" sz="quarter" idx="5"/>
          </p:nvPr>
        </p:nvSpPr>
        <p:spPr/>
        <p:txBody>
          <a:bodyPr/>
          <a:lstStyle/>
          <a:p>
            <a:fld id="{17EA9608-3CBD-455D-A09F-6AEC97D3F802}" type="slidenum">
              <a:rPr lang="en-US" smtClean="0"/>
              <a:t>8</a:t>
            </a:fld>
            <a:endParaRPr lang="en-US"/>
          </a:p>
        </p:txBody>
      </p:sp>
    </p:spTree>
    <p:extLst>
      <p:ext uri="{BB962C8B-B14F-4D97-AF65-F5344CB8AC3E}">
        <p14:creationId xmlns:p14="http://schemas.microsoft.com/office/powerpoint/2010/main" val="2984427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The Disclosure Form is fairly short and straightforward. It lays out the relationship between the person making the referral and the entity they are referring. It also informs the consumer that they are not required to use that provider and are free to shop around. Finally, it lays out the estimated charge for the service. </a:t>
            </a:r>
            <a:endParaRPr lang="en-US" dirty="0"/>
          </a:p>
        </p:txBody>
      </p:sp>
      <p:sp>
        <p:nvSpPr>
          <p:cNvPr id="4" name="Slide Number Placeholder 3"/>
          <p:cNvSpPr>
            <a:spLocks noGrp="1"/>
          </p:cNvSpPr>
          <p:nvPr>
            <p:ph type="sldNum" sz="quarter" idx="5"/>
          </p:nvPr>
        </p:nvSpPr>
        <p:spPr/>
        <p:txBody>
          <a:bodyPr/>
          <a:lstStyle/>
          <a:p>
            <a:fld id="{17EA9608-3CBD-455D-A09F-6AEC97D3F802}" type="slidenum">
              <a:rPr lang="en-US" smtClean="0"/>
              <a:t>9</a:t>
            </a:fld>
            <a:endParaRPr lang="en-US"/>
          </a:p>
        </p:txBody>
      </p:sp>
    </p:spTree>
    <p:extLst>
      <p:ext uri="{BB962C8B-B14F-4D97-AF65-F5344CB8AC3E}">
        <p14:creationId xmlns:p14="http://schemas.microsoft.com/office/powerpoint/2010/main" val="298344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Monday, August 30,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451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Monday, August 30,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9569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Monday, August 30,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8161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Monday, August 30,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5590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Monday, August 30,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0372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Monday, August 30,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5549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Monday, August 30,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3586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Monday, August 30,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3268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Monday, August 30,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5441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Monday, August 30,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2659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Monday, August 30,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16759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Monday, August 30,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564576621"/>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nar.realtor/real-estate-settlement-procedures-act-respa/respa-faq"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37BA9-9CF8-4CDD-80FE-C3229C3718F8}"/>
              </a:ext>
            </a:extLst>
          </p:cNvPr>
          <p:cNvSpPr>
            <a:spLocks noGrp="1"/>
          </p:cNvSpPr>
          <p:nvPr>
            <p:ph type="ctrTitle"/>
          </p:nvPr>
        </p:nvSpPr>
        <p:spPr>
          <a:xfrm>
            <a:off x="720000" y="305997"/>
            <a:ext cx="5015638" cy="2795738"/>
          </a:xfrm>
        </p:spPr>
        <p:txBody>
          <a:bodyPr>
            <a:normAutofit/>
          </a:bodyPr>
          <a:lstStyle/>
          <a:p>
            <a:r>
              <a:rPr lang="en-US" dirty="0"/>
              <a:t>RESPA</a:t>
            </a:r>
          </a:p>
        </p:txBody>
      </p:sp>
      <p:sp>
        <p:nvSpPr>
          <p:cNvPr id="3" name="Subtitle 2">
            <a:extLst>
              <a:ext uri="{FF2B5EF4-FFF2-40B4-BE49-F238E27FC236}">
                <a16:creationId xmlns:a16="http://schemas.microsoft.com/office/drawing/2014/main" id="{136B04EB-59F6-4E96-8803-3CAC8F457116}"/>
              </a:ext>
            </a:extLst>
          </p:cNvPr>
          <p:cNvSpPr>
            <a:spLocks noGrp="1"/>
          </p:cNvSpPr>
          <p:nvPr>
            <p:ph type="subTitle" idx="1"/>
          </p:nvPr>
        </p:nvSpPr>
        <p:spPr>
          <a:xfrm>
            <a:off x="720000" y="3449398"/>
            <a:ext cx="5015638" cy="2298939"/>
          </a:xfrm>
        </p:spPr>
        <p:txBody>
          <a:bodyPr>
            <a:normAutofit/>
          </a:bodyPr>
          <a:lstStyle/>
          <a:p>
            <a:r>
              <a:rPr lang="en-US" dirty="0"/>
              <a:t>Real Estate Settlement Procedures Act</a:t>
            </a:r>
          </a:p>
        </p:txBody>
      </p:sp>
      <p:pic>
        <p:nvPicPr>
          <p:cNvPr id="4" name="Picture 3" descr="Full frame abstract image of purple light trails against a black background">
            <a:extLst>
              <a:ext uri="{FF2B5EF4-FFF2-40B4-BE49-F238E27FC236}">
                <a16:creationId xmlns:a16="http://schemas.microsoft.com/office/drawing/2014/main" id="{3363DFD2-AB1D-4160-B682-4368D1FFBC12}"/>
              </a:ext>
            </a:extLst>
          </p:cNvPr>
          <p:cNvPicPr>
            <a:picLocks noChangeAspect="1"/>
          </p:cNvPicPr>
          <p:nvPr/>
        </p:nvPicPr>
        <p:blipFill rotWithShape="1">
          <a:blip r:embed="rId3"/>
          <a:srcRect l="23685" r="18852" b="-1"/>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352094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8119F7-B84E-4EBF-919F-A9B0F6D92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AA17479-17CB-402A-8689-750C6F3858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E5479-8301-48F8-9863-13CB42D48D41}"/>
              </a:ext>
            </a:extLst>
          </p:cNvPr>
          <p:cNvSpPr>
            <a:spLocks noGrp="1"/>
          </p:cNvSpPr>
          <p:nvPr>
            <p:ph type="title"/>
          </p:nvPr>
        </p:nvSpPr>
        <p:spPr>
          <a:xfrm>
            <a:off x="720000" y="619200"/>
            <a:ext cx="3107463" cy="5510138"/>
          </a:xfrm>
        </p:spPr>
        <p:txBody>
          <a:bodyPr>
            <a:normAutofit/>
          </a:bodyPr>
          <a:lstStyle/>
          <a:p>
            <a:r>
              <a:rPr lang="en-US" dirty="0"/>
              <a:t>Co-Marketing Arrangements</a:t>
            </a:r>
          </a:p>
        </p:txBody>
      </p:sp>
      <p:sp useBgFill="1">
        <p:nvSpPr>
          <p:cNvPr id="13" name="Freeform: Shape 12">
            <a:extLst>
              <a:ext uri="{FF2B5EF4-FFF2-40B4-BE49-F238E27FC236}">
                <a16:creationId xmlns:a16="http://schemas.microsoft.com/office/drawing/2014/main" id="{F534AA72-89BF-4BB0-B339-DEB9FC7F1B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2978" y="0"/>
            <a:ext cx="7809022" cy="6858000"/>
          </a:xfrm>
          <a:custGeom>
            <a:avLst/>
            <a:gdLst>
              <a:gd name="connsiteX0" fmla="*/ 27229 w 7809022"/>
              <a:gd name="connsiteY0" fmla="*/ 0 h 6858000"/>
              <a:gd name="connsiteX1" fmla="*/ 7809022 w 7809022"/>
              <a:gd name="connsiteY1" fmla="*/ 0 h 6858000"/>
              <a:gd name="connsiteX2" fmla="*/ 7809022 w 7809022"/>
              <a:gd name="connsiteY2" fmla="*/ 6858000 h 6858000"/>
              <a:gd name="connsiteX3" fmla="*/ 41303 w 7809022"/>
              <a:gd name="connsiteY3" fmla="*/ 6858000 h 6858000"/>
              <a:gd name="connsiteX4" fmla="*/ 41303 w 7809022"/>
              <a:gd name="connsiteY4" fmla="*/ 6822879 h 6858000"/>
              <a:gd name="connsiteX5" fmla="*/ 41303 w 7809022"/>
              <a:gd name="connsiteY5" fmla="*/ 6667752 h 6858000"/>
              <a:gd name="connsiteX6" fmla="*/ 0 w 7809022"/>
              <a:gd name="connsiteY6" fmla="*/ 3813425 h 6858000"/>
              <a:gd name="connsiteX7" fmla="*/ 41303 w 7809022"/>
              <a:gd name="connsiteY7" fmla="*/ 2572413 h 6858000"/>
              <a:gd name="connsiteX8" fmla="*/ 41303 w 7809022"/>
              <a:gd name="connsiteY8" fmla="*/ 1496869 h 6858000"/>
              <a:gd name="connsiteX9" fmla="*/ 41303 w 7809022"/>
              <a:gd name="connsiteY9" fmla="*/ 1083199 h 6858000"/>
              <a:gd name="connsiteX10" fmla="*/ 0 w 7809022"/>
              <a:gd name="connsiteY10" fmla="*/ 545427 h 6858000"/>
              <a:gd name="connsiteX11" fmla="*/ 22153 w 7809022"/>
              <a:gd name="connsiteY11" fmla="*/ 10166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9022" h="6858000">
                <a:moveTo>
                  <a:pt x="27229" y="0"/>
                </a:moveTo>
                <a:lnTo>
                  <a:pt x="7809022" y="0"/>
                </a:lnTo>
                <a:lnTo>
                  <a:pt x="7809022" y="6858000"/>
                </a:lnTo>
                <a:lnTo>
                  <a:pt x="41303" y="6858000"/>
                </a:lnTo>
                <a:lnTo>
                  <a:pt x="41303" y="6822879"/>
                </a:lnTo>
                <a:cubicBezTo>
                  <a:pt x="41303" y="6760828"/>
                  <a:pt x="41303" y="6709119"/>
                  <a:pt x="41303" y="6667752"/>
                </a:cubicBezTo>
                <a:cubicBezTo>
                  <a:pt x="41303" y="6667752"/>
                  <a:pt x="41303" y="6667752"/>
                  <a:pt x="0" y="3813425"/>
                </a:cubicBezTo>
                <a:cubicBezTo>
                  <a:pt x="0" y="3813425"/>
                  <a:pt x="0" y="3813425"/>
                  <a:pt x="41303" y="2572413"/>
                </a:cubicBezTo>
                <a:cubicBezTo>
                  <a:pt x="41303" y="2572413"/>
                  <a:pt x="41303" y="2572413"/>
                  <a:pt x="41303" y="1496869"/>
                </a:cubicBezTo>
                <a:cubicBezTo>
                  <a:pt x="41303" y="1455502"/>
                  <a:pt x="41303" y="1290034"/>
                  <a:pt x="41303" y="1083199"/>
                </a:cubicBezTo>
                <a:cubicBezTo>
                  <a:pt x="41303" y="876364"/>
                  <a:pt x="0" y="710895"/>
                  <a:pt x="0" y="545427"/>
                </a:cubicBezTo>
                <a:cubicBezTo>
                  <a:pt x="0" y="545427"/>
                  <a:pt x="0" y="545427"/>
                  <a:pt x="22153" y="101661"/>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id="{F8680191-7C81-4DAF-9A35-98734243A26C}"/>
              </a:ext>
            </a:extLst>
          </p:cNvPr>
          <p:cNvGraphicFramePr>
            <a:graphicFrameLocks noGrp="1"/>
          </p:cNvGraphicFramePr>
          <p:nvPr>
            <p:ph idx="1"/>
            <p:extLst>
              <p:ext uri="{D42A27DB-BD31-4B8C-83A1-F6EECF244321}">
                <p14:modId xmlns:p14="http://schemas.microsoft.com/office/powerpoint/2010/main" val="1523062594"/>
              </p:ext>
            </p:extLst>
          </p:nvPr>
        </p:nvGraphicFramePr>
        <p:xfrm>
          <a:off x="5260361" y="728664"/>
          <a:ext cx="6188689" cy="5409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554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8119F7-B84E-4EBF-919F-A9B0F6D92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AA17479-17CB-402A-8689-750C6F3858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80A68F-1F15-4F46-BB7D-C713882E98C5}"/>
              </a:ext>
            </a:extLst>
          </p:cNvPr>
          <p:cNvSpPr>
            <a:spLocks noGrp="1"/>
          </p:cNvSpPr>
          <p:nvPr>
            <p:ph type="title"/>
          </p:nvPr>
        </p:nvSpPr>
        <p:spPr>
          <a:xfrm>
            <a:off x="720000" y="619200"/>
            <a:ext cx="3107463" cy="5510138"/>
          </a:xfrm>
        </p:spPr>
        <p:txBody>
          <a:bodyPr>
            <a:normAutofit/>
          </a:bodyPr>
          <a:lstStyle/>
          <a:p>
            <a:r>
              <a:rPr lang="en-US" dirty="0"/>
              <a:t>Penalties</a:t>
            </a:r>
          </a:p>
        </p:txBody>
      </p:sp>
      <p:sp useBgFill="1">
        <p:nvSpPr>
          <p:cNvPr id="13" name="Freeform: Shape 12">
            <a:extLst>
              <a:ext uri="{FF2B5EF4-FFF2-40B4-BE49-F238E27FC236}">
                <a16:creationId xmlns:a16="http://schemas.microsoft.com/office/drawing/2014/main" id="{F534AA72-89BF-4BB0-B339-DEB9FC7F1B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2978" y="0"/>
            <a:ext cx="7809022" cy="6858000"/>
          </a:xfrm>
          <a:custGeom>
            <a:avLst/>
            <a:gdLst>
              <a:gd name="connsiteX0" fmla="*/ 27229 w 7809022"/>
              <a:gd name="connsiteY0" fmla="*/ 0 h 6858000"/>
              <a:gd name="connsiteX1" fmla="*/ 7809022 w 7809022"/>
              <a:gd name="connsiteY1" fmla="*/ 0 h 6858000"/>
              <a:gd name="connsiteX2" fmla="*/ 7809022 w 7809022"/>
              <a:gd name="connsiteY2" fmla="*/ 6858000 h 6858000"/>
              <a:gd name="connsiteX3" fmla="*/ 41303 w 7809022"/>
              <a:gd name="connsiteY3" fmla="*/ 6858000 h 6858000"/>
              <a:gd name="connsiteX4" fmla="*/ 41303 w 7809022"/>
              <a:gd name="connsiteY4" fmla="*/ 6822879 h 6858000"/>
              <a:gd name="connsiteX5" fmla="*/ 41303 w 7809022"/>
              <a:gd name="connsiteY5" fmla="*/ 6667752 h 6858000"/>
              <a:gd name="connsiteX6" fmla="*/ 0 w 7809022"/>
              <a:gd name="connsiteY6" fmla="*/ 3813425 h 6858000"/>
              <a:gd name="connsiteX7" fmla="*/ 41303 w 7809022"/>
              <a:gd name="connsiteY7" fmla="*/ 2572413 h 6858000"/>
              <a:gd name="connsiteX8" fmla="*/ 41303 w 7809022"/>
              <a:gd name="connsiteY8" fmla="*/ 1496869 h 6858000"/>
              <a:gd name="connsiteX9" fmla="*/ 41303 w 7809022"/>
              <a:gd name="connsiteY9" fmla="*/ 1083199 h 6858000"/>
              <a:gd name="connsiteX10" fmla="*/ 0 w 7809022"/>
              <a:gd name="connsiteY10" fmla="*/ 545427 h 6858000"/>
              <a:gd name="connsiteX11" fmla="*/ 22153 w 7809022"/>
              <a:gd name="connsiteY11" fmla="*/ 10166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9022" h="6858000">
                <a:moveTo>
                  <a:pt x="27229" y="0"/>
                </a:moveTo>
                <a:lnTo>
                  <a:pt x="7809022" y="0"/>
                </a:lnTo>
                <a:lnTo>
                  <a:pt x="7809022" y="6858000"/>
                </a:lnTo>
                <a:lnTo>
                  <a:pt x="41303" y="6858000"/>
                </a:lnTo>
                <a:lnTo>
                  <a:pt x="41303" y="6822879"/>
                </a:lnTo>
                <a:cubicBezTo>
                  <a:pt x="41303" y="6760828"/>
                  <a:pt x="41303" y="6709119"/>
                  <a:pt x="41303" y="6667752"/>
                </a:cubicBezTo>
                <a:cubicBezTo>
                  <a:pt x="41303" y="6667752"/>
                  <a:pt x="41303" y="6667752"/>
                  <a:pt x="0" y="3813425"/>
                </a:cubicBezTo>
                <a:cubicBezTo>
                  <a:pt x="0" y="3813425"/>
                  <a:pt x="0" y="3813425"/>
                  <a:pt x="41303" y="2572413"/>
                </a:cubicBezTo>
                <a:cubicBezTo>
                  <a:pt x="41303" y="2572413"/>
                  <a:pt x="41303" y="2572413"/>
                  <a:pt x="41303" y="1496869"/>
                </a:cubicBezTo>
                <a:cubicBezTo>
                  <a:pt x="41303" y="1455502"/>
                  <a:pt x="41303" y="1290034"/>
                  <a:pt x="41303" y="1083199"/>
                </a:cubicBezTo>
                <a:cubicBezTo>
                  <a:pt x="41303" y="876364"/>
                  <a:pt x="0" y="710895"/>
                  <a:pt x="0" y="545427"/>
                </a:cubicBezTo>
                <a:cubicBezTo>
                  <a:pt x="0" y="545427"/>
                  <a:pt x="0" y="545427"/>
                  <a:pt x="22153" y="101661"/>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id="{363A7A66-7D98-4435-9626-457EB373F127}"/>
              </a:ext>
            </a:extLst>
          </p:cNvPr>
          <p:cNvGraphicFramePr>
            <a:graphicFrameLocks noGrp="1"/>
          </p:cNvGraphicFramePr>
          <p:nvPr>
            <p:ph idx="1"/>
            <p:extLst>
              <p:ext uri="{D42A27DB-BD31-4B8C-83A1-F6EECF244321}">
                <p14:modId xmlns:p14="http://schemas.microsoft.com/office/powerpoint/2010/main" val="3332977700"/>
              </p:ext>
            </p:extLst>
          </p:nvPr>
        </p:nvGraphicFramePr>
        <p:xfrm>
          <a:off x="5260361" y="728664"/>
          <a:ext cx="6188689" cy="5409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4973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A10F56-4600-4E72-882F-DF9A3D7054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E7C649-57E0-4A93-B134-67101C072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35AF4F-B82E-435B-8949-29173A055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3" name="Content Placeholder 2">
            <a:extLst>
              <a:ext uri="{FF2B5EF4-FFF2-40B4-BE49-F238E27FC236}">
                <a16:creationId xmlns:a16="http://schemas.microsoft.com/office/drawing/2014/main" id="{C36F6EE5-15C2-4E47-950E-9EA101113F0D}"/>
              </a:ext>
            </a:extLst>
          </p:cNvPr>
          <p:cNvSpPr>
            <a:spLocks noGrp="1"/>
          </p:cNvSpPr>
          <p:nvPr>
            <p:ph idx="1"/>
          </p:nvPr>
        </p:nvSpPr>
        <p:spPr>
          <a:xfrm>
            <a:off x="5662178" y="355600"/>
            <a:ext cx="5898762" cy="2184400"/>
          </a:xfrm>
        </p:spPr>
        <p:txBody>
          <a:bodyPr>
            <a:normAutofit/>
          </a:bodyPr>
          <a:lstStyle/>
          <a:p>
            <a:pPr marL="0" indent="0">
              <a:lnSpc>
                <a:spcPct val="110000"/>
              </a:lnSpc>
              <a:buNone/>
            </a:pPr>
            <a:r>
              <a:rPr lang="en-US" sz="2200" b="1" dirty="0"/>
              <a:t>Question:</a:t>
            </a:r>
          </a:p>
          <a:p>
            <a:pPr>
              <a:lnSpc>
                <a:spcPct val="110000"/>
              </a:lnSpc>
            </a:pPr>
            <a:r>
              <a:rPr lang="en-US" sz="1800" dirty="0"/>
              <a:t>A broker pays its agents $50 anytime an agent refers a client to the broker’s wife’s affiliated title company. Is this a violation of RESPA?</a:t>
            </a:r>
          </a:p>
          <a:p>
            <a:pPr marL="0" indent="0">
              <a:lnSpc>
                <a:spcPct val="110000"/>
              </a:lnSpc>
              <a:buNone/>
            </a:pPr>
            <a:endParaRPr lang="en-US" sz="2200" dirty="0"/>
          </a:p>
        </p:txBody>
      </p:sp>
      <p:sp>
        <p:nvSpPr>
          <p:cNvPr id="4" name="TextBox 3">
            <a:extLst>
              <a:ext uri="{FF2B5EF4-FFF2-40B4-BE49-F238E27FC236}">
                <a16:creationId xmlns:a16="http://schemas.microsoft.com/office/drawing/2014/main" id="{CCA9E9E5-BB31-4015-996B-09B18EE191D8}"/>
              </a:ext>
            </a:extLst>
          </p:cNvPr>
          <p:cNvSpPr txBox="1"/>
          <p:nvPr/>
        </p:nvSpPr>
        <p:spPr>
          <a:xfrm>
            <a:off x="5596658" y="2380989"/>
            <a:ext cx="5412222" cy="2706831"/>
          </a:xfrm>
          <a:prstGeom prst="rect">
            <a:avLst/>
          </a:prstGeom>
          <a:noFill/>
        </p:spPr>
        <p:txBody>
          <a:bodyPr wrap="square" rtlCol="0">
            <a:spAutoFit/>
          </a:bodyPr>
          <a:lstStyle/>
          <a:p>
            <a:pPr marL="0" marR="0" lvl="0" indent="0" algn="l" defTabSz="914400" rtl="0" eaLnBrk="1" fontAlgn="auto" latinLnBrk="0" hangingPunct="1">
              <a:lnSpc>
                <a:spcPct val="110000"/>
              </a:lnSpc>
              <a:spcBef>
                <a:spcPts val="1000"/>
              </a:spcBef>
              <a:spcAft>
                <a:spcPts val="0"/>
              </a:spcAft>
              <a:buClr>
                <a:srgbClr val="903BB1"/>
              </a:buClr>
              <a:buSzTx/>
              <a:buFont typeface="The Hand Extrablack" panose="03070A02030502020204" pitchFamily="66" charset="0"/>
              <a:buNone/>
              <a:tabLst/>
              <a:defRPr/>
            </a:pPr>
            <a:r>
              <a:rPr kumimoji="0" lang="en-US" sz="2200" b="1" i="0" u="none" strike="noStrike" kern="1200" cap="none" spc="20" normalizeH="0" baseline="0" noProof="0" dirty="0">
                <a:ln>
                  <a:noFill/>
                </a:ln>
                <a:solidFill>
                  <a:srgbClr val="FFFFFF">
                    <a:alpha val="58000"/>
                  </a:srgbClr>
                </a:solidFill>
                <a:effectLst/>
                <a:uLnTx/>
                <a:uFillTx/>
                <a:latin typeface="Avenir Next LT Pro"/>
                <a:ea typeface="+mn-ea"/>
                <a:cs typeface="+mn-cs"/>
              </a:rPr>
              <a:t>Answer:</a:t>
            </a:r>
          </a:p>
          <a:p>
            <a:pPr marL="228600" marR="0" lvl="0" indent="-228600" algn="l" defTabSz="914400" rtl="0" eaLnBrk="1" fontAlgn="auto" latinLnBrk="0" hangingPunct="1">
              <a:lnSpc>
                <a:spcPct val="110000"/>
              </a:lnSpc>
              <a:spcBef>
                <a:spcPts val="1000"/>
              </a:spcBef>
              <a:spcAft>
                <a:spcPts val="0"/>
              </a:spcAft>
              <a:buClr>
                <a:srgbClr val="903BB1"/>
              </a:buClr>
              <a:buSzTx/>
              <a:buFont typeface="The Hand Extrablack" panose="03070A02030502020204" pitchFamily="66" charset="0"/>
              <a:buChar char="•"/>
              <a:tabLst/>
              <a:defRPr/>
            </a:pPr>
            <a:r>
              <a:rPr kumimoji="0" lang="en-US" sz="1800" b="0" i="0" u="none" strike="noStrike" kern="1200" cap="none" spc="20" normalizeH="0" baseline="0" noProof="0" dirty="0">
                <a:ln>
                  <a:noFill/>
                </a:ln>
                <a:solidFill>
                  <a:srgbClr val="FFFFFF">
                    <a:alpha val="58000"/>
                  </a:srgbClr>
                </a:solidFill>
                <a:effectLst/>
                <a:uLnTx/>
                <a:uFillTx/>
                <a:latin typeface="Avenir Next LT Pro"/>
                <a:ea typeface="+mn-ea"/>
                <a:cs typeface="+mn-cs"/>
              </a:rPr>
              <a:t>Yes. RESPA exempts referrals between brokers and agents, but only for cooperative referrals for real estate brokerage services, not other settlement services. The $50 payment is the violation here. Referring a client to the broker’s wife’s affiliated title company is OK, provided the appropriate disclosure is made. </a:t>
            </a:r>
          </a:p>
        </p:txBody>
      </p:sp>
    </p:spTree>
    <p:extLst>
      <p:ext uri="{BB962C8B-B14F-4D97-AF65-F5344CB8AC3E}">
        <p14:creationId xmlns:p14="http://schemas.microsoft.com/office/powerpoint/2010/main" val="119886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A10F56-4600-4E72-882F-DF9A3D7054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E7C649-57E0-4A93-B134-67101C072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A35AF4F-B82E-435B-8949-29173A055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3" name="TextBox 2">
            <a:extLst>
              <a:ext uri="{FF2B5EF4-FFF2-40B4-BE49-F238E27FC236}">
                <a16:creationId xmlns:a16="http://schemas.microsoft.com/office/drawing/2014/main" id="{7D85AC46-E8CA-45FE-9362-2FE37815A28D}"/>
              </a:ext>
            </a:extLst>
          </p:cNvPr>
          <p:cNvSpPr txBox="1"/>
          <p:nvPr/>
        </p:nvSpPr>
        <p:spPr>
          <a:xfrm>
            <a:off x="5732800" y="412352"/>
            <a:ext cx="5722600" cy="3322053"/>
          </a:xfrm>
          <a:prstGeom prst="rect">
            <a:avLst/>
          </a:prstGeom>
        </p:spPr>
        <p:txBody>
          <a:bodyPr vert="horz" lIns="0" tIns="0" rIns="0" bIns="0" rtlCol="0">
            <a:normAutofit/>
          </a:bodyPr>
          <a:lstStyle/>
          <a:p>
            <a:pPr>
              <a:lnSpc>
                <a:spcPct val="110000"/>
              </a:lnSpc>
              <a:spcAft>
                <a:spcPts val="600"/>
              </a:spcAft>
              <a:buClr>
                <a:schemeClr val="accent4"/>
              </a:buClr>
            </a:pPr>
            <a:r>
              <a:rPr lang="en-US" sz="2200" b="1" spc="20" dirty="0">
                <a:solidFill>
                  <a:schemeClr val="tx1">
                    <a:alpha val="58000"/>
                  </a:schemeClr>
                </a:solidFill>
              </a:rPr>
              <a:t>Question:</a:t>
            </a:r>
          </a:p>
          <a:p>
            <a:pPr indent="-228600">
              <a:lnSpc>
                <a:spcPct val="110000"/>
              </a:lnSpc>
              <a:spcAft>
                <a:spcPts val="600"/>
              </a:spcAft>
              <a:buClr>
                <a:schemeClr val="accent4"/>
              </a:buClr>
              <a:buFont typeface="The Hand Extrablack" panose="03070A02030502020204" pitchFamily="66" charset="0"/>
              <a:buChar char="•"/>
            </a:pPr>
            <a:r>
              <a:rPr lang="en-US" spc="20" dirty="0">
                <a:solidFill>
                  <a:schemeClr val="tx1">
                    <a:alpha val="58000"/>
                  </a:schemeClr>
                </a:solidFill>
              </a:rPr>
              <a:t>I have great relationships with some of the lenders in my area and they always give out my name to persons they meet who are looking to buy or sell a home.  I know I cannot pay them for these referrals but I want to show my gratitude so I always send a thank you note with a $5 gift card to Starbucks.  That is such a nominal amount it shouldn’t matter right?  </a:t>
            </a:r>
          </a:p>
          <a:p>
            <a:pPr>
              <a:lnSpc>
                <a:spcPct val="110000"/>
              </a:lnSpc>
              <a:spcAft>
                <a:spcPts val="600"/>
              </a:spcAft>
              <a:buClr>
                <a:schemeClr val="accent4"/>
              </a:buClr>
            </a:pPr>
            <a:endParaRPr lang="en-US" sz="1400" spc="20" dirty="0">
              <a:solidFill>
                <a:schemeClr val="tx1">
                  <a:alpha val="58000"/>
                </a:schemeClr>
              </a:solidFill>
            </a:endParaRPr>
          </a:p>
        </p:txBody>
      </p:sp>
      <p:sp>
        <p:nvSpPr>
          <p:cNvPr id="2" name="TextBox 1">
            <a:extLst>
              <a:ext uri="{FF2B5EF4-FFF2-40B4-BE49-F238E27FC236}">
                <a16:creationId xmlns:a16="http://schemas.microsoft.com/office/drawing/2014/main" id="{4F64827D-0A07-4F35-81FB-89704D81F641}"/>
              </a:ext>
            </a:extLst>
          </p:cNvPr>
          <p:cNvSpPr txBox="1"/>
          <p:nvPr/>
        </p:nvSpPr>
        <p:spPr>
          <a:xfrm>
            <a:off x="5732800" y="3485414"/>
            <a:ext cx="5468600" cy="2960234"/>
          </a:xfrm>
          <a:prstGeom prst="rect">
            <a:avLst/>
          </a:prstGeom>
          <a:noFill/>
        </p:spPr>
        <p:txBody>
          <a:bodyPr wrap="square" rtlCol="0">
            <a:spAutoFit/>
          </a:bodyPr>
          <a:lstStyle/>
          <a:p>
            <a:pPr marL="0" marR="0" lvl="0" indent="0" algn="l" defTabSz="914400" rtl="0" eaLnBrk="1" fontAlgn="auto" latinLnBrk="0" hangingPunct="1">
              <a:lnSpc>
                <a:spcPct val="110000"/>
              </a:lnSpc>
              <a:spcBef>
                <a:spcPts val="0"/>
              </a:spcBef>
              <a:spcAft>
                <a:spcPts val="600"/>
              </a:spcAft>
              <a:buClr>
                <a:srgbClr val="903BB1"/>
              </a:buClr>
              <a:buSzTx/>
              <a:buFontTx/>
              <a:buNone/>
              <a:tabLst/>
              <a:defRPr/>
            </a:pPr>
            <a:r>
              <a:rPr kumimoji="0" lang="en-US" sz="2200" b="1" i="0" u="none" strike="noStrike" kern="1200" cap="none" spc="20" normalizeH="0" baseline="0" noProof="0" dirty="0">
                <a:ln>
                  <a:noFill/>
                </a:ln>
                <a:solidFill>
                  <a:srgbClr val="FFFFFF">
                    <a:alpha val="58000"/>
                  </a:srgbClr>
                </a:solidFill>
                <a:effectLst/>
                <a:uLnTx/>
                <a:uFillTx/>
                <a:latin typeface="Avenir Next LT Pro"/>
                <a:ea typeface="+mn-ea"/>
                <a:cs typeface="+mn-cs"/>
              </a:rPr>
              <a:t>Answer:</a:t>
            </a:r>
          </a:p>
          <a:p>
            <a:pPr marL="285750" marR="0" lvl="0" indent="-285750" algn="l" defTabSz="914400" rtl="0" eaLnBrk="1" fontAlgn="auto" latinLnBrk="0" hangingPunct="1">
              <a:lnSpc>
                <a:spcPct val="110000"/>
              </a:lnSpc>
              <a:spcBef>
                <a:spcPts val="0"/>
              </a:spcBef>
              <a:spcAft>
                <a:spcPts val="600"/>
              </a:spcAft>
              <a:buClr>
                <a:srgbClr val="903BB1"/>
              </a:buClr>
              <a:buSzTx/>
              <a:buFont typeface="Arial" panose="020B0604020202020204" pitchFamily="34" charset="0"/>
              <a:buChar char="•"/>
              <a:tabLst/>
              <a:defRPr/>
            </a:pPr>
            <a:r>
              <a:rPr kumimoji="0" lang="en-US" b="0" i="0" u="none" strike="noStrike" kern="1200" cap="none" spc="20" normalizeH="0" baseline="0" noProof="0" dirty="0">
                <a:ln>
                  <a:noFill/>
                </a:ln>
                <a:solidFill>
                  <a:srgbClr val="FFFFFF">
                    <a:alpha val="58000"/>
                  </a:srgbClr>
                </a:solidFill>
                <a:effectLst/>
                <a:uLnTx/>
                <a:uFillTx/>
                <a:latin typeface="Avenir Next LT Pro"/>
                <a:ea typeface="+mn-ea"/>
                <a:cs typeface="+mn-cs"/>
              </a:rPr>
              <a:t>Although we know this is a common practice, NAR has stated that a REALTOR should NOT exchange any “thing of value” with anyone for a referral, no matter how small the “thing of  value” is. RESPA does NOT have an exception for minimal “kickback” amounts and even a small amount (i.e., $5 coffee </a:t>
            </a:r>
            <a:r>
              <a:rPr kumimoji="0" lang="en-US" b="0" i="0" u="none" strike="noStrike" kern="1200" cap="none" spc="20" normalizeH="0" baseline="0" noProof="0" dirty="0" err="1">
                <a:ln>
                  <a:noFill/>
                </a:ln>
                <a:solidFill>
                  <a:srgbClr val="FFFFFF">
                    <a:alpha val="58000"/>
                  </a:srgbClr>
                </a:solidFill>
                <a:effectLst/>
                <a:uLnTx/>
                <a:uFillTx/>
                <a:latin typeface="Avenir Next LT Pro"/>
                <a:ea typeface="+mn-ea"/>
                <a:cs typeface="+mn-cs"/>
              </a:rPr>
              <a:t>giftcard</a:t>
            </a:r>
            <a:r>
              <a:rPr kumimoji="0" lang="en-US" b="0" i="0" u="none" strike="noStrike" kern="1200" cap="none" spc="20" normalizeH="0" baseline="0" noProof="0" dirty="0">
                <a:ln>
                  <a:noFill/>
                </a:ln>
                <a:solidFill>
                  <a:srgbClr val="FFFFFF">
                    <a:alpha val="58000"/>
                  </a:srgbClr>
                </a:solidFill>
                <a:effectLst/>
                <a:uLnTx/>
                <a:uFillTx/>
                <a:latin typeface="Avenir Next LT Pro"/>
                <a:ea typeface="+mn-ea"/>
                <a:cs typeface="+mn-cs"/>
              </a:rPr>
              <a:t>) is considered a “thing of value” under the law. </a:t>
            </a:r>
          </a:p>
        </p:txBody>
      </p:sp>
    </p:spTree>
    <p:extLst>
      <p:ext uri="{BB962C8B-B14F-4D97-AF65-F5344CB8AC3E}">
        <p14:creationId xmlns:p14="http://schemas.microsoft.com/office/powerpoint/2010/main" val="253398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6A10F56-4600-4E72-882F-DF9A3D7054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4E7C649-57E0-4A93-B134-67101C072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35AF4F-B82E-435B-8949-29173A055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2" name="TextBox 1">
            <a:extLst>
              <a:ext uri="{FF2B5EF4-FFF2-40B4-BE49-F238E27FC236}">
                <a16:creationId xmlns:a16="http://schemas.microsoft.com/office/drawing/2014/main" id="{B3BF6A00-0DCA-403F-B769-16FEE1FF417D}"/>
              </a:ext>
            </a:extLst>
          </p:cNvPr>
          <p:cNvSpPr txBox="1"/>
          <p:nvPr/>
        </p:nvSpPr>
        <p:spPr>
          <a:xfrm>
            <a:off x="5840990" y="506600"/>
            <a:ext cx="4991962" cy="2071500"/>
          </a:xfrm>
          <a:prstGeom prst="rect">
            <a:avLst/>
          </a:prstGeom>
        </p:spPr>
        <p:txBody>
          <a:bodyPr vert="horz" lIns="0" tIns="0" rIns="0" bIns="0" rtlCol="0">
            <a:normAutofit/>
          </a:bodyPr>
          <a:lstStyle/>
          <a:p>
            <a:pPr>
              <a:lnSpc>
                <a:spcPct val="110000"/>
              </a:lnSpc>
              <a:spcAft>
                <a:spcPts val="600"/>
              </a:spcAft>
              <a:buClr>
                <a:schemeClr val="accent4"/>
              </a:buClr>
            </a:pPr>
            <a:r>
              <a:rPr lang="en-US" sz="2200" b="1" spc="20" dirty="0">
                <a:solidFill>
                  <a:schemeClr val="tx1">
                    <a:alpha val="58000"/>
                  </a:schemeClr>
                </a:solidFill>
              </a:rPr>
              <a:t>Question: </a:t>
            </a:r>
          </a:p>
          <a:p>
            <a:pPr marL="0" indent="-228600">
              <a:lnSpc>
                <a:spcPct val="110000"/>
              </a:lnSpc>
              <a:spcAft>
                <a:spcPts val="600"/>
              </a:spcAft>
              <a:buClr>
                <a:schemeClr val="accent4"/>
              </a:buClr>
              <a:buFont typeface="The Hand Extrablack" panose="03070A02030502020204" pitchFamily="66" charset="0"/>
              <a:buChar char="•"/>
            </a:pPr>
            <a:r>
              <a:rPr lang="en-US" spc="20" dirty="0">
                <a:solidFill>
                  <a:schemeClr val="tx1">
                    <a:alpha val="58000"/>
                  </a:schemeClr>
                </a:solidFill>
              </a:rPr>
              <a:t>Can I offer to contribute to a charity of the client’s choosing if they use me to buy/sell a house? </a:t>
            </a:r>
          </a:p>
          <a:p>
            <a:pPr indent="-228600">
              <a:lnSpc>
                <a:spcPct val="110000"/>
              </a:lnSpc>
              <a:spcAft>
                <a:spcPts val="600"/>
              </a:spcAft>
              <a:buClr>
                <a:schemeClr val="accent4"/>
              </a:buClr>
              <a:buFont typeface="The Hand Extrablack" panose="03070A02030502020204" pitchFamily="66" charset="0"/>
              <a:buChar char="•"/>
            </a:pPr>
            <a:endParaRPr lang="en-US" sz="2000" spc="20" dirty="0">
              <a:solidFill>
                <a:schemeClr val="tx1">
                  <a:alpha val="58000"/>
                </a:schemeClr>
              </a:solidFill>
            </a:endParaRPr>
          </a:p>
          <a:p>
            <a:pPr indent="-228600">
              <a:lnSpc>
                <a:spcPct val="110000"/>
              </a:lnSpc>
              <a:spcAft>
                <a:spcPts val="600"/>
              </a:spcAft>
              <a:buClr>
                <a:schemeClr val="accent4"/>
              </a:buClr>
              <a:buFont typeface="The Hand Extrablack" panose="03070A02030502020204" pitchFamily="66" charset="0"/>
              <a:buChar char="•"/>
            </a:pPr>
            <a:endParaRPr lang="en-US" sz="2000" spc="20" dirty="0">
              <a:solidFill>
                <a:schemeClr val="tx1">
                  <a:alpha val="58000"/>
                </a:schemeClr>
              </a:solidFill>
            </a:endParaRPr>
          </a:p>
        </p:txBody>
      </p:sp>
      <p:sp>
        <p:nvSpPr>
          <p:cNvPr id="3" name="TextBox 2">
            <a:extLst>
              <a:ext uri="{FF2B5EF4-FFF2-40B4-BE49-F238E27FC236}">
                <a16:creationId xmlns:a16="http://schemas.microsoft.com/office/drawing/2014/main" id="{02885D83-6033-4186-8DB7-74CCFC654BD5}"/>
              </a:ext>
            </a:extLst>
          </p:cNvPr>
          <p:cNvSpPr txBox="1"/>
          <p:nvPr/>
        </p:nvSpPr>
        <p:spPr>
          <a:xfrm>
            <a:off x="5840990" y="2385508"/>
            <a:ext cx="4902200" cy="3104889"/>
          </a:xfrm>
          <a:prstGeom prst="rect">
            <a:avLst/>
          </a:prstGeom>
          <a:noFill/>
        </p:spPr>
        <p:txBody>
          <a:bodyPr wrap="square" rtlCol="0">
            <a:spAutoFit/>
          </a:bodyPr>
          <a:lstStyle/>
          <a:p>
            <a:pPr marL="0" marR="0" lvl="0" indent="-228600" algn="l" defTabSz="914400" rtl="0" eaLnBrk="1" fontAlgn="auto" latinLnBrk="0" hangingPunct="1">
              <a:lnSpc>
                <a:spcPct val="110000"/>
              </a:lnSpc>
              <a:spcBef>
                <a:spcPts val="0"/>
              </a:spcBef>
              <a:spcAft>
                <a:spcPts val="600"/>
              </a:spcAft>
              <a:buClr>
                <a:srgbClr val="903BB1"/>
              </a:buClr>
              <a:buSzTx/>
              <a:buFont typeface="The Hand Extrablack" panose="03070A02030502020204" pitchFamily="66" charset="0"/>
              <a:buChar char="•"/>
              <a:tabLst/>
              <a:defRPr/>
            </a:pPr>
            <a:endParaRPr kumimoji="0" lang="en-US" sz="2200" b="1" i="0" u="none" strike="noStrike" kern="1200" cap="none" spc="20" normalizeH="0" baseline="0" noProof="0" dirty="0">
              <a:ln>
                <a:noFill/>
              </a:ln>
              <a:solidFill>
                <a:srgbClr val="FFFFFF">
                  <a:alpha val="58000"/>
                </a:srgbClr>
              </a:solidFill>
              <a:effectLst/>
              <a:uLnTx/>
              <a:uFillTx/>
              <a:latin typeface="Avenir Next LT Pro"/>
              <a:ea typeface="+mn-ea"/>
              <a:cs typeface="+mn-cs"/>
            </a:endParaRPr>
          </a:p>
          <a:p>
            <a:pPr marL="0" marR="0" lvl="0" indent="0" algn="l" defTabSz="914400" rtl="0" eaLnBrk="1" fontAlgn="auto" latinLnBrk="0" hangingPunct="1">
              <a:lnSpc>
                <a:spcPct val="110000"/>
              </a:lnSpc>
              <a:spcBef>
                <a:spcPts val="0"/>
              </a:spcBef>
              <a:spcAft>
                <a:spcPts val="600"/>
              </a:spcAft>
              <a:buClr>
                <a:srgbClr val="903BB1"/>
              </a:buClr>
              <a:buSzTx/>
              <a:buFontTx/>
              <a:buNone/>
              <a:tabLst/>
              <a:defRPr/>
            </a:pPr>
            <a:r>
              <a:rPr kumimoji="0" lang="en-US" sz="2200" b="1" i="0" u="none" strike="noStrike" kern="1200" cap="none" spc="20" normalizeH="0" baseline="0" noProof="0" dirty="0">
                <a:ln>
                  <a:noFill/>
                </a:ln>
                <a:solidFill>
                  <a:srgbClr val="FFFFFF">
                    <a:alpha val="58000"/>
                  </a:srgbClr>
                </a:solidFill>
                <a:effectLst/>
                <a:uLnTx/>
                <a:uFillTx/>
                <a:latin typeface="Avenir Next LT Pro"/>
                <a:ea typeface="+mn-ea"/>
                <a:cs typeface="+mn-cs"/>
              </a:rPr>
              <a:t>Answer:</a:t>
            </a:r>
          </a:p>
          <a:p>
            <a:pPr marL="0" marR="0" lvl="0" indent="-228600" algn="l" defTabSz="914400" rtl="0" eaLnBrk="1" fontAlgn="auto" latinLnBrk="0" hangingPunct="1">
              <a:lnSpc>
                <a:spcPct val="110000"/>
              </a:lnSpc>
              <a:spcBef>
                <a:spcPts val="0"/>
              </a:spcBef>
              <a:spcAft>
                <a:spcPts val="600"/>
              </a:spcAft>
              <a:buClr>
                <a:srgbClr val="903BB1"/>
              </a:buClr>
              <a:buSzTx/>
              <a:buFont typeface="The Hand Extrablack" panose="03070A02030502020204" pitchFamily="66" charset="0"/>
              <a:buChar char="•"/>
              <a:tabLst/>
              <a:defRPr/>
            </a:pPr>
            <a:r>
              <a:rPr kumimoji="0" lang="en-US" b="0" i="0" u="none" strike="noStrike" kern="1200" cap="none" spc="20" normalizeH="0" baseline="0" noProof="0" dirty="0">
                <a:ln>
                  <a:noFill/>
                </a:ln>
                <a:solidFill>
                  <a:srgbClr val="FFFFFF">
                    <a:alpha val="58000"/>
                  </a:srgbClr>
                </a:solidFill>
                <a:effectLst/>
                <a:uLnTx/>
                <a:uFillTx/>
                <a:latin typeface="Avenir Next LT Pro"/>
                <a:ea typeface="+mn-ea"/>
                <a:cs typeface="+mn-cs"/>
              </a:rPr>
              <a:t>Sure, this is the same as a rebate. Ask the settlement attorney whether and where this would be included on the closing disclosure. It’s important that anything any value a buyer receives is disclosed to their lender and possibly included on the closing disclosure paperwork.</a:t>
            </a:r>
          </a:p>
        </p:txBody>
      </p:sp>
    </p:spTree>
    <p:extLst>
      <p:ext uri="{BB962C8B-B14F-4D97-AF65-F5344CB8AC3E}">
        <p14:creationId xmlns:p14="http://schemas.microsoft.com/office/powerpoint/2010/main" val="128459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3" name="TextBox 2">
            <a:extLst>
              <a:ext uri="{FF2B5EF4-FFF2-40B4-BE49-F238E27FC236}">
                <a16:creationId xmlns:a16="http://schemas.microsoft.com/office/drawing/2014/main" id="{AD6142AD-0D0D-4068-8FDF-423E4BFFD667}"/>
              </a:ext>
            </a:extLst>
          </p:cNvPr>
          <p:cNvSpPr txBox="1"/>
          <p:nvPr/>
        </p:nvSpPr>
        <p:spPr>
          <a:xfrm>
            <a:off x="720000" y="927100"/>
            <a:ext cx="6911975" cy="4830773"/>
          </a:xfrm>
          <a:prstGeom prst="rect">
            <a:avLst/>
          </a:prstGeom>
        </p:spPr>
        <p:txBody>
          <a:bodyPr vert="horz" lIns="0" tIns="0" rIns="0" bIns="0" rtlCol="0">
            <a:normAutofit/>
          </a:bodyPr>
          <a:lstStyle/>
          <a:p>
            <a:pPr>
              <a:lnSpc>
                <a:spcPct val="110000"/>
              </a:lnSpc>
              <a:spcAft>
                <a:spcPts val="600"/>
              </a:spcAft>
              <a:buClr>
                <a:schemeClr val="accent4"/>
              </a:buClr>
            </a:pPr>
            <a:r>
              <a:rPr lang="en-US" sz="2400" spc="20" dirty="0">
                <a:solidFill>
                  <a:schemeClr val="tx1">
                    <a:alpha val="58000"/>
                  </a:schemeClr>
                </a:solidFill>
              </a:rPr>
              <a:t>Limit Your Risk!</a:t>
            </a:r>
          </a:p>
          <a:p>
            <a:pPr indent="-228600">
              <a:lnSpc>
                <a:spcPct val="110000"/>
              </a:lnSpc>
              <a:spcAft>
                <a:spcPts val="600"/>
              </a:spcAft>
              <a:buClr>
                <a:schemeClr val="accent4"/>
              </a:buClr>
              <a:buFont typeface="The Hand Extrablack" panose="03070A02030502020204" pitchFamily="66" charset="0"/>
              <a:buChar char="•"/>
            </a:pPr>
            <a:endParaRPr lang="en-US" sz="1600" spc="20" dirty="0">
              <a:solidFill>
                <a:schemeClr val="tx1">
                  <a:alpha val="58000"/>
                </a:schemeClr>
              </a:solidFill>
            </a:endParaRPr>
          </a:p>
          <a:p>
            <a:pPr indent="-228600">
              <a:lnSpc>
                <a:spcPct val="110000"/>
              </a:lnSpc>
              <a:spcAft>
                <a:spcPts val="600"/>
              </a:spcAft>
              <a:buClr>
                <a:schemeClr val="accent4"/>
              </a:buClr>
              <a:buFont typeface="The Hand Extrablack" panose="03070A02030502020204" pitchFamily="66" charset="0"/>
              <a:buChar char="•"/>
            </a:pPr>
            <a:r>
              <a:rPr lang="en-US" sz="1600" spc="20" dirty="0">
                <a:solidFill>
                  <a:schemeClr val="tx1">
                    <a:alpha val="58000"/>
                  </a:schemeClr>
                </a:solidFill>
              </a:rPr>
              <a:t>Know the difference between referrals, rebates, and client gifts. Not everything is a RESPA violation, but also trying to “work around” RESPA often can end up violating the law. </a:t>
            </a:r>
          </a:p>
          <a:p>
            <a:pPr indent="-228600">
              <a:lnSpc>
                <a:spcPct val="110000"/>
              </a:lnSpc>
              <a:spcAft>
                <a:spcPts val="600"/>
              </a:spcAft>
              <a:buClr>
                <a:schemeClr val="accent4"/>
              </a:buClr>
              <a:buFont typeface="The Hand Extrablack" panose="03070A02030502020204" pitchFamily="66" charset="0"/>
              <a:buChar char="•"/>
            </a:pPr>
            <a:endParaRPr lang="en-US" sz="1600" spc="20" dirty="0">
              <a:solidFill>
                <a:schemeClr val="tx1">
                  <a:alpha val="58000"/>
                </a:schemeClr>
              </a:solidFill>
            </a:endParaRPr>
          </a:p>
          <a:p>
            <a:pPr indent="-228600">
              <a:lnSpc>
                <a:spcPct val="110000"/>
              </a:lnSpc>
              <a:spcAft>
                <a:spcPts val="600"/>
              </a:spcAft>
              <a:buClr>
                <a:schemeClr val="accent4"/>
              </a:buClr>
              <a:buFont typeface="The Hand Extrablack" panose="03070A02030502020204" pitchFamily="66" charset="0"/>
              <a:buChar char="•"/>
            </a:pPr>
            <a:r>
              <a:rPr lang="en-US" sz="1600" spc="20" dirty="0">
                <a:solidFill>
                  <a:schemeClr val="tx1">
                    <a:alpha val="58000"/>
                  </a:schemeClr>
                </a:solidFill>
              </a:rPr>
              <a:t>Brokers should have office policies addressing referrals, affiliated business disclosures, and co-marketing agreements to ensure compliance with RESPA.</a:t>
            </a:r>
          </a:p>
          <a:p>
            <a:pPr indent="-228600">
              <a:lnSpc>
                <a:spcPct val="110000"/>
              </a:lnSpc>
              <a:spcAft>
                <a:spcPts val="600"/>
              </a:spcAft>
              <a:buClr>
                <a:schemeClr val="accent4"/>
              </a:buClr>
              <a:buFont typeface="The Hand Extrablack" panose="03070A02030502020204" pitchFamily="66" charset="0"/>
              <a:buChar char="•"/>
            </a:pPr>
            <a:endParaRPr lang="en-US" sz="1600" spc="20" dirty="0">
              <a:solidFill>
                <a:schemeClr val="tx1">
                  <a:alpha val="58000"/>
                </a:schemeClr>
              </a:solidFill>
            </a:endParaRPr>
          </a:p>
          <a:p>
            <a:pPr indent="-228600">
              <a:lnSpc>
                <a:spcPct val="110000"/>
              </a:lnSpc>
              <a:spcAft>
                <a:spcPts val="600"/>
              </a:spcAft>
              <a:buClr>
                <a:schemeClr val="accent4"/>
              </a:buClr>
              <a:buFont typeface="The Hand Extrablack" panose="03070A02030502020204" pitchFamily="66" charset="0"/>
              <a:buChar char="•"/>
            </a:pPr>
            <a:r>
              <a:rPr lang="en-US" sz="1600" spc="20" dirty="0">
                <a:solidFill>
                  <a:schemeClr val="tx1">
                    <a:alpha val="58000"/>
                  </a:schemeClr>
                </a:solidFill>
              </a:rPr>
              <a:t>Review NAR’s comprehensive RESPA FAQs:</a:t>
            </a:r>
          </a:p>
          <a:p>
            <a:pPr>
              <a:lnSpc>
                <a:spcPct val="110000"/>
              </a:lnSpc>
              <a:spcAft>
                <a:spcPts val="600"/>
              </a:spcAft>
              <a:buClr>
                <a:schemeClr val="accent4"/>
              </a:buClr>
            </a:pPr>
            <a:r>
              <a:rPr lang="en-US" sz="1600" spc="20" dirty="0">
                <a:solidFill>
                  <a:schemeClr val="tx1">
                    <a:alpha val="58000"/>
                  </a:schemeClr>
                </a:solidFill>
                <a:hlinkClick r:id="rId3"/>
              </a:rPr>
              <a:t>https://www.nar.realtor/real-estate-settlement-procedures-act-respa/respa-faq</a:t>
            </a:r>
            <a:r>
              <a:rPr lang="en-US" sz="1600" spc="20" dirty="0">
                <a:solidFill>
                  <a:schemeClr val="tx1">
                    <a:alpha val="58000"/>
                  </a:schemeClr>
                </a:solidFill>
              </a:rPr>
              <a:t> </a:t>
            </a:r>
          </a:p>
        </p:txBody>
      </p:sp>
      <p:sp>
        <p:nvSpPr>
          <p:cNvPr id="18"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0027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34">
            <a:extLst>
              <a:ext uri="{FF2B5EF4-FFF2-40B4-BE49-F238E27FC236}">
                <a16:creationId xmlns:a16="http://schemas.microsoft.com/office/drawing/2014/main" id="{3F58D3F4-AD3E-4263-85BF-7EB712458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6">
            <a:extLst>
              <a:ext uri="{FF2B5EF4-FFF2-40B4-BE49-F238E27FC236}">
                <a16:creationId xmlns:a16="http://schemas.microsoft.com/office/drawing/2014/main" id="{B383AC10-A272-4982-A610-DDA728D78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38">
            <a:extLst>
              <a:ext uri="{FF2B5EF4-FFF2-40B4-BE49-F238E27FC236}">
                <a16:creationId xmlns:a16="http://schemas.microsoft.com/office/drawing/2014/main" id="{F6FDED66-1461-4834-9923-329986747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5815" y="0"/>
            <a:ext cx="11196185" cy="6858000"/>
          </a:xfrm>
          <a:custGeom>
            <a:avLst/>
            <a:gdLst>
              <a:gd name="connsiteX0" fmla="*/ 678180 w 11196185"/>
              <a:gd name="connsiteY0" fmla="*/ 0 h 6858000"/>
              <a:gd name="connsiteX1" fmla="*/ 10577581 w 11196185"/>
              <a:gd name="connsiteY1" fmla="*/ 0 h 6858000"/>
              <a:gd name="connsiteX2" fmla="*/ 10716113 w 11196185"/>
              <a:gd name="connsiteY2" fmla="*/ 294338 h 6858000"/>
              <a:gd name="connsiteX3" fmla="*/ 11040720 w 11196185"/>
              <a:gd name="connsiteY3" fmla="*/ 992736 h 6858000"/>
              <a:gd name="connsiteX4" fmla="*/ 11188414 w 11196185"/>
              <a:gd name="connsiteY4" fmla="*/ 1350314 h 6858000"/>
              <a:gd name="connsiteX5" fmla="*/ 11196185 w 11196185"/>
              <a:gd name="connsiteY5" fmla="*/ 1382182 h 6858000"/>
              <a:gd name="connsiteX6" fmla="*/ 11196185 w 11196185"/>
              <a:gd name="connsiteY6" fmla="*/ 4121434 h 6858000"/>
              <a:gd name="connsiteX7" fmla="*/ 11176802 w 11196185"/>
              <a:gd name="connsiteY7" fmla="*/ 4304566 h 6858000"/>
              <a:gd name="connsiteX8" fmla="*/ 10289429 w 11196185"/>
              <a:gd name="connsiteY8" fmla="*/ 5937296 h 6858000"/>
              <a:gd name="connsiteX9" fmla="*/ 9411880 w 11196185"/>
              <a:gd name="connsiteY9" fmla="*/ 6851146 h 6858000"/>
              <a:gd name="connsiteX10" fmla="*/ 9402883 w 11196185"/>
              <a:gd name="connsiteY10" fmla="*/ 6858000 h 6858000"/>
              <a:gd name="connsiteX11" fmla="*/ 1880709 w 11196185"/>
              <a:gd name="connsiteY11" fmla="*/ 6858000 h 6858000"/>
              <a:gd name="connsiteX12" fmla="*/ 1838993 w 11196185"/>
              <a:gd name="connsiteY12" fmla="*/ 6821023 h 6858000"/>
              <a:gd name="connsiteX13" fmla="*/ 1110605 w 11196185"/>
              <a:gd name="connsiteY13" fmla="*/ 6101023 h 6858000"/>
              <a:gd name="connsiteX14" fmla="*/ 0 w 11196185"/>
              <a:gd name="connsiteY14" fmla="*/ 3022953 h 6858000"/>
              <a:gd name="connsiteX15" fmla="*/ 653297 w 11196185"/>
              <a:gd name="connsiteY15" fmla="*/ 4311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96185" h="6858000">
                <a:moveTo>
                  <a:pt x="678180" y="0"/>
                </a:moveTo>
                <a:lnTo>
                  <a:pt x="10577581" y="0"/>
                </a:lnTo>
                <a:lnTo>
                  <a:pt x="10716113" y="294338"/>
                </a:lnTo>
                <a:cubicBezTo>
                  <a:pt x="10820232" y="519974"/>
                  <a:pt x="10926393" y="755332"/>
                  <a:pt x="11040720" y="992736"/>
                </a:cubicBezTo>
                <a:cubicBezTo>
                  <a:pt x="11101967" y="1099159"/>
                  <a:pt x="11150454" y="1219908"/>
                  <a:pt x="11188414" y="1350314"/>
                </a:cubicBezTo>
                <a:lnTo>
                  <a:pt x="11196185" y="1382182"/>
                </a:lnTo>
                <a:lnTo>
                  <a:pt x="11196185" y="4121434"/>
                </a:lnTo>
                <a:lnTo>
                  <a:pt x="11176802" y="4304566"/>
                </a:lnTo>
                <a:cubicBezTo>
                  <a:pt x="11053990" y="5160104"/>
                  <a:pt x="10546664" y="5536165"/>
                  <a:pt x="10289429" y="5937296"/>
                </a:cubicBezTo>
                <a:cubicBezTo>
                  <a:pt x="10175102" y="6195166"/>
                  <a:pt x="9816937" y="6534516"/>
                  <a:pt x="9411880" y="6851146"/>
                </a:cubicBezTo>
                <a:lnTo>
                  <a:pt x="9402883" y="6858000"/>
                </a:lnTo>
                <a:lnTo>
                  <a:pt x="1880709" y="6858000"/>
                </a:lnTo>
                <a:lnTo>
                  <a:pt x="1838993" y="6821023"/>
                </a:lnTo>
                <a:cubicBezTo>
                  <a:pt x="1404461" y="6426943"/>
                  <a:pt x="1110605" y="6101023"/>
                  <a:pt x="1110605" y="6101023"/>
                </a:cubicBezTo>
                <a:cubicBezTo>
                  <a:pt x="816622" y="5544351"/>
                  <a:pt x="0" y="3776098"/>
                  <a:pt x="0" y="3022953"/>
                </a:cubicBezTo>
                <a:cubicBezTo>
                  <a:pt x="0" y="2171572"/>
                  <a:pt x="195989" y="894500"/>
                  <a:pt x="653297" y="43119"/>
                </a:cubicBez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29C44A60-7863-42C4-80D4-A811296D254C}"/>
              </a:ext>
            </a:extLst>
          </p:cNvPr>
          <p:cNvSpPr>
            <a:spLocks noGrp="1"/>
          </p:cNvSpPr>
          <p:nvPr>
            <p:ph type="title"/>
          </p:nvPr>
        </p:nvSpPr>
        <p:spPr>
          <a:xfrm>
            <a:off x="4561200" y="619200"/>
            <a:ext cx="4991961" cy="1477328"/>
          </a:xfrm>
        </p:spPr>
        <p:txBody>
          <a:bodyPr wrap="square" anchor="ctr">
            <a:normAutofit/>
          </a:bodyPr>
          <a:lstStyle/>
          <a:p>
            <a:r>
              <a:rPr lang="en-US" dirty="0"/>
              <a:t>History</a:t>
            </a:r>
          </a:p>
        </p:txBody>
      </p:sp>
      <p:sp>
        <p:nvSpPr>
          <p:cNvPr id="41" name="Freeform 10">
            <a:extLst>
              <a:ext uri="{FF2B5EF4-FFF2-40B4-BE49-F238E27FC236}">
                <a16:creationId xmlns:a16="http://schemas.microsoft.com/office/drawing/2014/main" id="{1607CD53-0FF9-47E9-94AD-2BF64BA80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198004" y="426519"/>
            <a:ext cx="2955087" cy="2765998"/>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Content Placeholder 2">
            <a:extLst>
              <a:ext uri="{FF2B5EF4-FFF2-40B4-BE49-F238E27FC236}">
                <a16:creationId xmlns:a16="http://schemas.microsoft.com/office/drawing/2014/main" id="{C0FBF914-F68E-493C-9A89-1425CEB7E59B}"/>
              </a:ext>
            </a:extLst>
          </p:cNvPr>
          <p:cNvSpPr>
            <a:spLocks noGrp="1"/>
          </p:cNvSpPr>
          <p:nvPr>
            <p:ph idx="1"/>
          </p:nvPr>
        </p:nvSpPr>
        <p:spPr>
          <a:xfrm>
            <a:off x="4560026" y="1993900"/>
            <a:ext cx="4991962" cy="3763973"/>
          </a:xfrm>
        </p:spPr>
        <p:txBody>
          <a:bodyPr>
            <a:normAutofit/>
          </a:bodyPr>
          <a:lstStyle/>
          <a:p>
            <a:pPr>
              <a:lnSpc>
                <a:spcPct val="110000"/>
              </a:lnSpc>
            </a:pPr>
            <a:r>
              <a:rPr lang="en-US" sz="1800" dirty="0"/>
              <a:t>Signed into law in 1974</a:t>
            </a:r>
          </a:p>
          <a:p>
            <a:pPr>
              <a:lnSpc>
                <a:spcPct val="110000"/>
              </a:lnSpc>
            </a:pPr>
            <a:r>
              <a:rPr lang="en-US" sz="1800" dirty="0"/>
              <a:t>12 U.S. Code Chapter 27</a:t>
            </a:r>
          </a:p>
          <a:p>
            <a:pPr>
              <a:lnSpc>
                <a:spcPct val="110000"/>
              </a:lnSpc>
            </a:pPr>
            <a:r>
              <a:rPr lang="en-US" sz="1800" dirty="0"/>
              <a:t>Congressional purpose: “to insure that consumers throughout the Nation are provided with greater and more timely information on the nature and costs of the settlement process and are protected from unnecessarily high settlement charges caused by certain abusive practices”</a:t>
            </a:r>
          </a:p>
        </p:txBody>
      </p:sp>
    </p:spTree>
    <p:extLst>
      <p:ext uri="{BB962C8B-B14F-4D97-AF65-F5344CB8AC3E}">
        <p14:creationId xmlns:p14="http://schemas.microsoft.com/office/powerpoint/2010/main" val="197042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5BB3780B-63EB-450D-A804-D6AA12F98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E0847A5-A329-48CD-B3A7-3892FF6DA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B139F83-BAA2-4329-A825-735E77282503}"/>
              </a:ext>
            </a:extLst>
          </p:cNvPr>
          <p:cNvSpPr txBox="1"/>
          <p:nvPr/>
        </p:nvSpPr>
        <p:spPr>
          <a:xfrm>
            <a:off x="444500" y="800100"/>
            <a:ext cx="5651500" cy="5404109"/>
          </a:xfrm>
          <a:prstGeom prst="rect">
            <a:avLst/>
          </a:prstGeom>
        </p:spPr>
        <p:txBody>
          <a:bodyPr vert="horz" lIns="0" tIns="0" rIns="0" bIns="0" rtlCol="0">
            <a:normAutofit/>
          </a:bodyPr>
          <a:lstStyle/>
          <a:p>
            <a:pPr>
              <a:lnSpc>
                <a:spcPct val="110000"/>
              </a:lnSpc>
              <a:spcAft>
                <a:spcPts val="600"/>
              </a:spcAft>
              <a:buClr>
                <a:schemeClr val="accent4"/>
              </a:buClr>
            </a:pPr>
            <a:r>
              <a:rPr lang="en-US" sz="2000" spc="20" dirty="0">
                <a:solidFill>
                  <a:schemeClr val="tx1">
                    <a:alpha val="58000"/>
                  </a:schemeClr>
                </a:solidFill>
              </a:rPr>
              <a:t>Who is subject to RESPA? Most parties involved in a real estate transaction.</a:t>
            </a:r>
          </a:p>
          <a:p>
            <a:pPr indent="-228600">
              <a:lnSpc>
                <a:spcPct val="110000"/>
              </a:lnSpc>
              <a:spcAft>
                <a:spcPts val="600"/>
              </a:spcAft>
              <a:buClr>
                <a:schemeClr val="accent4"/>
              </a:buClr>
              <a:buFont typeface="The Hand Extrablack" panose="03070A02030502020204" pitchFamily="66" charset="0"/>
              <a:buChar char="•"/>
            </a:pPr>
            <a:endParaRPr lang="en-US" sz="1400" spc="20" dirty="0">
              <a:solidFill>
                <a:schemeClr val="tx1">
                  <a:alpha val="58000"/>
                </a:schemeClr>
              </a:solidFill>
            </a:endParaRPr>
          </a:p>
          <a:p>
            <a:pPr indent="-228600">
              <a:lnSpc>
                <a:spcPct val="110000"/>
              </a:lnSpc>
              <a:buClr>
                <a:schemeClr val="accent4"/>
              </a:buClr>
              <a:buFont typeface="The Hand Extrablack" panose="03070A02030502020204" pitchFamily="66" charset="0"/>
              <a:buChar char="•"/>
            </a:pPr>
            <a:r>
              <a:rPr lang="en-US" sz="1600" spc="20" dirty="0">
                <a:solidFill>
                  <a:schemeClr val="tx1">
                    <a:alpha val="58000"/>
                  </a:schemeClr>
                </a:solidFill>
              </a:rPr>
              <a:t>Settlement Service Providers: </a:t>
            </a:r>
          </a:p>
          <a:p>
            <a:pPr>
              <a:lnSpc>
                <a:spcPct val="110000"/>
              </a:lnSpc>
              <a:buClr>
                <a:schemeClr val="accent4"/>
              </a:buClr>
            </a:pPr>
            <a:endParaRPr lang="en-US" sz="1600" spc="20" dirty="0">
              <a:solidFill>
                <a:schemeClr val="tx1">
                  <a:alpha val="58000"/>
                </a:schemeClr>
              </a:solidFill>
            </a:endParaRPr>
          </a:p>
          <a:p>
            <a:pPr indent="-228600">
              <a:lnSpc>
                <a:spcPct val="110000"/>
              </a:lnSpc>
              <a:buClr>
                <a:schemeClr val="accent4"/>
              </a:buClr>
              <a:buFont typeface="The Hand Extrablack" panose="03070A02030502020204" pitchFamily="66" charset="0"/>
              <a:buChar char="•"/>
            </a:pPr>
            <a:r>
              <a:rPr lang="en-US" sz="1600" spc="20" dirty="0">
                <a:solidFill>
                  <a:schemeClr val="tx1">
                    <a:alpha val="58000"/>
                  </a:schemeClr>
                </a:solidFill>
              </a:rPr>
              <a:t>“Settlement services” includes any service provided in connection with a real estate settlement including, but not limited to, the following: title searches, title examinations, the provision of title certificates, title insurance, services rendered by an attorney, the preparation of documents, property surveys, the rendering of credit reports or appraisals, pest and fungus inspections, </a:t>
            </a:r>
            <a:r>
              <a:rPr lang="en-US" sz="1600" b="1" spc="20" dirty="0">
                <a:solidFill>
                  <a:schemeClr val="tx1">
                    <a:alpha val="58000"/>
                  </a:schemeClr>
                </a:solidFill>
              </a:rPr>
              <a:t>services rendered by a real estate agent or broker</a:t>
            </a:r>
            <a:r>
              <a:rPr lang="en-US" sz="1600" spc="20" dirty="0">
                <a:solidFill>
                  <a:schemeClr val="tx1">
                    <a:alpha val="58000"/>
                  </a:schemeClr>
                </a:solidFill>
              </a:rPr>
              <a:t>, the origination of a federally related mortgage loan (including, but not limited to, the taking of loan applications, loan processing, and the underwriting and funding of loans), and the handling of the processing, and closing or settlement;</a:t>
            </a:r>
          </a:p>
        </p:txBody>
      </p:sp>
      <p:pic>
        <p:nvPicPr>
          <p:cNvPr id="5" name="Picture 4" descr="Light bulb on yellow background with sketched light beams and cord">
            <a:extLst>
              <a:ext uri="{FF2B5EF4-FFF2-40B4-BE49-F238E27FC236}">
                <a16:creationId xmlns:a16="http://schemas.microsoft.com/office/drawing/2014/main" id="{194CA223-8EB3-42B0-9FB7-4510D995618E}"/>
              </a:ext>
            </a:extLst>
          </p:cNvPr>
          <p:cNvPicPr>
            <a:picLocks noChangeAspect="1"/>
          </p:cNvPicPr>
          <p:nvPr/>
        </p:nvPicPr>
        <p:blipFill rotWithShape="1">
          <a:blip r:embed="rId3"/>
          <a:srcRect l="38984"/>
          <a:stretch/>
        </p:blipFill>
        <p:spPr>
          <a:xfrm>
            <a:off x="6257657" y="566767"/>
            <a:ext cx="5361537" cy="5404109"/>
          </a:xfrm>
          <a:custGeom>
            <a:avLst/>
            <a:gdLst/>
            <a:ahLst/>
            <a:cxnLst/>
            <a:rect l="l" t="t" r="r" b="b"/>
            <a:pathLst>
              <a:path w="5361537" h="5404109">
                <a:moveTo>
                  <a:pt x="2870828" y="1041"/>
                </a:moveTo>
                <a:cubicBezTo>
                  <a:pt x="3203581" y="14830"/>
                  <a:pt x="3513736" y="163111"/>
                  <a:pt x="3800184" y="290250"/>
                </a:cubicBezTo>
                <a:cubicBezTo>
                  <a:pt x="4171154" y="479730"/>
                  <a:pt x="4508586" y="661721"/>
                  <a:pt x="4702438" y="1026076"/>
                </a:cubicBezTo>
                <a:lnTo>
                  <a:pt x="4959549" y="1326248"/>
                </a:lnTo>
                <a:cubicBezTo>
                  <a:pt x="5129003" y="1601579"/>
                  <a:pt x="5186377" y="1874538"/>
                  <a:pt x="5266423" y="2173276"/>
                </a:cubicBezTo>
                <a:cubicBezTo>
                  <a:pt x="5322579" y="2382854"/>
                  <a:pt x="5370498" y="2561686"/>
                  <a:pt x="5358128" y="2694064"/>
                </a:cubicBezTo>
                <a:cubicBezTo>
                  <a:pt x="5387135" y="3102588"/>
                  <a:pt x="5225012" y="3513996"/>
                  <a:pt x="5101614" y="3771685"/>
                </a:cubicBezTo>
                <a:cubicBezTo>
                  <a:pt x="4997551" y="4040670"/>
                  <a:pt x="4756585" y="4494622"/>
                  <a:pt x="4442699" y="4781934"/>
                </a:cubicBezTo>
                <a:cubicBezTo>
                  <a:pt x="4128813" y="5069245"/>
                  <a:pt x="3867535" y="5122778"/>
                  <a:pt x="3526897" y="5225036"/>
                </a:cubicBezTo>
                <a:cubicBezTo>
                  <a:pt x="3186396" y="5327806"/>
                  <a:pt x="2777866" y="5432329"/>
                  <a:pt x="2398771" y="5397154"/>
                </a:cubicBezTo>
                <a:cubicBezTo>
                  <a:pt x="2019540" y="5361468"/>
                  <a:pt x="1637694" y="5196321"/>
                  <a:pt x="1251137" y="5011566"/>
                </a:cubicBezTo>
                <a:cubicBezTo>
                  <a:pt x="928921" y="4825498"/>
                  <a:pt x="428548" y="4335676"/>
                  <a:pt x="348364" y="4036426"/>
                </a:cubicBezTo>
                <a:cubicBezTo>
                  <a:pt x="268180" y="3737176"/>
                  <a:pt x="-82248" y="2964977"/>
                  <a:pt x="17820" y="2441683"/>
                </a:cubicBezTo>
                <a:cubicBezTo>
                  <a:pt x="117889" y="1918389"/>
                  <a:pt x="122569" y="1757316"/>
                  <a:pt x="362894" y="1276624"/>
                </a:cubicBezTo>
                <a:cubicBezTo>
                  <a:pt x="659155" y="828176"/>
                  <a:pt x="1338551" y="373177"/>
                  <a:pt x="1764257" y="227256"/>
                </a:cubicBezTo>
                <a:cubicBezTo>
                  <a:pt x="2005919" y="114722"/>
                  <a:pt x="2440806" y="61902"/>
                  <a:pt x="2530583" y="37846"/>
                </a:cubicBezTo>
                <a:cubicBezTo>
                  <a:pt x="2646482" y="6791"/>
                  <a:pt x="2759910" y="-3556"/>
                  <a:pt x="2870828" y="1041"/>
                </a:cubicBezTo>
                <a:close/>
              </a:path>
            </a:pathLst>
          </a:custGeom>
        </p:spPr>
      </p:pic>
    </p:spTree>
    <p:extLst>
      <p:ext uri="{BB962C8B-B14F-4D97-AF65-F5344CB8AC3E}">
        <p14:creationId xmlns:p14="http://schemas.microsoft.com/office/powerpoint/2010/main" val="82030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FB0E95-9CAE-4968-A118-2B9F7C8BB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2133437-BFEB-412D-978C-59379BF57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A0AB1B-8D64-4C2F-B42C-D169B8D9B3DF}"/>
              </a:ext>
            </a:extLst>
          </p:cNvPr>
          <p:cNvSpPr>
            <a:spLocks noGrp="1"/>
          </p:cNvSpPr>
          <p:nvPr>
            <p:ph type="title"/>
          </p:nvPr>
        </p:nvSpPr>
        <p:spPr>
          <a:xfrm>
            <a:off x="1680006" y="619200"/>
            <a:ext cx="8831988" cy="681586"/>
          </a:xfrm>
        </p:spPr>
        <p:txBody>
          <a:bodyPr wrap="square">
            <a:normAutofit/>
          </a:bodyPr>
          <a:lstStyle/>
          <a:p>
            <a:pPr algn="ctr"/>
            <a:r>
              <a:rPr lang="en-US" dirty="0"/>
              <a:t>Effects on Real Estate Licensees</a:t>
            </a:r>
            <a:endParaRPr lang="en-US"/>
          </a:p>
        </p:txBody>
      </p:sp>
      <p:grpSp>
        <p:nvGrpSpPr>
          <p:cNvPr id="13" name="Group 12">
            <a:extLst>
              <a:ext uri="{FF2B5EF4-FFF2-40B4-BE49-F238E27FC236}">
                <a16:creationId xmlns:a16="http://schemas.microsoft.com/office/drawing/2014/main" id="{898907C4-FC8B-4436-8D59-610E373613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9400" y="406270"/>
            <a:ext cx="684878" cy="1449344"/>
            <a:chOff x="643527" y="1187494"/>
            <a:chExt cx="1434178" cy="3035022"/>
          </a:xfrm>
        </p:grpSpPr>
        <p:sp>
          <p:nvSpPr>
            <p:cNvPr id="14" name="Freeform 78">
              <a:extLst>
                <a:ext uri="{FF2B5EF4-FFF2-40B4-BE49-F238E27FC236}">
                  <a16:creationId xmlns:a16="http://schemas.microsoft.com/office/drawing/2014/main" id="{F2DAC1FA-67FB-485E-99AD-1D35808FAD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083914" y="3331230"/>
              <a:ext cx="879143" cy="903430"/>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5" name="Freeform 79">
              <a:extLst>
                <a:ext uri="{FF2B5EF4-FFF2-40B4-BE49-F238E27FC236}">
                  <a16:creationId xmlns:a16="http://schemas.microsoft.com/office/drawing/2014/main" id="{80135264-D47B-4DA1-B607-272AC7552A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869193" y="1989904"/>
              <a:ext cx="743890" cy="1195221"/>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 name="Freeform 85">
              <a:extLst>
                <a:ext uri="{FF2B5EF4-FFF2-40B4-BE49-F238E27FC236}">
                  <a16:creationId xmlns:a16="http://schemas.microsoft.com/office/drawing/2014/main" id="{7E6A5C45-96C1-4BE7-BEF8-CD041B512D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316205" y="967005"/>
              <a:ext cx="541011" cy="981989"/>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18" name="Group 17">
            <a:extLst>
              <a:ext uri="{FF2B5EF4-FFF2-40B4-BE49-F238E27FC236}">
                <a16:creationId xmlns:a16="http://schemas.microsoft.com/office/drawing/2014/main" id="{9F9D18AC-8DBF-44B9-B251-652985A640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25208" y="268792"/>
            <a:ext cx="632305" cy="1606552"/>
            <a:chOff x="10224385" y="954724"/>
            <a:chExt cx="1324087" cy="3364228"/>
          </a:xfrm>
        </p:grpSpPr>
        <p:sp>
          <p:nvSpPr>
            <p:cNvPr id="19" name="Freeform 80">
              <a:extLst>
                <a:ext uri="{FF2B5EF4-FFF2-40B4-BE49-F238E27FC236}">
                  <a16:creationId xmlns:a16="http://schemas.microsoft.com/office/drawing/2014/main" id="{4B04572D-211A-45E4-9FCC-BDF9788427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62739" y="2385730"/>
              <a:ext cx="985733" cy="504616"/>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0" name="Freeform 84">
              <a:extLst>
                <a:ext uri="{FF2B5EF4-FFF2-40B4-BE49-F238E27FC236}">
                  <a16:creationId xmlns:a16="http://schemas.microsoft.com/office/drawing/2014/main" id="{03D89CFC-3412-4CF0-BCB9-14BA1B201D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874527">
              <a:off x="10288245" y="954724"/>
              <a:ext cx="852074" cy="892781"/>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1" name="Freeform 87">
              <a:extLst>
                <a:ext uri="{FF2B5EF4-FFF2-40B4-BE49-F238E27FC236}">
                  <a16:creationId xmlns:a16="http://schemas.microsoft.com/office/drawing/2014/main" id="{27B2BC09-FADA-48B1-ABBF-D28310E5A0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20630858">
              <a:off x="10224385" y="3437261"/>
              <a:ext cx="824227" cy="881691"/>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useBgFill="1">
        <p:nvSpPr>
          <p:cNvPr id="23" name="Freeform: Shape 22">
            <a:extLst>
              <a:ext uri="{FF2B5EF4-FFF2-40B4-BE49-F238E27FC236}">
                <a16:creationId xmlns:a16="http://schemas.microsoft.com/office/drawing/2014/main" id="{D277D65C-DA10-481D-B5A1-7DB78CF63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2589984"/>
            <a:ext cx="12180637" cy="4268018"/>
          </a:xfrm>
          <a:custGeom>
            <a:avLst/>
            <a:gdLst>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270760 w 12180637"/>
              <a:gd name="connsiteY9" fmla="*/ 160955 h 4483555"/>
              <a:gd name="connsiteX10" fmla="*/ 2474433 w 12180637"/>
              <a:gd name="connsiteY10" fmla="*/ 136660 h 4483555"/>
              <a:gd name="connsiteX11" fmla="*/ 3226727 w 12180637"/>
              <a:gd name="connsiteY11" fmla="*/ 121475 h 4483555"/>
              <a:gd name="connsiteX12" fmla="*/ 3979023 w 12180637"/>
              <a:gd name="connsiteY12" fmla="*/ 106291 h 4483555"/>
              <a:gd name="connsiteX13" fmla="*/ 9245089 w 12180637"/>
              <a:gd name="connsiteY13"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270760 w 12180637"/>
              <a:gd name="connsiteY9" fmla="*/ 160955 h 4483555"/>
              <a:gd name="connsiteX10" fmla="*/ 2474433 w 12180637"/>
              <a:gd name="connsiteY10" fmla="*/ 136660 h 4483555"/>
              <a:gd name="connsiteX11" fmla="*/ 3226727 w 12180637"/>
              <a:gd name="connsiteY11" fmla="*/ 121475 h 4483555"/>
              <a:gd name="connsiteX12" fmla="*/ 3979023 w 12180637"/>
              <a:gd name="connsiteY12" fmla="*/ 106291 h 4483555"/>
              <a:gd name="connsiteX13" fmla="*/ 9245089 w 12180637"/>
              <a:gd name="connsiteY13"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2474433 w 12180637"/>
              <a:gd name="connsiteY9" fmla="*/ 136660 h 4483555"/>
              <a:gd name="connsiteX10" fmla="*/ 3226727 w 12180637"/>
              <a:gd name="connsiteY10" fmla="*/ 121475 h 4483555"/>
              <a:gd name="connsiteX11" fmla="*/ 3979023 w 12180637"/>
              <a:gd name="connsiteY11" fmla="*/ 106291 h 4483555"/>
              <a:gd name="connsiteX12" fmla="*/ 9245089 w 12180637"/>
              <a:gd name="connsiteY12"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944662 w 12180637"/>
              <a:gd name="connsiteY9" fmla="*/ 98823 h 4483555"/>
              <a:gd name="connsiteX10" fmla="*/ 3226727 w 12180637"/>
              <a:gd name="connsiteY10" fmla="*/ 121475 h 4483555"/>
              <a:gd name="connsiteX11" fmla="*/ 3979023 w 12180637"/>
              <a:gd name="connsiteY11" fmla="*/ 106291 h 4483555"/>
              <a:gd name="connsiteX12" fmla="*/ 9245089 w 12180637"/>
              <a:gd name="connsiteY12"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944662 w 12180637"/>
              <a:gd name="connsiteY9" fmla="*/ 98823 h 4483555"/>
              <a:gd name="connsiteX10" fmla="*/ 3226727 w 12180637"/>
              <a:gd name="connsiteY10" fmla="*/ 121475 h 4483555"/>
              <a:gd name="connsiteX11" fmla="*/ 5089365 w 12180637"/>
              <a:gd name="connsiteY11" fmla="*/ 38184 h 4483555"/>
              <a:gd name="connsiteX12" fmla="*/ 9245089 w 12180637"/>
              <a:gd name="connsiteY12" fmla="*/ 0 h 4483555"/>
              <a:gd name="connsiteX0" fmla="*/ 9245089 w 12180637"/>
              <a:gd name="connsiteY0" fmla="*/ 8084 h 4491639"/>
              <a:gd name="connsiteX1" fmla="*/ 10751325 w 12180637"/>
              <a:gd name="connsiteY1" fmla="*/ 86706 h 4491639"/>
              <a:gd name="connsiteX2" fmla="*/ 11353161 w 12180637"/>
              <a:gd name="connsiteY2" fmla="*/ 74558 h 4491639"/>
              <a:gd name="connsiteX3" fmla="*/ 12085768 w 12180637"/>
              <a:gd name="connsiteY3" fmla="*/ 59771 h 4491639"/>
              <a:gd name="connsiteX4" fmla="*/ 12180637 w 12180637"/>
              <a:gd name="connsiteY4" fmla="*/ 57856 h 4491639"/>
              <a:gd name="connsiteX5" fmla="*/ 12180637 w 12180637"/>
              <a:gd name="connsiteY5" fmla="*/ 4491639 h 4491639"/>
              <a:gd name="connsiteX6" fmla="*/ 0 w 12180637"/>
              <a:gd name="connsiteY6" fmla="*/ 4491639 h 4491639"/>
              <a:gd name="connsiteX7" fmla="*/ 0 w 12180637"/>
              <a:gd name="connsiteY7" fmla="*/ 118025 h 4491639"/>
              <a:gd name="connsiteX8" fmla="*/ 60108 w 12180637"/>
              <a:gd name="connsiteY8" fmla="*/ 120439 h 4491639"/>
              <a:gd name="connsiteX9" fmla="*/ 1944662 w 12180637"/>
              <a:gd name="connsiteY9" fmla="*/ 106907 h 4491639"/>
              <a:gd name="connsiteX10" fmla="*/ 3226727 w 12180637"/>
              <a:gd name="connsiteY10" fmla="*/ 129559 h 4491639"/>
              <a:gd name="connsiteX11" fmla="*/ 5089365 w 12180637"/>
              <a:gd name="connsiteY11" fmla="*/ 46268 h 4491639"/>
              <a:gd name="connsiteX12" fmla="*/ 9245089 w 12180637"/>
              <a:gd name="connsiteY12" fmla="*/ 8084 h 4491639"/>
              <a:gd name="connsiteX0" fmla="*/ 9027375 w 12180637"/>
              <a:gd name="connsiteY0" fmla="*/ 37489 h 4452936"/>
              <a:gd name="connsiteX1" fmla="*/ 10751325 w 12180637"/>
              <a:gd name="connsiteY1" fmla="*/ 48003 h 4452936"/>
              <a:gd name="connsiteX2" fmla="*/ 11353161 w 12180637"/>
              <a:gd name="connsiteY2" fmla="*/ 35855 h 4452936"/>
              <a:gd name="connsiteX3" fmla="*/ 12085768 w 12180637"/>
              <a:gd name="connsiteY3" fmla="*/ 21068 h 4452936"/>
              <a:gd name="connsiteX4" fmla="*/ 12180637 w 12180637"/>
              <a:gd name="connsiteY4" fmla="*/ 19153 h 4452936"/>
              <a:gd name="connsiteX5" fmla="*/ 12180637 w 12180637"/>
              <a:gd name="connsiteY5" fmla="*/ 4452936 h 4452936"/>
              <a:gd name="connsiteX6" fmla="*/ 0 w 12180637"/>
              <a:gd name="connsiteY6" fmla="*/ 4452936 h 4452936"/>
              <a:gd name="connsiteX7" fmla="*/ 0 w 12180637"/>
              <a:gd name="connsiteY7" fmla="*/ 79322 h 4452936"/>
              <a:gd name="connsiteX8" fmla="*/ 60108 w 12180637"/>
              <a:gd name="connsiteY8" fmla="*/ 81736 h 4452936"/>
              <a:gd name="connsiteX9" fmla="*/ 1944662 w 12180637"/>
              <a:gd name="connsiteY9" fmla="*/ 68204 h 4452936"/>
              <a:gd name="connsiteX10" fmla="*/ 3226727 w 12180637"/>
              <a:gd name="connsiteY10" fmla="*/ 90856 h 4452936"/>
              <a:gd name="connsiteX11" fmla="*/ 5089365 w 12180637"/>
              <a:gd name="connsiteY11" fmla="*/ 7565 h 4452936"/>
              <a:gd name="connsiteX12" fmla="*/ 9027375 w 12180637"/>
              <a:gd name="connsiteY12" fmla="*/ 37489 h 4452936"/>
              <a:gd name="connsiteX0" fmla="*/ 9027375 w 12180637"/>
              <a:gd name="connsiteY0" fmla="*/ 67310 h 4482757"/>
              <a:gd name="connsiteX1" fmla="*/ 10751325 w 12180637"/>
              <a:gd name="connsiteY1" fmla="*/ 77824 h 4482757"/>
              <a:gd name="connsiteX2" fmla="*/ 11353161 w 12180637"/>
              <a:gd name="connsiteY2" fmla="*/ 65676 h 4482757"/>
              <a:gd name="connsiteX3" fmla="*/ 11360054 w 12180637"/>
              <a:gd name="connsiteY3" fmla="*/ 1004384 h 4482757"/>
              <a:gd name="connsiteX4" fmla="*/ 12180637 w 12180637"/>
              <a:gd name="connsiteY4" fmla="*/ 48974 h 4482757"/>
              <a:gd name="connsiteX5" fmla="*/ 12180637 w 12180637"/>
              <a:gd name="connsiteY5" fmla="*/ 4482757 h 4482757"/>
              <a:gd name="connsiteX6" fmla="*/ 0 w 12180637"/>
              <a:gd name="connsiteY6" fmla="*/ 4482757 h 4482757"/>
              <a:gd name="connsiteX7" fmla="*/ 0 w 12180637"/>
              <a:gd name="connsiteY7" fmla="*/ 109143 h 4482757"/>
              <a:gd name="connsiteX8" fmla="*/ 60108 w 12180637"/>
              <a:gd name="connsiteY8" fmla="*/ 111557 h 4482757"/>
              <a:gd name="connsiteX9" fmla="*/ 1944662 w 12180637"/>
              <a:gd name="connsiteY9" fmla="*/ 98025 h 4482757"/>
              <a:gd name="connsiteX10" fmla="*/ 3226727 w 12180637"/>
              <a:gd name="connsiteY10" fmla="*/ 120677 h 4482757"/>
              <a:gd name="connsiteX11" fmla="*/ 5089365 w 12180637"/>
              <a:gd name="connsiteY11" fmla="*/ 37386 h 4482757"/>
              <a:gd name="connsiteX12" fmla="*/ 9027375 w 12180637"/>
              <a:gd name="connsiteY12" fmla="*/ 67310 h 4482757"/>
              <a:gd name="connsiteX0" fmla="*/ 9027375 w 12180637"/>
              <a:gd name="connsiteY0" fmla="*/ 342299 h 4757746"/>
              <a:gd name="connsiteX1" fmla="*/ 10751325 w 12180637"/>
              <a:gd name="connsiteY1" fmla="*/ 352813 h 4757746"/>
              <a:gd name="connsiteX2" fmla="*/ 11353161 w 12180637"/>
              <a:gd name="connsiteY2" fmla="*/ 340665 h 4757746"/>
              <a:gd name="connsiteX3" fmla="*/ 12180637 w 12180637"/>
              <a:gd name="connsiteY3" fmla="*/ 323963 h 4757746"/>
              <a:gd name="connsiteX4" fmla="*/ 12180637 w 12180637"/>
              <a:gd name="connsiteY4" fmla="*/ 4757746 h 4757746"/>
              <a:gd name="connsiteX5" fmla="*/ 0 w 12180637"/>
              <a:gd name="connsiteY5" fmla="*/ 4757746 h 4757746"/>
              <a:gd name="connsiteX6" fmla="*/ 0 w 12180637"/>
              <a:gd name="connsiteY6" fmla="*/ 384132 h 4757746"/>
              <a:gd name="connsiteX7" fmla="*/ 60108 w 12180637"/>
              <a:gd name="connsiteY7" fmla="*/ 386546 h 4757746"/>
              <a:gd name="connsiteX8" fmla="*/ 1944662 w 12180637"/>
              <a:gd name="connsiteY8" fmla="*/ 373014 h 4757746"/>
              <a:gd name="connsiteX9" fmla="*/ 3226727 w 12180637"/>
              <a:gd name="connsiteY9" fmla="*/ 395666 h 4757746"/>
              <a:gd name="connsiteX10" fmla="*/ 5089365 w 12180637"/>
              <a:gd name="connsiteY10" fmla="*/ 312375 h 4757746"/>
              <a:gd name="connsiteX11" fmla="*/ 9027375 w 12180637"/>
              <a:gd name="connsiteY11" fmla="*/ 342299 h 4757746"/>
              <a:gd name="connsiteX0" fmla="*/ 9027375 w 12180637"/>
              <a:gd name="connsiteY0" fmla="*/ 337966 h 4753413"/>
              <a:gd name="connsiteX1" fmla="*/ 10751325 w 12180637"/>
              <a:gd name="connsiteY1" fmla="*/ 348480 h 4753413"/>
              <a:gd name="connsiteX2" fmla="*/ 12180637 w 12180637"/>
              <a:gd name="connsiteY2" fmla="*/ 319630 h 4753413"/>
              <a:gd name="connsiteX3" fmla="*/ 12180637 w 12180637"/>
              <a:gd name="connsiteY3" fmla="*/ 4753413 h 4753413"/>
              <a:gd name="connsiteX4" fmla="*/ 0 w 12180637"/>
              <a:gd name="connsiteY4" fmla="*/ 4753413 h 4753413"/>
              <a:gd name="connsiteX5" fmla="*/ 0 w 12180637"/>
              <a:gd name="connsiteY5" fmla="*/ 379799 h 4753413"/>
              <a:gd name="connsiteX6" fmla="*/ 60108 w 12180637"/>
              <a:gd name="connsiteY6" fmla="*/ 382213 h 4753413"/>
              <a:gd name="connsiteX7" fmla="*/ 1944662 w 12180637"/>
              <a:gd name="connsiteY7" fmla="*/ 368681 h 4753413"/>
              <a:gd name="connsiteX8" fmla="*/ 3226727 w 12180637"/>
              <a:gd name="connsiteY8" fmla="*/ 391333 h 4753413"/>
              <a:gd name="connsiteX9" fmla="*/ 5089365 w 12180637"/>
              <a:gd name="connsiteY9" fmla="*/ 308042 h 4753413"/>
              <a:gd name="connsiteX10" fmla="*/ 9027375 w 12180637"/>
              <a:gd name="connsiteY10" fmla="*/ 337966 h 4753413"/>
              <a:gd name="connsiteX0" fmla="*/ 9027375 w 12180637"/>
              <a:gd name="connsiteY0" fmla="*/ 37489 h 4452936"/>
              <a:gd name="connsiteX1" fmla="*/ 10751325 w 12180637"/>
              <a:gd name="connsiteY1" fmla="*/ 48003 h 4452936"/>
              <a:gd name="connsiteX2" fmla="*/ 12180637 w 12180637"/>
              <a:gd name="connsiteY2" fmla="*/ 19153 h 4452936"/>
              <a:gd name="connsiteX3" fmla="*/ 12180637 w 12180637"/>
              <a:gd name="connsiteY3" fmla="*/ 4452936 h 4452936"/>
              <a:gd name="connsiteX4" fmla="*/ 0 w 12180637"/>
              <a:gd name="connsiteY4" fmla="*/ 4452936 h 4452936"/>
              <a:gd name="connsiteX5" fmla="*/ 0 w 12180637"/>
              <a:gd name="connsiteY5" fmla="*/ 79322 h 4452936"/>
              <a:gd name="connsiteX6" fmla="*/ 60108 w 12180637"/>
              <a:gd name="connsiteY6" fmla="*/ 81736 h 4452936"/>
              <a:gd name="connsiteX7" fmla="*/ 1944662 w 12180637"/>
              <a:gd name="connsiteY7" fmla="*/ 68204 h 4452936"/>
              <a:gd name="connsiteX8" fmla="*/ 3226727 w 12180637"/>
              <a:gd name="connsiteY8" fmla="*/ 90856 h 4452936"/>
              <a:gd name="connsiteX9" fmla="*/ 5089365 w 12180637"/>
              <a:gd name="connsiteY9" fmla="*/ 7565 h 4452936"/>
              <a:gd name="connsiteX10" fmla="*/ 9027375 w 12180637"/>
              <a:gd name="connsiteY10" fmla="*/ 37489 h 4452936"/>
              <a:gd name="connsiteX0" fmla="*/ 9027375 w 12180637"/>
              <a:gd name="connsiteY0" fmla="*/ 35052 h 4450499"/>
              <a:gd name="connsiteX1" fmla="*/ 10540868 w 12180637"/>
              <a:gd name="connsiteY1" fmla="*/ 30432 h 4450499"/>
              <a:gd name="connsiteX2" fmla="*/ 12180637 w 12180637"/>
              <a:gd name="connsiteY2" fmla="*/ 16716 h 4450499"/>
              <a:gd name="connsiteX3" fmla="*/ 12180637 w 12180637"/>
              <a:gd name="connsiteY3" fmla="*/ 4450499 h 4450499"/>
              <a:gd name="connsiteX4" fmla="*/ 0 w 12180637"/>
              <a:gd name="connsiteY4" fmla="*/ 4450499 h 4450499"/>
              <a:gd name="connsiteX5" fmla="*/ 0 w 12180637"/>
              <a:gd name="connsiteY5" fmla="*/ 76885 h 4450499"/>
              <a:gd name="connsiteX6" fmla="*/ 60108 w 12180637"/>
              <a:gd name="connsiteY6" fmla="*/ 79299 h 4450499"/>
              <a:gd name="connsiteX7" fmla="*/ 1944662 w 12180637"/>
              <a:gd name="connsiteY7" fmla="*/ 65767 h 4450499"/>
              <a:gd name="connsiteX8" fmla="*/ 3226727 w 12180637"/>
              <a:gd name="connsiteY8" fmla="*/ 88419 h 4450499"/>
              <a:gd name="connsiteX9" fmla="*/ 5089365 w 12180637"/>
              <a:gd name="connsiteY9" fmla="*/ 5128 h 4450499"/>
              <a:gd name="connsiteX10" fmla="*/ 9027375 w 12180637"/>
              <a:gd name="connsiteY10" fmla="*/ 35052 h 445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80637" h="4450499">
                <a:moveTo>
                  <a:pt x="9027375" y="35052"/>
                </a:moveTo>
                <a:lnTo>
                  <a:pt x="10540868" y="30432"/>
                </a:lnTo>
                <a:cubicBezTo>
                  <a:pt x="11066412" y="27376"/>
                  <a:pt x="11405389" y="-13668"/>
                  <a:pt x="12180637" y="16716"/>
                </a:cubicBezTo>
                <a:lnTo>
                  <a:pt x="12180637" y="4450499"/>
                </a:lnTo>
                <a:lnTo>
                  <a:pt x="0" y="4450499"/>
                </a:lnTo>
                <a:lnTo>
                  <a:pt x="0" y="76885"/>
                </a:lnTo>
                <a:lnTo>
                  <a:pt x="60108" y="79299"/>
                </a:lnTo>
                <a:lnTo>
                  <a:pt x="1944662" y="65767"/>
                </a:lnTo>
                <a:cubicBezTo>
                  <a:pt x="2472432" y="67287"/>
                  <a:pt x="2975962" y="93481"/>
                  <a:pt x="3226727" y="88419"/>
                </a:cubicBezTo>
                <a:lnTo>
                  <a:pt x="5089365" y="5128"/>
                </a:lnTo>
                <a:cubicBezTo>
                  <a:pt x="6092425" y="-15118"/>
                  <a:pt x="8118791" y="30835"/>
                  <a:pt x="9027375" y="35052"/>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id="{561F8F7B-3722-4307-8F50-1A38E3A45E57}"/>
              </a:ext>
            </a:extLst>
          </p:cNvPr>
          <p:cNvGraphicFramePr>
            <a:graphicFrameLocks noGrp="1"/>
          </p:cNvGraphicFramePr>
          <p:nvPr>
            <p:ph idx="1"/>
            <p:extLst>
              <p:ext uri="{D42A27DB-BD31-4B8C-83A1-F6EECF244321}">
                <p14:modId xmlns:p14="http://schemas.microsoft.com/office/powerpoint/2010/main" val="2689069892"/>
              </p:ext>
            </p:extLst>
          </p:nvPr>
        </p:nvGraphicFramePr>
        <p:xfrm>
          <a:off x="720725" y="3249612"/>
          <a:ext cx="10728325" cy="2879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159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FB0E95-9CAE-4968-A118-2B9F7C8BB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2133437-BFEB-412D-978C-59379BF57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EBE23C-9357-405B-A21B-A06B901C2C4A}"/>
              </a:ext>
            </a:extLst>
          </p:cNvPr>
          <p:cNvSpPr>
            <a:spLocks noGrp="1"/>
          </p:cNvSpPr>
          <p:nvPr>
            <p:ph type="title"/>
          </p:nvPr>
        </p:nvSpPr>
        <p:spPr>
          <a:xfrm>
            <a:off x="1680006" y="619200"/>
            <a:ext cx="8831988" cy="681586"/>
          </a:xfrm>
        </p:spPr>
        <p:txBody>
          <a:bodyPr wrap="square">
            <a:normAutofit/>
          </a:bodyPr>
          <a:lstStyle/>
          <a:p>
            <a:pPr algn="ctr"/>
            <a:r>
              <a:rPr lang="en-US" dirty="0"/>
              <a:t>RESPA and Referrals</a:t>
            </a:r>
            <a:endParaRPr lang="en-US"/>
          </a:p>
        </p:txBody>
      </p:sp>
      <p:grpSp>
        <p:nvGrpSpPr>
          <p:cNvPr id="13" name="Group 12">
            <a:extLst>
              <a:ext uri="{FF2B5EF4-FFF2-40B4-BE49-F238E27FC236}">
                <a16:creationId xmlns:a16="http://schemas.microsoft.com/office/drawing/2014/main" id="{898907C4-FC8B-4436-8D59-610E373613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9400" y="406270"/>
            <a:ext cx="684878" cy="1449344"/>
            <a:chOff x="643527" y="1187494"/>
            <a:chExt cx="1434178" cy="3035022"/>
          </a:xfrm>
        </p:grpSpPr>
        <p:sp>
          <p:nvSpPr>
            <p:cNvPr id="14" name="Freeform 78">
              <a:extLst>
                <a:ext uri="{FF2B5EF4-FFF2-40B4-BE49-F238E27FC236}">
                  <a16:creationId xmlns:a16="http://schemas.microsoft.com/office/drawing/2014/main" id="{F2DAC1FA-67FB-485E-99AD-1D35808FAD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083914" y="3331230"/>
              <a:ext cx="879143" cy="903430"/>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5" name="Freeform 79">
              <a:extLst>
                <a:ext uri="{FF2B5EF4-FFF2-40B4-BE49-F238E27FC236}">
                  <a16:creationId xmlns:a16="http://schemas.microsoft.com/office/drawing/2014/main" id="{80135264-D47B-4DA1-B607-272AC7552A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869193" y="1989904"/>
              <a:ext cx="743890" cy="1195221"/>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 name="Freeform 85">
              <a:extLst>
                <a:ext uri="{FF2B5EF4-FFF2-40B4-BE49-F238E27FC236}">
                  <a16:creationId xmlns:a16="http://schemas.microsoft.com/office/drawing/2014/main" id="{7E6A5C45-96C1-4BE7-BEF8-CD041B512D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316205" y="967005"/>
              <a:ext cx="541011" cy="981989"/>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18" name="Group 17">
            <a:extLst>
              <a:ext uri="{FF2B5EF4-FFF2-40B4-BE49-F238E27FC236}">
                <a16:creationId xmlns:a16="http://schemas.microsoft.com/office/drawing/2014/main" id="{9F9D18AC-8DBF-44B9-B251-652985A640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25208" y="268792"/>
            <a:ext cx="632305" cy="1606552"/>
            <a:chOff x="10224385" y="954724"/>
            <a:chExt cx="1324087" cy="3364228"/>
          </a:xfrm>
        </p:grpSpPr>
        <p:sp>
          <p:nvSpPr>
            <p:cNvPr id="19" name="Freeform 80">
              <a:extLst>
                <a:ext uri="{FF2B5EF4-FFF2-40B4-BE49-F238E27FC236}">
                  <a16:creationId xmlns:a16="http://schemas.microsoft.com/office/drawing/2014/main" id="{4B04572D-211A-45E4-9FCC-BDF9788427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62739" y="2385730"/>
              <a:ext cx="985733" cy="504616"/>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0" name="Freeform 84">
              <a:extLst>
                <a:ext uri="{FF2B5EF4-FFF2-40B4-BE49-F238E27FC236}">
                  <a16:creationId xmlns:a16="http://schemas.microsoft.com/office/drawing/2014/main" id="{03D89CFC-3412-4CF0-BCB9-14BA1B201D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874527">
              <a:off x="10288245" y="954724"/>
              <a:ext cx="852074" cy="892781"/>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1" name="Freeform 87">
              <a:extLst>
                <a:ext uri="{FF2B5EF4-FFF2-40B4-BE49-F238E27FC236}">
                  <a16:creationId xmlns:a16="http://schemas.microsoft.com/office/drawing/2014/main" id="{27B2BC09-FADA-48B1-ABBF-D28310E5A0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20630858">
              <a:off x="10224385" y="3437261"/>
              <a:ext cx="824227" cy="881691"/>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useBgFill="1">
        <p:nvSpPr>
          <p:cNvPr id="23" name="Freeform: Shape 22">
            <a:extLst>
              <a:ext uri="{FF2B5EF4-FFF2-40B4-BE49-F238E27FC236}">
                <a16:creationId xmlns:a16="http://schemas.microsoft.com/office/drawing/2014/main" id="{D277D65C-DA10-481D-B5A1-7DB78CF63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2589984"/>
            <a:ext cx="12180637" cy="4268018"/>
          </a:xfrm>
          <a:custGeom>
            <a:avLst/>
            <a:gdLst>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270760 w 12180637"/>
              <a:gd name="connsiteY9" fmla="*/ 160955 h 4483555"/>
              <a:gd name="connsiteX10" fmla="*/ 2474433 w 12180637"/>
              <a:gd name="connsiteY10" fmla="*/ 136660 h 4483555"/>
              <a:gd name="connsiteX11" fmla="*/ 3226727 w 12180637"/>
              <a:gd name="connsiteY11" fmla="*/ 121475 h 4483555"/>
              <a:gd name="connsiteX12" fmla="*/ 3979023 w 12180637"/>
              <a:gd name="connsiteY12" fmla="*/ 106291 h 4483555"/>
              <a:gd name="connsiteX13" fmla="*/ 9245089 w 12180637"/>
              <a:gd name="connsiteY13"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270760 w 12180637"/>
              <a:gd name="connsiteY9" fmla="*/ 160955 h 4483555"/>
              <a:gd name="connsiteX10" fmla="*/ 2474433 w 12180637"/>
              <a:gd name="connsiteY10" fmla="*/ 136660 h 4483555"/>
              <a:gd name="connsiteX11" fmla="*/ 3226727 w 12180637"/>
              <a:gd name="connsiteY11" fmla="*/ 121475 h 4483555"/>
              <a:gd name="connsiteX12" fmla="*/ 3979023 w 12180637"/>
              <a:gd name="connsiteY12" fmla="*/ 106291 h 4483555"/>
              <a:gd name="connsiteX13" fmla="*/ 9245089 w 12180637"/>
              <a:gd name="connsiteY13"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2474433 w 12180637"/>
              <a:gd name="connsiteY9" fmla="*/ 136660 h 4483555"/>
              <a:gd name="connsiteX10" fmla="*/ 3226727 w 12180637"/>
              <a:gd name="connsiteY10" fmla="*/ 121475 h 4483555"/>
              <a:gd name="connsiteX11" fmla="*/ 3979023 w 12180637"/>
              <a:gd name="connsiteY11" fmla="*/ 106291 h 4483555"/>
              <a:gd name="connsiteX12" fmla="*/ 9245089 w 12180637"/>
              <a:gd name="connsiteY12"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944662 w 12180637"/>
              <a:gd name="connsiteY9" fmla="*/ 98823 h 4483555"/>
              <a:gd name="connsiteX10" fmla="*/ 3226727 w 12180637"/>
              <a:gd name="connsiteY10" fmla="*/ 121475 h 4483555"/>
              <a:gd name="connsiteX11" fmla="*/ 3979023 w 12180637"/>
              <a:gd name="connsiteY11" fmla="*/ 106291 h 4483555"/>
              <a:gd name="connsiteX12" fmla="*/ 9245089 w 12180637"/>
              <a:gd name="connsiteY12" fmla="*/ 0 h 4483555"/>
              <a:gd name="connsiteX0" fmla="*/ 9245089 w 12180637"/>
              <a:gd name="connsiteY0" fmla="*/ 0 h 4483555"/>
              <a:gd name="connsiteX1" fmla="*/ 10751325 w 12180637"/>
              <a:gd name="connsiteY1" fmla="*/ 78622 h 4483555"/>
              <a:gd name="connsiteX2" fmla="*/ 11353161 w 12180637"/>
              <a:gd name="connsiteY2" fmla="*/ 66474 h 4483555"/>
              <a:gd name="connsiteX3" fmla="*/ 12085768 w 12180637"/>
              <a:gd name="connsiteY3" fmla="*/ 51687 h 4483555"/>
              <a:gd name="connsiteX4" fmla="*/ 12180637 w 12180637"/>
              <a:gd name="connsiteY4" fmla="*/ 49772 h 4483555"/>
              <a:gd name="connsiteX5" fmla="*/ 12180637 w 12180637"/>
              <a:gd name="connsiteY5" fmla="*/ 4483555 h 4483555"/>
              <a:gd name="connsiteX6" fmla="*/ 0 w 12180637"/>
              <a:gd name="connsiteY6" fmla="*/ 4483555 h 4483555"/>
              <a:gd name="connsiteX7" fmla="*/ 0 w 12180637"/>
              <a:gd name="connsiteY7" fmla="*/ 109941 h 4483555"/>
              <a:gd name="connsiteX8" fmla="*/ 60108 w 12180637"/>
              <a:gd name="connsiteY8" fmla="*/ 112355 h 4483555"/>
              <a:gd name="connsiteX9" fmla="*/ 1944662 w 12180637"/>
              <a:gd name="connsiteY9" fmla="*/ 98823 h 4483555"/>
              <a:gd name="connsiteX10" fmla="*/ 3226727 w 12180637"/>
              <a:gd name="connsiteY10" fmla="*/ 121475 h 4483555"/>
              <a:gd name="connsiteX11" fmla="*/ 5089365 w 12180637"/>
              <a:gd name="connsiteY11" fmla="*/ 38184 h 4483555"/>
              <a:gd name="connsiteX12" fmla="*/ 9245089 w 12180637"/>
              <a:gd name="connsiteY12" fmla="*/ 0 h 4483555"/>
              <a:gd name="connsiteX0" fmla="*/ 9245089 w 12180637"/>
              <a:gd name="connsiteY0" fmla="*/ 8084 h 4491639"/>
              <a:gd name="connsiteX1" fmla="*/ 10751325 w 12180637"/>
              <a:gd name="connsiteY1" fmla="*/ 86706 h 4491639"/>
              <a:gd name="connsiteX2" fmla="*/ 11353161 w 12180637"/>
              <a:gd name="connsiteY2" fmla="*/ 74558 h 4491639"/>
              <a:gd name="connsiteX3" fmla="*/ 12085768 w 12180637"/>
              <a:gd name="connsiteY3" fmla="*/ 59771 h 4491639"/>
              <a:gd name="connsiteX4" fmla="*/ 12180637 w 12180637"/>
              <a:gd name="connsiteY4" fmla="*/ 57856 h 4491639"/>
              <a:gd name="connsiteX5" fmla="*/ 12180637 w 12180637"/>
              <a:gd name="connsiteY5" fmla="*/ 4491639 h 4491639"/>
              <a:gd name="connsiteX6" fmla="*/ 0 w 12180637"/>
              <a:gd name="connsiteY6" fmla="*/ 4491639 h 4491639"/>
              <a:gd name="connsiteX7" fmla="*/ 0 w 12180637"/>
              <a:gd name="connsiteY7" fmla="*/ 118025 h 4491639"/>
              <a:gd name="connsiteX8" fmla="*/ 60108 w 12180637"/>
              <a:gd name="connsiteY8" fmla="*/ 120439 h 4491639"/>
              <a:gd name="connsiteX9" fmla="*/ 1944662 w 12180637"/>
              <a:gd name="connsiteY9" fmla="*/ 106907 h 4491639"/>
              <a:gd name="connsiteX10" fmla="*/ 3226727 w 12180637"/>
              <a:gd name="connsiteY10" fmla="*/ 129559 h 4491639"/>
              <a:gd name="connsiteX11" fmla="*/ 5089365 w 12180637"/>
              <a:gd name="connsiteY11" fmla="*/ 46268 h 4491639"/>
              <a:gd name="connsiteX12" fmla="*/ 9245089 w 12180637"/>
              <a:gd name="connsiteY12" fmla="*/ 8084 h 4491639"/>
              <a:gd name="connsiteX0" fmla="*/ 9027375 w 12180637"/>
              <a:gd name="connsiteY0" fmla="*/ 37489 h 4452936"/>
              <a:gd name="connsiteX1" fmla="*/ 10751325 w 12180637"/>
              <a:gd name="connsiteY1" fmla="*/ 48003 h 4452936"/>
              <a:gd name="connsiteX2" fmla="*/ 11353161 w 12180637"/>
              <a:gd name="connsiteY2" fmla="*/ 35855 h 4452936"/>
              <a:gd name="connsiteX3" fmla="*/ 12085768 w 12180637"/>
              <a:gd name="connsiteY3" fmla="*/ 21068 h 4452936"/>
              <a:gd name="connsiteX4" fmla="*/ 12180637 w 12180637"/>
              <a:gd name="connsiteY4" fmla="*/ 19153 h 4452936"/>
              <a:gd name="connsiteX5" fmla="*/ 12180637 w 12180637"/>
              <a:gd name="connsiteY5" fmla="*/ 4452936 h 4452936"/>
              <a:gd name="connsiteX6" fmla="*/ 0 w 12180637"/>
              <a:gd name="connsiteY6" fmla="*/ 4452936 h 4452936"/>
              <a:gd name="connsiteX7" fmla="*/ 0 w 12180637"/>
              <a:gd name="connsiteY7" fmla="*/ 79322 h 4452936"/>
              <a:gd name="connsiteX8" fmla="*/ 60108 w 12180637"/>
              <a:gd name="connsiteY8" fmla="*/ 81736 h 4452936"/>
              <a:gd name="connsiteX9" fmla="*/ 1944662 w 12180637"/>
              <a:gd name="connsiteY9" fmla="*/ 68204 h 4452936"/>
              <a:gd name="connsiteX10" fmla="*/ 3226727 w 12180637"/>
              <a:gd name="connsiteY10" fmla="*/ 90856 h 4452936"/>
              <a:gd name="connsiteX11" fmla="*/ 5089365 w 12180637"/>
              <a:gd name="connsiteY11" fmla="*/ 7565 h 4452936"/>
              <a:gd name="connsiteX12" fmla="*/ 9027375 w 12180637"/>
              <a:gd name="connsiteY12" fmla="*/ 37489 h 4452936"/>
              <a:gd name="connsiteX0" fmla="*/ 9027375 w 12180637"/>
              <a:gd name="connsiteY0" fmla="*/ 67310 h 4482757"/>
              <a:gd name="connsiteX1" fmla="*/ 10751325 w 12180637"/>
              <a:gd name="connsiteY1" fmla="*/ 77824 h 4482757"/>
              <a:gd name="connsiteX2" fmla="*/ 11353161 w 12180637"/>
              <a:gd name="connsiteY2" fmla="*/ 65676 h 4482757"/>
              <a:gd name="connsiteX3" fmla="*/ 11360054 w 12180637"/>
              <a:gd name="connsiteY3" fmla="*/ 1004384 h 4482757"/>
              <a:gd name="connsiteX4" fmla="*/ 12180637 w 12180637"/>
              <a:gd name="connsiteY4" fmla="*/ 48974 h 4482757"/>
              <a:gd name="connsiteX5" fmla="*/ 12180637 w 12180637"/>
              <a:gd name="connsiteY5" fmla="*/ 4482757 h 4482757"/>
              <a:gd name="connsiteX6" fmla="*/ 0 w 12180637"/>
              <a:gd name="connsiteY6" fmla="*/ 4482757 h 4482757"/>
              <a:gd name="connsiteX7" fmla="*/ 0 w 12180637"/>
              <a:gd name="connsiteY7" fmla="*/ 109143 h 4482757"/>
              <a:gd name="connsiteX8" fmla="*/ 60108 w 12180637"/>
              <a:gd name="connsiteY8" fmla="*/ 111557 h 4482757"/>
              <a:gd name="connsiteX9" fmla="*/ 1944662 w 12180637"/>
              <a:gd name="connsiteY9" fmla="*/ 98025 h 4482757"/>
              <a:gd name="connsiteX10" fmla="*/ 3226727 w 12180637"/>
              <a:gd name="connsiteY10" fmla="*/ 120677 h 4482757"/>
              <a:gd name="connsiteX11" fmla="*/ 5089365 w 12180637"/>
              <a:gd name="connsiteY11" fmla="*/ 37386 h 4482757"/>
              <a:gd name="connsiteX12" fmla="*/ 9027375 w 12180637"/>
              <a:gd name="connsiteY12" fmla="*/ 67310 h 4482757"/>
              <a:gd name="connsiteX0" fmla="*/ 9027375 w 12180637"/>
              <a:gd name="connsiteY0" fmla="*/ 342299 h 4757746"/>
              <a:gd name="connsiteX1" fmla="*/ 10751325 w 12180637"/>
              <a:gd name="connsiteY1" fmla="*/ 352813 h 4757746"/>
              <a:gd name="connsiteX2" fmla="*/ 11353161 w 12180637"/>
              <a:gd name="connsiteY2" fmla="*/ 340665 h 4757746"/>
              <a:gd name="connsiteX3" fmla="*/ 12180637 w 12180637"/>
              <a:gd name="connsiteY3" fmla="*/ 323963 h 4757746"/>
              <a:gd name="connsiteX4" fmla="*/ 12180637 w 12180637"/>
              <a:gd name="connsiteY4" fmla="*/ 4757746 h 4757746"/>
              <a:gd name="connsiteX5" fmla="*/ 0 w 12180637"/>
              <a:gd name="connsiteY5" fmla="*/ 4757746 h 4757746"/>
              <a:gd name="connsiteX6" fmla="*/ 0 w 12180637"/>
              <a:gd name="connsiteY6" fmla="*/ 384132 h 4757746"/>
              <a:gd name="connsiteX7" fmla="*/ 60108 w 12180637"/>
              <a:gd name="connsiteY7" fmla="*/ 386546 h 4757746"/>
              <a:gd name="connsiteX8" fmla="*/ 1944662 w 12180637"/>
              <a:gd name="connsiteY8" fmla="*/ 373014 h 4757746"/>
              <a:gd name="connsiteX9" fmla="*/ 3226727 w 12180637"/>
              <a:gd name="connsiteY9" fmla="*/ 395666 h 4757746"/>
              <a:gd name="connsiteX10" fmla="*/ 5089365 w 12180637"/>
              <a:gd name="connsiteY10" fmla="*/ 312375 h 4757746"/>
              <a:gd name="connsiteX11" fmla="*/ 9027375 w 12180637"/>
              <a:gd name="connsiteY11" fmla="*/ 342299 h 4757746"/>
              <a:gd name="connsiteX0" fmla="*/ 9027375 w 12180637"/>
              <a:gd name="connsiteY0" fmla="*/ 337966 h 4753413"/>
              <a:gd name="connsiteX1" fmla="*/ 10751325 w 12180637"/>
              <a:gd name="connsiteY1" fmla="*/ 348480 h 4753413"/>
              <a:gd name="connsiteX2" fmla="*/ 12180637 w 12180637"/>
              <a:gd name="connsiteY2" fmla="*/ 319630 h 4753413"/>
              <a:gd name="connsiteX3" fmla="*/ 12180637 w 12180637"/>
              <a:gd name="connsiteY3" fmla="*/ 4753413 h 4753413"/>
              <a:gd name="connsiteX4" fmla="*/ 0 w 12180637"/>
              <a:gd name="connsiteY4" fmla="*/ 4753413 h 4753413"/>
              <a:gd name="connsiteX5" fmla="*/ 0 w 12180637"/>
              <a:gd name="connsiteY5" fmla="*/ 379799 h 4753413"/>
              <a:gd name="connsiteX6" fmla="*/ 60108 w 12180637"/>
              <a:gd name="connsiteY6" fmla="*/ 382213 h 4753413"/>
              <a:gd name="connsiteX7" fmla="*/ 1944662 w 12180637"/>
              <a:gd name="connsiteY7" fmla="*/ 368681 h 4753413"/>
              <a:gd name="connsiteX8" fmla="*/ 3226727 w 12180637"/>
              <a:gd name="connsiteY8" fmla="*/ 391333 h 4753413"/>
              <a:gd name="connsiteX9" fmla="*/ 5089365 w 12180637"/>
              <a:gd name="connsiteY9" fmla="*/ 308042 h 4753413"/>
              <a:gd name="connsiteX10" fmla="*/ 9027375 w 12180637"/>
              <a:gd name="connsiteY10" fmla="*/ 337966 h 4753413"/>
              <a:gd name="connsiteX0" fmla="*/ 9027375 w 12180637"/>
              <a:gd name="connsiteY0" fmla="*/ 37489 h 4452936"/>
              <a:gd name="connsiteX1" fmla="*/ 10751325 w 12180637"/>
              <a:gd name="connsiteY1" fmla="*/ 48003 h 4452936"/>
              <a:gd name="connsiteX2" fmla="*/ 12180637 w 12180637"/>
              <a:gd name="connsiteY2" fmla="*/ 19153 h 4452936"/>
              <a:gd name="connsiteX3" fmla="*/ 12180637 w 12180637"/>
              <a:gd name="connsiteY3" fmla="*/ 4452936 h 4452936"/>
              <a:gd name="connsiteX4" fmla="*/ 0 w 12180637"/>
              <a:gd name="connsiteY4" fmla="*/ 4452936 h 4452936"/>
              <a:gd name="connsiteX5" fmla="*/ 0 w 12180637"/>
              <a:gd name="connsiteY5" fmla="*/ 79322 h 4452936"/>
              <a:gd name="connsiteX6" fmla="*/ 60108 w 12180637"/>
              <a:gd name="connsiteY6" fmla="*/ 81736 h 4452936"/>
              <a:gd name="connsiteX7" fmla="*/ 1944662 w 12180637"/>
              <a:gd name="connsiteY7" fmla="*/ 68204 h 4452936"/>
              <a:gd name="connsiteX8" fmla="*/ 3226727 w 12180637"/>
              <a:gd name="connsiteY8" fmla="*/ 90856 h 4452936"/>
              <a:gd name="connsiteX9" fmla="*/ 5089365 w 12180637"/>
              <a:gd name="connsiteY9" fmla="*/ 7565 h 4452936"/>
              <a:gd name="connsiteX10" fmla="*/ 9027375 w 12180637"/>
              <a:gd name="connsiteY10" fmla="*/ 37489 h 4452936"/>
              <a:gd name="connsiteX0" fmla="*/ 9027375 w 12180637"/>
              <a:gd name="connsiteY0" fmla="*/ 35052 h 4450499"/>
              <a:gd name="connsiteX1" fmla="*/ 10540868 w 12180637"/>
              <a:gd name="connsiteY1" fmla="*/ 30432 h 4450499"/>
              <a:gd name="connsiteX2" fmla="*/ 12180637 w 12180637"/>
              <a:gd name="connsiteY2" fmla="*/ 16716 h 4450499"/>
              <a:gd name="connsiteX3" fmla="*/ 12180637 w 12180637"/>
              <a:gd name="connsiteY3" fmla="*/ 4450499 h 4450499"/>
              <a:gd name="connsiteX4" fmla="*/ 0 w 12180637"/>
              <a:gd name="connsiteY4" fmla="*/ 4450499 h 4450499"/>
              <a:gd name="connsiteX5" fmla="*/ 0 w 12180637"/>
              <a:gd name="connsiteY5" fmla="*/ 76885 h 4450499"/>
              <a:gd name="connsiteX6" fmla="*/ 60108 w 12180637"/>
              <a:gd name="connsiteY6" fmla="*/ 79299 h 4450499"/>
              <a:gd name="connsiteX7" fmla="*/ 1944662 w 12180637"/>
              <a:gd name="connsiteY7" fmla="*/ 65767 h 4450499"/>
              <a:gd name="connsiteX8" fmla="*/ 3226727 w 12180637"/>
              <a:gd name="connsiteY8" fmla="*/ 88419 h 4450499"/>
              <a:gd name="connsiteX9" fmla="*/ 5089365 w 12180637"/>
              <a:gd name="connsiteY9" fmla="*/ 5128 h 4450499"/>
              <a:gd name="connsiteX10" fmla="*/ 9027375 w 12180637"/>
              <a:gd name="connsiteY10" fmla="*/ 35052 h 445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80637" h="4450499">
                <a:moveTo>
                  <a:pt x="9027375" y="35052"/>
                </a:moveTo>
                <a:lnTo>
                  <a:pt x="10540868" y="30432"/>
                </a:lnTo>
                <a:cubicBezTo>
                  <a:pt x="11066412" y="27376"/>
                  <a:pt x="11405389" y="-13668"/>
                  <a:pt x="12180637" y="16716"/>
                </a:cubicBezTo>
                <a:lnTo>
                  <a:pt x="12180637" y="4450499"/>
                </a:lnTo>
                <a:lnTo>
                  <a:pt x="0" y="4450499"/>
                </a:lnTo>
                <a:lnTo>
                  <a:pt x="0" y="76885"/>
                </a:lnTo>
                <a:lnTo>
                  <a:pt x="60108" y="79299"/>
                </a:lnTo>
                <a:lnTo>
                  <a:pt x="1944662" y="65767"/>
                </a:lnTo>
                <a:cubicBezTo>
                  <a:pt x="2472432" y="67287"/>
                  <a:pt x="2975962" y="93481"/>
                  <a:pt x="3226727" y="88419"/>
                </a:cubicBezTo>
                <a:lnTo>
                  <a:pt x="5089365" y="5128"/>
                </a:lnTo>
                <a:cubicBezTo>
                  <a:pt x="6092425" y="-15118"/>
                  <a:pt x="8118791" y="30835"/>
                  <a:pt x="9027375" y="35052"/>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id="{774E3FEF-D79C-4ECE-B76B-42A445982B76}"/>
              </a:ext>
            </a:extLst>
          </p:cNvPr>
          <p:cNvGraphicFramePr>
            <a:graphicFrameLocks noGrp="1"/>
          </p:cNvGraphicFramePr>
          <p:nvPr>
            <p:ph idx="1"/>
            <p:extLst>
              <p:ext uri="{D42A27DB-BD31-4B8C-83A1-F6EECF244321}">
                <p14:modId xmlns:p14="http://schemas.microsoft.com/office/powerpoint/2010/main" val="1526603883"/>
              </p:ext>
            </p:extLst>
          </p:nvPr>
        </p:nvGraphicFramePr>
        <p:xfrm>
          <a:off x="720725" y="1407862"/>
          <a:ext cx="10728325" cy="4721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8255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2836-9095-4D3C-85DB-A013CBD51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2B8916-626C-4C83-B808-82B7DF02C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14DAEE6D-D7E7-4E31-9E45-96B6E2F6E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4896809 h 6858000"/>
              <a:gd name="connsiteX3" fmla="*/ 12035397 w 12192000"/>
              <a:gd name="connsiteY3" fmla="*/ 5061653 h 6858000"/>
              <a:gd name="connsiteX4" fmla="*/ 9984875 w 12192000"/>
              <a:gd name="connsiteY4" fmla="*/ 6788992 h 6858000"/>
              <a:gd name="connsiteX5" fmla="*/ 9851219 w 12192000"/>
              <a:gd name="connsiteY5" fmla="*/ 6858000 h 6858000"/>
              <a:gd name="connsiteX6" fmla="*/ 3573504 w 12192000"/>
              <a:gd name="connsiteY6" fmla="*/ 6858000 h 6858000"/>
              <a:gd name="connsiteX7" fmla="*/ 3556746 w 12192000"/>
              <a:gd name="connsiteY7" fmla="*/ 6850756 h 6858000"/>
              <a:gd name="connsiteX8" fmla="*/ 3261231 w 12192000"/>
              <a:gd name="connsiteY8" fmla="*/ 6719645 h 6858000"/>
              <a:gd name="connsiteX9" fmla="*/ 956496 w 12192000"/>
              <a:gd name="connsiteY9" fmla="*/ 4131559 h 6858000"/>
              <a:gd name="connsiteX10" fmla="*/ 26515 w 12192000"/>
              <a:gd name="connsiteY10" fmla="*/ 2316866 h 6858000"/>
              <a:gd name="connsiteX11" fmla="*/ 0 w 12192000"/>
              <a:gd name="connsiteY11" fmla="*/ 2231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0" y="0"/>
                </a:moveTo>
                <a:lnTo>
                  <a:pt x="12192000" y="0"/>
                </a:lnTo>
                <a:lnTo>
                  <a:pt x="12192000" y="4896809"/>
                </a:lnTo>
                <a:lnTo>
                  <a:pt x="12035397" y="5061653"/>
                </a:lnTo>
                <a:cubicBezTo>
                  <a:pt x="11302532" y="5870430"/>
                  <a:pt x="10648639" y="6426464"/>
                  <a:pt x="9984875" y="6788992"/>
                </a:cubicBezTo>
                <a:lnTo>
                  <a:pt x="9851219" y="6858000"/>
                </a:lnTo>
                <a:lnTo>
                  <a:pt x="3573504" y="6858000"/>
                </a:lnTo>
                <a:lnTo>
                  <a:pt x="3556746" y="6850756"/>
                </a:lnTo>
                <a:cubicBezTo>
                  <a:pt x="3450765" y="6804314"/>
                  <a:pt x="3352207" y="6760084"/>
                  <a:pt x="3261231" y="6719645"/>
                </a:cubicBezTo>
                <a:cubicBezTo>
                  <a:pt x="2573854" y="6234379"/>
                  <a:pt x="1765175" y="5425602"/>
                  <a:pt x="956496" y="4131559"/>
                </a:cubicBezTo>
                <a:cubicBezTo>
                  <a:pt x="552156" y="3565416"/>
                  <a:pt x="238793" y="2958833"/>
                  <a:pt x="26515" y="2316866"/>
                </a:cubicBezTo>
                <a:lnTo>
                  <a:pt x="0" y="223100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8FEBE23C-9357-405B-A21B-A06B901C2C4A}"/>
              </a:ext>
            </a:extLst>
          </p:cNvPr>
          <p:cNvSpPr>
            <a:spLocks noGrp="1"/>
          </p:cNvSpPr>
          <p:nvPr>
            <p:ph type="title"/>
          </p:nvPr>
        </p:nvSpPr>
        <p:spPr>
          <a:xfrm>
            <a:off x="720000" y="619201"/>
            <a:ext cx="3095626" cy="3238964"/>
          </a:xfrm>
        </p:spPr>
        <p:txBody>
          <a:bodyPr>
            <a:normAutofit/>
          </a:bodyPr>
          <a:lstStyle/>
          <a:p>
            <a:r>
              <a:rPr lang="en-US" dirty="0"/>
              <a:t>RESPA and Referrals</a:t>
            </a:r>
          </a:p>
        </p:txBody>
      </p:sp>
      <p:sp>
        <p:nvSpPr>
          <p:cNvPr id="14" name="Freeform 10">
            <a:extLst>
              <a:ext uri="{FF2B5EF4-FFF2-40B4-BE49-F238E27FC236}">
                <a16:creationId xmlns:a16="http://schemas.microsoft.com/office/drawing/2014/main" id="{5D976E54-F014-4833-9EB7-2588113E1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607106" y="4045531"/>
            <a:ext cx="2158648" cy="2020521"/>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9583AA9-BC10-4AB2-94E6-1062F985512B}"/>
              </a:ext>
            </a:extLst>
          </p:cNvPr>
          <p:cNvSpPr>
            <a:spLocks noGrp="1"/>
          </p:cNvSpPr>
          <p:nvPr>
            <p:ph idx="1"/>
          </p:nvPr>
        </p:nvSpPr>
        <p:spPr>
          <a:xfrm>
            <a:off x="4548188" y="633600"/>
            <a:ext cx="6900137" cy="5135374"/>
          </a:xfrm>
        </p:spPr>
        <p:txBody>
          <a:bodyPr>
            <a:normAutofit/>
          </a:bodyPr>
          <a:lstStyle/>
          <a:p>
            <a:pPr>
              <a:lnSpc>
                <a:spcPct val="110000"/>
              </a:lnSpc>
            </a:pPr>
            <a:r>
              <a:rPr lang="en-US" sz="1700" dirty="0"/>
              <a:t>What is a thing of value?</a:t>
            </a:r>
          </a:p>
          <a:p>
            <a:pPr>
              <a:lnSpc>
                <a:spcPct val="110000"/>
              </a:lnSpc>
            </a:pPr>
            <a:r>
              <a:rPr lang="en-US" sz="1700" dirty="0"/>
              <a:t>Is a closing gift the same as a referral fee?</a:t>
            </a:r>
          </a:p>
          <a:p>
            <a:pPr>
              <a:lnSpc>
                <a:spcPct val="110000"/>
              </a:lnSpc>
            </a:pPr>
            <a:r>
              <a:rPr lang="en-US" sz="1700" dirty="0"/>
              <a:t>Is a Referral Fee the same thing as a Rebate?</a:t>
            </a:r>
          </a:p>
          <a:p>
            <a:pPr>
              <a:lnSpc>
                <a:spcPct val="110000"/>
              </a:lnSpc>
            </a:pPr>
            <a:endParaRPr lang="en-US" sz="1700" dirty="0"/>
          </a:p>
          <a:p>
            <a:pPr>
              <a:lnSpc>
                <a:spcPct val="110000"/>
              </a:lnSpc>
              <a:buFont typeface="Wingdings" panose="05000000000000000000" pitchFamily="2" charset="2"/>
              <a:buChar char="ü"/>
            </a:pPr>
            <a:r>
              <a:rPr lang="en-US" sz="1700" dirty="0"/>
              <a:t>YES – You are my client and I want to give you a gift as a thanks for YOUR business. Along with the gift, I send a note that says I always appreciate your referrals. </a:t>
            </a:r>
          </a:p>
          <a:p>
            <a:pPr>
              <a:lnSpc>
                <a:spcPct val="110000"/>
              </a:lnSpc>
              <a:buFont typeface="Wingdings" panose="05000000000000000000" pitchFamily="2" charset="2"/>
              <a:buChar char="ü"/>
            </a:pPr>
            <a:r>
              <a:rPr lang="en-US" sz="1700" dirty="0"/>
              <a:t>YES - You are my client who referred a friend to me, and I have sent you a Thank You card to acknowledge how much I appreciate the referral. </a:t>
            </a:r>
          </a:p>
          <a:p>
            <a:pPr>
              <a:lnSpc>
                <a:spcPct val="110000"/>
              </a:lnSpc>
              <a:buFont typeface="Avenir Next LT Pro" panose="020B0504020202020204" pitchFamily="34" charset="0"/>
              <a:buChar char="X"/>
            </a:pPr>
            <a:r>
              <a:rPr lang="en-US" sz="1700" dirty="0"/>
              <a:t>NO – I want to give my clients money or a gift for referring their friends and family to me.</a:t>
            </a:r>
          </a:p>
          <a:p>
            <a:pPr>
              <a:lnSpc>
                <a:spcPct val="110000"/>
              </a:lnSpc>
              <a:buFont typeface="Avenir Next LT Pro" panose="020B0504020202020204" pitchFamily="34" charset="0"/>
              <a:buChar char="X"/>
            </a:pPr>
            <a:r>
              <a:rPr lang="en-US" sz="1700" dirty="0"/>
              <a:t>NO – I want to enter all my clients who have referred business into a raffle for a free trip.</a:t>
            </a:r>
          </a:p>
          <a:p>
            <a:pPr>
              <a:lnSpc>
                <a:spcPct val="110000"/>
              </a:lnSpc>
            </a:pPr>
            <a:endParaRPr lang="en-US" sz="1700" dirty="0"/>
          </a:p>
        </p:txBody>
      </p:sp>
    </p:spTree>
    <p:extLst>
      <p:ext uri="{BB962C8B-B14F-4D97-AF65-F5344CB8AC3E}">
        <p14:creationId xmlns:p14="http://schemas.microsoft.com/office/powerpoint/2010/main" val="87952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73AA7E-FB13-4C7C-BE86-ECAD9E590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6EC153-DED3-475F-9AE0-D69887DF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8756A1B-6950-48DF-9439-2314515C3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841A4978-8FC6-47BD-95A7-2F74E324803F}"/>
              </a:ext>
            </a:extLst>
          </p:cNvPr>
          <p:cNvSpPr>
            <a:spLocks noGrp="1"/>
          </p:cNvSpPr>
          <p:nvPr>
            <p:ph type="title"/>
          </p:nvPr>
        </p:nvSpPr>
        <p:spPr>
          <a:xfrm>
            <a:off x="720000" y="619200"/>
            <a:ext cx="3095626" cy="3241599"/>
          </a:xfrm>
        </p:spPr>
        <p:txBody>
          <a:bodyPr>
            <a:normAutofit/>
          </a:bodyPr>
          <a:lstStyle/>
          <a:p>
            <a:r>
              <a:rPr lang="en-US" dirty="0"/>
              <a:t>Prohibition Against Kickbacks and Unearned Fees</a:t>
            </a:r>
          </a:p>
        </p:txBody>
      </p:sp>
      <p:sp>
        <p:nvSpPr>
          <p:cNvPr id="14" name="Freeform 10">
            <a:extLst>
              <a:ext uri="{FF2B5EF4-FFF2-40B4-BE49-F238E27FC236}">
                <a16:creationId xmlns:a16="http://schemas.microsoft.com/office/drawing/2014/main" id="{F85A6BBD-7399-450C-8FA5-F8AE24156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C0E48DE-8C99-4396-A919-4D2EEB460706}"/>
              </a:ext>
            </a:extLst>
          </p:cNvPr>
          <p:cNvSpPr>
            <a:spLocks noGrp="1"/>
          </p:cNvSpPr>
          <p:nvPr>
            <p:ph idx="1"/>
          </p:nvPr>
        </p:nvSpPr>
        <p:spPr>
          <a:xfrm>
            <a:off x="5231741" y="633600"/>
            <a:ext cx="6204221" cy="5703700"/>
          </a:xfrm>
        </p:spPr>
        <p:txBody>
          <a:bodyPr>
            <a:normAutofit/>
          </a:bodyPr>
          <a:lstStyle/>
          <a:p>
            <a:pPr marL="0" indent="0">
              <a:lnSpc>
                <a:spcPct val="110000"/>
              </a:lnSpc>
              <a:buNone/>
            </a:pPr>
            <a:r>
              <a:rPr lang="en-US" sz="1100" dirty="0"/>
              <a:t>(</a:t>
            </a:r>
            <a:r>
              <a:rPr lang="en-US" sz="1400" dirty="0"/>
              <a:t>a)Business referrals</a:t>
            </a:r>
          </a:p>
          <a:p>
            <a:pPr>
              <a:lnSpc>
                <a:spcPct val="110000"/>
              </a:lnSpc>
            </a:pPr>
            <a:r>
              <a:rPr lang="en-US" sz="1400" b="1" dirty="0"/>
              <a:t>No person shall give and no person shall accept any fee, kickback, or thing of value pursuant to any agreement or understanding, oral or otherwise, that business incident to or a part of a real estate settlement service involving a federally related mortgage loan shall be referred to any person.</a:t>
            </a:r>
          </a:p>
          <a:p>
            <a:pPr marL="0" indent="0">
              <a:lnSpc>
                <a:spcPct val="110000"/>
              </a:lnSpc>
              <a:buNone/>
            </a:pPr>
            <a:r>
              <a:rPr lang="en-US" sz="1400" dirty="0"/>
              <a:t>(c)Fees, salaries, compensation, or other payments</a:t>
            </a:r>
          </a:p>
          <a:p>
            <a:pPr>
              <a:lnSpc>
                <a:spcPct val="110000"/>
              </a:lnSpc>
            </a:pPr>
            <a:r>
              <a:rPr lang="en-US" sz="1400" b="1" dirty="0"/>
              <a:t>Nothing in this section shall be construed as prohibiting </a:t>
            </a:r>
            <a:r>
              <a:rPr lang="en-US" sz="1400" dirty="0"/>
              <a:t>(1) the payment of a fee (A) to attorneys at law for services actually rendered or (B) by a title company to its duly appointed agent for services actually performed in the issuance of a policy of title insurance or (C) by a lender to its duly appointed agent for services actually performed in the making of a loan, (2) the payment to any person of a bona fide salary or compensation or other payment for goods or facilities actually furnished or for services actually performed</a:t>
            </a:r>
            <a:r>
              <a:rPr lang="en-US" sz="1400" b="1" dirty="0"/>
              <a:t>, (3) payments pursuant to cooperative brokerage and referral arrangements or agreements between real estate agents and brokers, (4) affiliated business arrangements so long as (A) a disclosure is made </a:t>
            </a:r>
            <a:r>
              <a:rPr lang="en-US" sz="1400" dirty="0"/>
              <a:t>of the existence of such an arrangement to the person being referred and, in connection with such referral, such person is provided a written estimate of the charge or range of charges generally made by the provider to which the person is referred</a:t>
            </a:r>
          </a:p>
        </p:txBody>
      </p:sp>
    </p:spTree>
    <p:extLst>
      <p:ext uri="{BB962C8B-B14F-4D97-AF65-F5344CB8AC3E}">
        <p14:creationId xmlns:p14="http://schemas.microsoft.com/office/powerpoint/2010/main" val="54058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B9ED215A-650A-4B56-98CA-133164E760FA}"/>
              </a:ext>
            </a:extLst>
          </p:cNvPr>
          <p:cNvSpPr>
            <a:spLocks noGrp="1"/>
          </p:cNvSpPr>
          <p:nvPr>
            <p:ph type="title"/>
          </p:nvPr>
        </p:nvSpPr>
        <p:spPr>
          <a:xfrm>
            <a:off x="720000" y="619201"/>
            <a:ext cx="5003800" cy="1477328"/>
          </a:xfrm>
        </p:spPr>
        <p:txBody>
          <a:bodyPr>
            <a:normAutofit fontScale="90000"/>
          </a:bodyPr>
          <a:lstStyle/>
          <a:p>
            <a:r>
              <a:rPr lang="en-US" dirty="0"/>
              <a:t>Affiliated Business Arrangements</a:t>
            </a:r>
            <a:br>
              <a:rPr lang="en-US" dirty="0"/>
            </a:br>
            <a:r>
              <a:rPr lang="en-US" sz="1800" b="0" dirty="0"/>
              <a:t>https://virginiarealtors.org/law-ethics/legal-resource-library/ </a:t>
            </a:r>
            <a:endParaRPr lang="en-US" sz="1800" dirty="0"/>
          </a:p>
        </p:txBody>
      </p:sp>
      <p:pic>
        <p:nvPicPr>
          <p:cNvPr id="7" name="Graphic 6" descr="Family">
            <a:extLst>
              <a:ext uri="{FF2B5EF4-FFF2-40B4-BE49-F238E27FC236}">
                <a16:creationId xmlns:a16="http://schemas.microsoft.com/office/drawing/2014/main" id="{E8A36BFF-F8C0-4B17-AA46-E5708B59DD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77238" y="2636839"/>
            <a:ext cx="3501162" cy="350116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5CDACD9B-231A-4F92-8DEE-82A1A5223380}"/>
              </a:ext>
            </a:extLst>
          </p:cNvPr>
          <p:cNvSpPr>
            <a:spLocks noGrp="1"/>
          </p:cNvSpPr>
          <p:nvPr>
            <p:ph idx="1"/>
          </p:nvPr>
        </p:nvSpPr>
        <p:spPr>
          <a:xfrm>
            <a:off x="6480000" y="633600"/>
            <a:ext cx="4991962" cy="5135374"/>
          </a:xfrm>
        </p:spPr>
        <p:txBody>
          <a:bodyPr>
            <a:normAutofit/>
          </a:bodyPr>
          <a:lstStyle/>
          <a:p>
            <a:pPr>
              <a:lnSpc>
                <a:spcPct val="110000"/>
              </a:lnSpc>
            </a:pPr>
            <a:r>
              <a:rPr lang="en-US" dirty="0"/>
              <a:t>(7)the term “affiliated business arrangement” means an arrangement in which (A) a person who is in a position to refer business incident to or a part of a real estate settlement service involving a federally related mortgage loan, or an associate of such person, has either an affiliate relationship with or a direct or beneficial ownership interest of more than 1 percent in a provider of settlement services; and (B) either of such persons directly or indirectly refers such business to that provider or affirmatively influences the selection of that provider;</a:t>
            </a:r>
          </a:p>
        </p:txBody>
      </p:sp>
    </p:spTree>
    <p:extLst>
      <p:ext uri="{BB962C8B-B14F-4D97-AF65-F5344CB8AC3E}">
        <p14:creationId xmlns:p14="http://schemas.microsoft.com/office/powerpoint/2010/main" val="1042685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C5DD-CB51-486B-B20A-4BE59846C155}"/>
              </a:ext>
            </a:extLst>
          </p:cNvPr>
          <p:cNvSpPr>
            <a:spLocks noGrp="1"/>
          </p:cNvSpPr>
          <p:nvPr>
            <p:ph type="title"/>
          </p:nvPr>
        </p:nvSpPr>
        <p:spPr/>
        <p:txBody>
          <a:bodyPr/>
          <a:lstStyle/>
          <a:p>
            <a:r>
              <a:rPr lang="en-US" dirty="0"/>
              <a:t>Affiliated Business Arrangement Disclosure Form</a:t>
            </a:r>
          </a:p>
        </p:txBody>
      </p:sp>
      <p:graphicFrame>
        <p:nvGraphicFramePr>
          <p:cNvPr id="5" name="Content Placeholder 2">
            <a:extLst>
              <a:ext uri="{FF2B5EF4-FFF2-40B4-BE49-F238E27FC236}">
                <a16:creationId xmlns:a16="http://schemas.microsoft.com/office/drawing/2014/main" id="{17DD5E86-B8ED-4CA1-8608-101DCF45606D}"/>
              </a:ext>
            </a:extLst>
          </p:cNvPr>
          <p:cNvGraphicFramePr>
            <a:graphicFrameLocks noGrp="1"/>
          </p:cNvGraphicFramePr>
          <p:nvPr>
            <p:ph idx="1"/>
          </p:nvPr>
        </p:nvGraphicFramePr>
        <p:xfrm>
          <a:off x="720000" y="1308100"/>
          <a:ext cx="10728325" cy="4930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0300574"/>
      </p:ext>
    </p:extLst>
  </p:cSld>
  <p:clrMapOvr>
    <a:masterClrMapping/>
  </p:clrMapOvr>
</p:sld>
</file>

<file path=ppt/theme/theme1.xml><?xml version="1.0" encoding="utf-8"?>
<a:theme xmlns:a="http://schemas.openxmlformats.org/drawingml/2006/main" name="BlobVTI">
  <a:themeElements>
    <a:clrScheme name="AnalogousFromDarkSeedLeftStep">
      <a:dk1>
        <a:srgbClr val="000000"/>
      </a:dk1>
      <a:lt1>
        <a:srgbClr val="FFFFFF"/>
      </a:lt1>
      <a:dk2>
        <a:srgbClr val="301B2D"/>
      </a:dk2>
      <a:lt2>
        <a:srgbClr val="F0F3F3"/>
      </a:lt2>
      <a:accent1>
        <a:srgbClr val="C34D51"/>
      </a:accent1>
      <a:accent2>
        <a:srgbClr val="B13B70"/>
      </a:accent2>
      <a:accent3>
        <a:srgbClr val="C34DB3"/>
      </a:accent3>
      <a:accent4>
        <a:srgbClr val="903BB1"/>
      </a:accent4>
      <a:accent5>
        <a:srgbClr val="704DC3"/>
      </a:accent5>
      <a:accent6>
        <a:srgbClr val="3B49B1"/>
      </a:accent6>
      <a:hlink>
        <a:srgbClr val="8752C5"/>
      </a:hlink>
      <a:folHlink>
        <a:srgbClr val="7F7F7F"/>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92780C6FCE404F895883EA459121D4" ma:contentTypeVersion="7" ma:contentTypeDescription="Create a new document." ma:contentTypeScope="" ma:versionID="82857f8b4d616899b132435e0132ee50">
  <xsd:schema xmlns:xsd="http://www.w3.org/2001/XMLSchema" xmlns:xs="http://www.w3.org/2001/XMLSchema" xmlns:p="http://schemas.microsoft.com/office/2006/metadata/properties" xmlns:ns2="ed82d5ce-ac55-4faf-b302-f86d2c2d6074" xmlns:ns3="c25606f7-3c0a-4023-9f62-0ff088a46964" targetNamespace="http://schemas.microsoft.com/office/2006/metadata/properties" ma:root="true" ma:fieldsID="06cd592d0cca53112f9c3805eed4537f" ns2:_="" ns3:_="">
    <xsd:import namespace="ed82d5ce-ac55-4faf-b302-f86d2c2d6074"/>
    <xsd:import namespace="c25606f7-3c0a-4023-9f62-0ff088a469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d5ce-ac55-4faf-b302-f86d2c2d6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5606f7-3c0a-4023-9f62-0ff088a469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6006B4-12BB-40CF-9818-C20CD83A13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2d5ce-ac55-4faf-b302-f86d2c2d6074"/>
    <ds:schemaRef ds:uri="c25606f7-3c0a-4023-9f62-0ff088a46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57C575-B86B-4400-A7AE-D25150E93C6B}">
  <ds:schemaRefs>
    <ds:schemaRef ds:uri="http://schemas.microsoft.com/sharepoint/v3/contenttype/forms"/>
  </ds:schemaRefs>
</ds:datastoreItem>
</file>

<file path=customXml/itemProps3.xml><?xml version="1.0" encoding="utf-8"?>
<ds:datastoreItem xmlns:ds="http://schemas.openxmlformats.org/officeDocument/2006/customXml" ds:itemID="{7B2B680B-DC40-4705-8F0B-E84E25A8F36A}">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c25606f7-3c0a-4023-9f62-0ff088a46964"/>
    <ds:schemaRef ds:uri="http://schemas.microsoft.com/office/infopath/2007/PartnerControls"/>
    <ds:schemaRef ds:uri="ed82d5ce-ac55-4faf-b302-f86d2c2d607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6833</TotalTime>
  <Words>2640</Words>
  <Application>Microsoft Office PowerPoint</Application>
  <PresentationFormat>Widescreen</PresentationFormat>
  <Paragraphs>108</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 Next LT Pro</vt:lpstr>
      <vt:lpstr>Calibri</vt:lpstr>
      <vt:lpstr>Rockwell Nova Light</vt:lpstr>
      <vt:lpstr>The Hand Extrablack</vt:lpstr>
      <vt:lpstr>Wingdings</vt:lpstr>
      <vt:lpstr>BlobVTI</vt:lpstr>
      <vt:lpstr>RESPA</vt:lpstr>
      <vt:lpstr>History</vt:lpstr>
      <vt:lpstr>PowerPoint Presentation</vt:lpstr>
      <vt:lpstr>Effects on Real Estate Licensees</vt:lpstr>
      <vt:lpstr>RESPA and Referrals</vt:lpstr>
      <vt:lpstr>RESPA and Referrals</vt:lpstr>
      <vt:lpstr>Prohibition Against Kickbacks and Unearned Fees</vt:lpstr>
      <vt:lpstr>Affiliated Business Arrangements https://virginiarealtors.org/law-ethics/legal-resource-library/ </vt:lpstr>
      <vt:lpstr>Affiliated Business Arrangement Disclosure Form</vt:lpstr>
      <vt:lpstr>Co-Marketing Arrangements</vt:lpstr>
      <vt:lpstr>Penalties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RESPA</dc:title>
  <dc:creator>Jessica Toone</dc:creator>
  <cp:lastModifiedBy>Jessica Toone</cp:lastModifiedBy>
  <cp:revision>1</cp:revision>
  <dcterms:created xsi:type="dcterms:W3CDTF">2021-08-11T01:04:06Z</dcterms:created>
  <dcterms:modified xsi:type="dcterms:W3CDTF">2021-08-30T14:56:18Z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0x0101007092780C6FCE404F895883EA459121D4</vt:lpwstr>
  </property>
</Properties>
</file>