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4"/>
  </p:sldMasterIdLst>
  <p:notesMasterIdLst>
    <p:notesMasterId r:id="rId20"/>
  </p:notesMasterIdLst>
  <p:sldIdLst>
    <p:sldId id="256" r:id="rId5"/>
    <p:sldId id="257" r:id="rId6"/>
    <p:sldId id="269" r:id="rId7"/>
    <p:sldId id="258" r:id="rId8"/>
    <p:sldId id="259" r:id="rId9"/>
    <p:sldId id="275" r:id="rId10"/>
    <p:sldId id="261" r:id="rId11"/>
    <p:sldId id="260" r:id="rId12"/>
    <p:sldId id="276" r:id="rId13"/>
    <p:sldId id="265" r:id="rId14"/>
    <p:sldId id="262" r:id="rId15"/>
    <p:sldId id="266" r:id="rId16"/>
    <p:sldId id="272" r:id="rId17"/>
    <p:sldId id="277"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72BBD0-0D78-4E98-AC82-A27C3FF2C516}" v="64" dt="2021-08-30T14:51:31.7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5843" autoAdjust="0"/>
  </p:normalViewPr>
  <p:slideViewPr>
    <p:cSldViewPr snapToGrid="0">
      <p:cViewPr varScale="1">
        <p:scale>
          <a:sx n="50" d="100"/>
          <a:sy n="50" d="100"/>
        </p:scale>
        <p:origin x="128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ica Toone" userId="8a887fee-5760-4bdf-8609-edf4e4bf3799" providerId="ADAL" clId="{FD319952-31CB-4683-871D-56B0E85EB59A}"/>
    <pc:docChg chg="undo custSel addSld delSld modSld sldOrd">
      <pc:chgData name="Jessica Toone" userId="8a887fee-5760-4bdf-8609-edf4e4bf3799" providerId="ADAL" clId="{FD319952-31CB-4683-871D-56B0E85EB59A}" dt="2021-08-20T20:56:29.945" v="9670" actId="20577"/>
      <pc:docMkLst>
        <pc:docMk/>
      </pc:docMkLst>
      <pc:sldChg chg="modSp mod">
        <pc:chgData name="Jessica Toone" userId="8a887fee-5760-4bdf-8609-edf4e4bf3799" providerId="ADAL" clId="{FD319952-31CB-4683-871D-56B0E85EB59A}" dt="2021-08-12T17:14:06.368" v="254" actId="1076"/>
        <pc:sldMkLst>
          <pc:docMk/>
          <pc:sldMk cId="2352094253" sldId="256"/>
        </pc:sldMkLst>
        <pc:spChg chg="mod">
          <ac:chgData name="Jessica Toone" userId="8a887fee-5760-4bdf-8609-edf4e4bf3799" providerId="ADAL" clId="{FD319952-31CB-4683-871D-56B0E85EB59A}" dt="2021-08-12T17:14:02.938" v="253" actId="1076"/>
          <ac:spMkLst>
            <pc:docMk/>
            <pc:sldMk cId="2352094253" sldId="256"/>
            <ac:spMk id="2" creationId="{D7A37BA9-9CF8-4CDD-80FE-C3229C3718F8}"/>
          </ac:spMkLst>
        </pc:spChg>
        <pc:spChg chg="mod">
          <ac:chgData name="Jessica Toone" userId="8a887fee-5760-4bdf-8609-edf4e4bf3799" providerId="ADAL" clId="{FD319952-31CB-4683-871D-56B0E85EB59A}" dt="2021-08-12T17:14:06.368" v="254" actId="1076"/>
          <ac:spMkLst>
            <pc:docMk/>
            <pc:sldMk cId="2352094253" sldId="256"/>
            <ac:spMk id="3" creationId="{136B04EB-59F6-4E96-8803-3CAC8F457116}"/>
          </ac:spMkLst>
        </pc:spChg>
      </pc:sldChg>
      <pc:sldChg chg="addSp delSp modSp mod setBg modNotesTx">
        <pc:chgData name="Jessica Toone" userId="8a887fee-5760-4bdf-8609-edf4e4bf3799" providerId="ADAL" clId="{FD319952-31CB-4683-871D-56B0E85EB59A}" dt="2021-08-20T16:23:29.786" v="9263" actId="255"/>
        <pc:sldMkLst>
          <pc:docMk/>
          <pc:sldMk cId="1970429096" sldId="257"/>
        </pc:sldMkLst>
        <pc:spChg chg="mod">
          <ac:chgData name="Jessica Toone" userId="8a887fee-5760-4bdf-8609-edf4e4bf3799" providerId="ADAL" clId="{FD319952-31CB-4683-871D-56B0E85EB59A}" dt="2021-08-20T16:23:16.668" v="9261" actId="26606"/>
          <ac:spMkLst>
            <pc:docMk/>
            <pc:sldMk cId="1970429096" sldId="257"/>
            <ac:spMk id="2" creationId="{29C44A60-7863-42C4-80D4-A811296D254C}"/>
          </ac:spMkLst>
        </pc:spChg>
        <pc:spChg chg="add del">
          <ac:chgData name="Jessica Toone" userId="8a887fee-5760-4bdf-8609-edf4e4bf3799" providerId="ADAL" clId="{FD319952-31CB-4683-871D-56B0E85EB59A}" dt="2021-08-11T01:06:24.061" v="2" actId="26606"/>
          <ac:spMkLst>
            <pc:docMk/>
            <pc:sldMk cId="1970429096" sldId="257"/>
            <ac:spMk id="3" creationId="{C0FBF914-F68E-493C-9A89-1425CEB7E59B}"/>
          </ac:spMkLst>
        </pc:spChg>
        <pc:spChg chg="add del">
          <ac:chgData name="Jessica Toone" userId="8a887fee-5760-4bdf-8609-edf4e4bf3799" providerId="ADAL" clId="{FD319952-31CB-4683-871D-56B0E85EB59A}" dt="2021-08-11T01:06:24.052" v="1" actId="26606"/>
          <ac:spMkLst>
            <pc:docMk/>
            <pc:sldMk cId="1970429096" sldId="257"/>
            <ac:spMk id="8" creationId="{09646535-AEF6-4883-A4F9-EEC1F8B4319E}"/>
          </ac:spMkLst>
        </pc:spChg>
        <pc:spChg chg="add del">
          <ac:chgData name="Jessica Toone" userId="8a887fee-5760-4bdf-8609-edf4e4bf3799" providerId="ADAL" clId="{FD319952-31CB-4683-871D-56B0E85EB59A}" dt="2021-08-11T01:06:24.052" v="1" actId="26606"/>
          <ac:spMkLst>
            <pc:docMk/>
            <pc:sldMk cId="1970429096" sldId="257"/>
            <ac:spMk id="10" creationId="{DB7EFF05-A8DA-4B3E-9C21-7A04283D4852}"/>
          </ac:spMkLst>
        </pc:spChg>
        <pc:spChg chg="add del">
          <ac:chgData name="Jessica Toone" userId="8a887fee-5760-4bdf-8609-edf4e4bf3799" providerId="ADAL" clId="{FD319952-31CB-4683-871D-56B0E85EB59A}" dt="2021-08-11T01:06:24.052" v="1" actId="26606"/>
          <ac:spMkLst>
            <pc:docMk/>
            <pc:sldMk cId="1970429096" sldId="257"/>
            <ac:spMk id="12" creationId="{44CA1620-2C02-4B4E-97C8-06FCE85EEB0E}"/>
          </ac:spMkLst>
        </pc:spChg>
        <pc:spChg chg="add del">
          <ac:chgData name="Jessica Toone" userId="8a887fee-5760-4bdf-8609-edf4e4bf3799" providerId="ADAL" clId="{FD319952-31CB-4683-871D-56B0E85EB59A}" dt="2021-08-11T01:06:24.052" v="1" actId="26606"/>
          <ac:spMkLst>
            <pc:docMk/>
            <pc:sldMk cId="1970429096" sldId="257"/>
            <ac:spMk id="14" creationId="{3657DE79-27F8-4881-BE3B-5321D1801425}"/>
          </ac:spMkLst>
        </pc:spChg>
        <pc:spChg chg="add del">
          <ac:chgData name="Jessica Toone" userId="8a887fee-5760-4bdf-8609-edf4e4bf3799" providerId="ADAL" clId="{FD319952-31CB-4683-871D-56B0E85EB59A}" dt="2021-08-11T01:06:24.052" v="1" actId="26606"/>
          <ac:spMkLst>
            <pc:docMk/>
            <pc:sldMk cId="1970429096" sldId="257"/>
            <ac:spMk id="24" creationId="{085AB271-571D-4C19-9FCC-C760834A8937}"/>
          </ac:spMkLst>
        </pc:spChg>
        <pc:spChg chg="add del">
          <ac:chgData name="Jessica Toone" userId="8a887fee-5760-4bdf-8609-edf4e4bf3799" providerId="ADAL" clId="{FD319952-31CB-4683-871D-56B0E85EB59A}" dt="2021-08-20T16:23:16.668" v="9261" actId="26606"/>
          <ac:spMkLst>
            <pc:docMk/>
            <pc:sldMk cId="1970429096" sldId="257"/>
            <ac:spMk id="26" creationId="{6E9D6223-8D87-4038-BE74-D5224B024FFD}"/>
          </ac:spMkLst>
        </pc:spChg>
        <pc:spChg chg="add del">
          <ac:chgData name="Jessica Toone" userId="8a887fee-5760-4bdf-8609-edf4e4bf3799" providerId="ADAL" clId="{FD319952-31CB-4683-871D-56B0E85EB59A}" dt="2021-08-20T16:23:16.668" v="9261" actId="26606"/>
          <ac:spMkLst>
            <pc:docMk/>
            <pc:sldMk cId="1970429096" sldId="257"/>
            <ac:spMk id="27" creationId="{A46FBF49-EC0D-4E09-A77B-DB4E8257E7EA}"/>
          </ac:spMkLst>
        </pc:spChg>
        <pc:spChg chg="add del">
          <ac:chgData name="Jessica Toone" userId="8a887fee-5760-4bdf-8609-edf4e4bf3799" providerId="ADAL" clId="{FD319952-31CB-4683-871D-56B0E85EB59A}" dt="2021-08-20T16:23:16.668" v="9261" actId="26606"/>
          <ac:spMkLst>
            <pc:docMk/>
            <pc:sldMk cId="1970429096" sldId="257"/>
            <ac:spMk id="28" creationId="{63AA13D0-BF0A-4B8F-9FD6-CAE2DCD93980}"/>
          </ac:spMkLst>
        </pc:spChg>
        <pc:spChg chg="add mod">
          <ac:chgData name="Jessica Toone" userId="8a887fee-5760-4bdf-8609-edf4e4bf3799" providerId="ADAL" clId="{FD319952-31CB-4683-871D-56B0E85EB59A}" dt="2021-08-20T16:23:29.786" v="9263" actId="255"/>
          <ac:spMkLst>
            <pc:docMk/>
            <pc:sldMk cId="1970429096" sldId="257"/>
            <ac:spMk id="29" creationId="{C0FBF914-F68E-493C-9A89-1425CEB7E59B}"/>
          </ac:spMkLst>
        </pc:spChg>
        <pc:spChg chg="add del">
          <ac:chgData name="Jessica Toone" userId="8a887fee-5760-4bdf-8609-edf4e4bf3799" providerId="ADAL" clId="{FD319952-31CB-4683-871D-56B0E85EB59A}" dt="2021-08-20T16:23:16.668" v="9261" actId="26606"/>
          <ac:spMkLst>
            <pc:docMk/>
            <pc:sldMk cId="1970429096" sldId="257"/>
            <ac:spMk id="30" creationId="{15BE2CF8-7196-4BC3-B312-B0EE486D92FB}"/>
          </ac:spMkLst>
        </pc:spChg>
        <pc:spChg chg="add del">
          <ac:chgData name="Jessica Toone" userId="8a887fee-5760-4bdf-8609-edf4e4bf3799" providerId="ADAL" clId="{FD319952-31CB-4683-871D-56B0E85EB59A}" dt="2021-08-20T16:23:16.658" v="9260" actId="26606"/>
          <ac:spMkLst>
            <pc:docMk/>
            <pc:sldMk cId="1970429096" sldId="257"/>
            <ac:spMk id="35" creationId="{76A10F56-4600-4E72-882F-DF9A3D70548A}"/>
          </ac:spMkLst>
        </pc:spChg>
        <pc:spChg chg="add del">
          <ac:chgData name="Jessica Toone" userId="8a887fee-5760-4bdf-8609-edf4e4bf3799" providerId="ADAL" clId="{FD319952-31CB-4683-871D-56B0E85EB59A}" dt="2021-08-20T16:23:16.658" v="9260" actId="26606"/>
          <ac:spMkLst>
            <pc:docMk/>
            <pc:sldMk cId="1970429096" sldId="257"/>
            <ac:spMk id="37" creationId="{44E7C649-57E0-4A93-B134-67101C0725AD}"/>
          </ac:spMkLst>
        </pc:spChg>
        <pc:spChg chg="add del">
          <ac:chgData name="Jessica Toone" userId="8a887fee-5760-4bdf-8609-edf4e4bf3799" providerId="ADAL" clId="{FD319952-31CB-4683-871D-56B0E85EB59A}" dt="2021-08-20T16:23:16.658" v="9260" actId="26606"/>
          <ac:spMkLst>
            <pc:docMk/>
            <pc:sldMk cId="1970429096" sldId="257"/>
            <ac:spMk id="39" creationId="{AA35AF4F-B82E-435B-8949-29173A0559E8}"/>
          </ac:spMkLst>
        </pc:spChg>
        <pc:spChg chg="add">
          <ac:chgData name="Jessica Toone" userId="8a887fee-5760-4bdf-8609-edf4e4bf3799" providerId="ADAL" clId="{FD319952-31CB-4683-871D-56B0E85EB59A}" dt="2021-08-20T16:23:16.668" v="9261" actId="26606"/>
          <ac:spMkLst>
            <pc:docMk/>
            <pc:sldMk cId="1970429096" sldId="257"/>
            <ac:spMk id="41" creationId="{1607CD53-0FF9-47E9-94AD-2BF64BA801B1}"/>
          </ac:spMkLst>
        </pc:spChg>
        <pc:spChg chg="add">
          <ac:chgData name="Jessica Toone" userId="8a887fee-5760-4bdf-8609-edf4e4bf3799" providerId="ADAL" clId="{FD319952-31CB-4683-871D-56B0E85EB59A}" dt="2021-08-20T16:23:16.668" v="9261" actId="26606"/>
          <ac:spMkLst>
            <pc:docMk/>
            <pc:sldMk cId="1970429096" sldId="257"/>
            <ac:spMk id="42" creationId="{3F58D3F4-AD3E-4263-85BF-7EB71245838E}"/>
          </ac:spMkLst>
        </pc:spChg>
        <pc:spChg chg="add">
          <ac:chgData name="Jessica Toone" userId="8a887fee-5760-4bdf-8609-edf4e4bf3799" providerId="ADAL" clId="{FD319952-31CB-4683-871D-56B0E85EB59A}" dt="2021-08-20T16:23:16.668" v="9261" actId="26606"/>
          <ac:spMkLst>
            <pc:docMk/>
            <pc:sldMk cId="1970429096" sldId="257"/>
            <ac:spMk id="43" creationId="{B383AC10-A272-4982-A610-DDA728D78139}"/>
          </ac:spMkLst>
        </pc:spChg>
        <pc:spChg chg="add">
          <ac:chgData name="Jessica Toone" userId="8a887fee-5760-4bdf-8609-edf4e4bf3799" providerId="ADAL" clId="{FD319952-31CB-4683-871D-56B0E85EB59A}" dt="2021-08-20T16:23:16.668" v="9261" actId="26606"/>
          <ac:spMkLst>
            <pc:docMk/>
            <pc:sldMk cId="1970429096" sldId="257"/>
            <ac:spMk id="44" creationId="{F6FDED66-1461-4834-9923-329986747FE6}"/>
          </ac:spMkLst>
        </pc:spChg>
        <pc:grpChg chg="add del">
          <ac:chgData name="Jessica Toone" userId="8a887fee-5760-4bdf-8609-edf4e4bf3799" providerId="ADAL" clId="{FD319952-31CB-4683-871D-56B0E85EB59A}" dt="2021-08-11T01:06:24.052" v="1" actId="26606"/>
          <ac:grpSpMkLst>
            <pc:docMk/>
            <pc:sldMk cId="1970429096" sldId="257"/>
            <ac:grpSpMk id="16" creationId="{DB733608-1322-485D-B942-B827E6997F08}"/>
          </ac:grpSpMkLst>
        </pc:grpChg>
      </pc:sldChg>
      <pc:sldChg chg="addSp delSp modSp new mod setBg modNotesTx">
        <pc:chgData name="Jessica Toone" userId="8a887fee-5760-4bdf-8609-edf4e4bf3799" providerId="ADAL" clId="{FD319952-31CB-4683-871D-56B0E85EB59A}" dt="2021-08-20T16:13:52.233" v="9196" actId="26606"/>
        <pc:sldMkLst>
          <pc:docMk/>
          <pc:sldMk cId="1271598797" sldId="258"/>
        </pc:sldMkLst>
        <pc:spChg chg="mod">
          <ac:chgData name="Jessica Toone" userId="8a887fee-5760-4bdf-8609-edf4e4bf3799" providerId="ADAL" clId="{FD319952-31CB-4683-871D-56B0E85EB59A}" dt="2021-08-20T16:13:52.233" v="9196" actId="26606"/>
          <ac:spMkLst>
            <pc:docMk/>
            <pc:sldMk cId="1271598797" sldId="258"/>
            <ac:spMk id="2" creationId="{E3A0AB1B-8D64-4C2F-B42C-D169B8D9B3DF}"/>
          </ac:spMkLst>
        </pc:spChg>
        <pc:spChg chg="del mod">
          <ac:chgData name="Jessica Toone" userId="8a887fee-5760-4bdf-8609-edf4e4bf3799" providerId="ADAL" clId="{FD319952-31CB-4683-871D-56B0E85EB59A}" dt="2021-08-20T16:13:52.233" v="9196" actId="26606"/>
          <ac:spMkLst>
            <pc:docMk/>
            <pc:sldMk cId="1271598797" sldId="258"/>
            <ac:spMk id="3" creationId="{D00901B9-478F-4248-B462-D15D86C90003}"/>
          </ac:spMkLst>
        </pc:spChg>
        <pc:spChg chg="add">
          <ac:chgData name="Jessica Toone" userId="8a887fee-5760-4bdf-8609-edf4e4bf3799" providerId="ADAL" clId="{FD319952-31CB-4683-871D-56B0E85EB59A}" dt="2021-08-20T16:13:52.233" v="9196" actId="26606"/>
          <ac:spMkLst>
            <pc:docMk/>
            <pc:sldMk cId="1271598797" sldId="258"/>
            <ac:spMk id="9" creationId="{2BFB0E95-9CAE-4968-A118-2B9F7C8BBBEC}"/>
          </ac:spMkLst>
        </pc:spChg>
        <pc:spChg chg="add">
          <ac:chgData name="Jessica Toone" userId="8a887fee-5760-4bdf-8609-edf4e4bf3799" providerId="ADAL" clId="{FD319952-31CB-4683-871D-56B0E85EB59A}" dt="2021-08-20T16:13:52.233" v="9196" actId="26606"/>
          <ac:spMkLst>
            <pc:docMk/>
            <pc:sldMk cId="1271598797" sldId="258"/>
            <ac:spMk id="11" creationId="{72133437-BFEB-412D-978C-59379BF575EC}"/>
          </ac:spMkLst>
        </pc:spChg>
        <pc:spChg chg="add">
          <ac:chgData name="Jessica Toone" userId="8a887fee-5760-4bdf-8609-edf4e4bf3799" providerId="ADAL" clId="{FD319952-31CB-4683-871D-56B0E85EB59A}" dt="2021-08-20T16:13:52.233" v="9196" actId="26606"/>
          <ac:spMkLst>
            <pc:docMk/>
            <pc:sldMk cId="1271598797" sldId="258"/>
            <ac:spMk id="23" creationId="{D277D65C-DA10-481D-B5A1-7DB78CF638DD}"/>
          </ac:spMkLst>
        </pc:spChg>
        <pc:grpChg chg="add">
          <ac:chgData name="Jessica Toone" userId="8a887fee-5760-4bdf-8609-edf4e4bf3799" providerId="ADAL" clId="{FD319952-31CB-4683-871D-56B0E85EB59A}" dt="2021-08-20T16:13:52.233" v="9196" actId="26606"/>
          <ac:grpSpMkLst>
            <pc:docMk/>
            <pc:sldMk cId="1271598797" sldId="258"/>
            <ac:grpSpMk id="13" creationId="{898907C4-FC8B-4436-8D59-610E3736136D}"/>
          </ac:grpSpMkLst>
        </pc:grpChg>
        <pc:grpChg chg="add">
          <ac:chgData name="Jessica Toone" userId="8a887fee-5760-4bdf-8609-edf4e4bf3799" providerId="ADAL" clId="{FD319952-31CB-4683-871D-56B0E85EB59A}" dt="2021-08-20T16:13:52.233" v="9196" actId="26606"/>
          <ac:grpSpMkLst>
            <pc:docMk/>
            <pc:sldMk cId="1271598797" sldId="258"/>
            <ac:grpSpMk id="18" creationId="{9F9D18AC-8DBF-44B9-B251-652985A640D9}"/>
          </ac:grpSpMkLst>
        </pc:grpChg>
        <pc:graphicFrameChg chg="add">
          <ac:chgData name="Jessica Toone" userId="8a887fee-5760-4bdf-8609-edf4e4bf3799" providerId="ADAL" clId="{FD319952-31CB-4683-871D-56B0E85EB59A}" dt="2021-08-20T16:13:52.233" v="9196" actId="26606"/>
          <ac:graphicFrameMkLst>
            <pc:docMk/>
            <pc:sldMk cId="1271598797" sldId="258"/>
            <ac:graphicFrameMk id="5" creationId="{561F8F7B-3722-4307-8F50-1A38E3A45E57}"/>
          </ac:graphicFrameMkLst>
        </pc:graphicFrameChg>
      </pc:sldChg>
      <pc:sldChg chg="addSp delSp modSp new mod setBg modNotesTx">
        <pc:chgData name="Jessica Toone" userId="8a887fee-5760-4bdf-8609-edf4e4bf3799" providerId="ADAL" clId="{FD319952-31CB-4683-871D-56B0E85EB59A}" dt="2021-08-20T16:16:18.335" v="9214" actId="20577"/>
        <pc:sldMkLst>
          <pc:docMk/>
          <pc:sldMk cId="1048255222" sldId="259"/>
        </pc:sldMkLst>
        <pc:spChg chg="mod">
          <ac:chgData name="Jessica Toone" userId="8a887fee-5760-4bdf-8609-edf4e4bf3799" providerId="ADAL" clId="{FD319952-31CB-4683-871D-56B0E85EB59A}" dt="2021-08-20T16:14:20.155" v="9197" actId="26606"/>
          <ac:spMkLst>
            <pc:docMk/>
            <pc:sldMk cId="1048255222" sldId="259"/>
            <ac:spMk id="2" creationId="{8FEBE23C-9357-405B-A21B-A06B901C2C4A}"/>
          </ac:spMkLst>
        </pc:spChg>
        <pc:spChg chg="del mod">
          <ac:chgData name="Jessica Toone" userId="8a887fee-5760-4bdf-8609-edf4e4bf3799" providerId="ADAL" clId="{FD319952-31CB-4683-871D-56B0E85EB59A}" dt="2021-08-20T16:14:20.155" v="9197" actId="26606"/>
          <ac:spMkLst>
            <pc:docMk/>
            <pc:sldMk cId="1048255222" sldId="259"/>
            <ac:spMk id="3" creationId="{39583AA9-BC10-4AB2-94E6-1062F985512B}"/>
          </ac:spMkLst>
        </pc:spChg>
        <pc:spChg chg="add">
          <ac:chgData name="Jessica Toone" userId="8a887fee-5760-4bdf-8609-edf4e4bf3799" providerId="ADAL" clId="{FD319952-31CB-4683-871D-56B0E85EB59A}" dt="2021-08-20T16:14:20.155" v="9197" actId="26606"/>
          <ac:spMkLst>
            <pc:docMk/>
            <pc:sldMk cId="1048255222" sldId="259"/>
            <ac:spMk id="9" creationId="{2BFB0E95-9CAE-4968-A118-2B9F7C8BBBEC}"/>
          </ac:spMkLst>
        </pc:spChg>
        <pc:spChg chg="add">
          <ac:chgData name="Jessica Toone" userId="8a887fee-5760-4bdf-8609-edf4e4bf3799" providerId="ADAL" clId="{FD319952-31CB-4683-871D-56B0E85EB59A}" dt="2021-08-20T16:14:20.155" v="9197" actId="26606"/>
          <ac:spMkLst>
            <pc:docMk/>
            <pc:sldMk cId="1048255222" sldId="259"/>
            <ac:spMk id="11" creationId="{72133437-BFEB-412D-978C-59379BF575EC}"/>
          </ac:spMkLst>
        </pc:spChg>
        <pc:spChg chg="add">
          <ac:chgData name="Jessica Toone" userId="8a887fee-5760-4bdf-8609-edf4e4bf3799" providerId="ADAL" clId="{FD319952-31CB-4683-871D-56B0E85EB59A}" dt="2021-08-20T16:14:20.155" v="9197" actId="26606"/>
          <ac:spMkLst>
            <pc:docMk/>
            <pc:sldMk cId="1048255222" sldId="259"/>
            <ac:spMk id="23" creationId="{D277D65C-DA10-481D-B5A1-7DB78CF638DD}"/>
          </ac:spMkLst>
        </pc:spChg>
        <pc:grpChg chg="add">
          <ac:chgData name="Jessica Toone" userId="8a887fee-5760-4bdf-8609-edf4e4bf3799" providerId="ADAL" clId="{FD319952-31CB-4683-871D-56B0E85EB59A}" dt="2021-08-20T16:14:20.155" v="9197" actId="26606"/>
          <ac:grpSpMkLst>
            <pc:docMk/>
            <pc:sldMk cId="1048255222" sldId="259"/>
            <ac:grpSpMk id="13" creationId="{898907C4-FC8B-4436-8D59-610E3736136D}"/>
          </ac:grpSpMkLst>
        </pc:grpChg>
        <pc:grpChg chg="add">
          <ac:chgData name="Jessica Toone" userId="8a887fee-5760-4bdf-8609-edf4e4bf3799" providerId="ADAL" clId="{FD319952-31CB-4683-871D-56B0E85EB59A}" dt="2021-08-20T16:14:20.155" v="9197" actId="26606"/>
          <ac:grpSpMkLst>
            <pc:docMk/>
            <pc:sldMk cId="1048255222" sldId="259"/>
            <ac:grpSpMk id="18" creationId="{9F9D18AC-8DBF-44B9-B251-652985A640D9}"/>
          </ac:grpSpMkLst>
        </pc:grpChg>
        <pc:graphicFrameChg chg="add mod">
          <ac:chgData name="Jessica Toone" userId="8a887fee-5760-4bdf-8609-edf4e4bf3799" providerId="ADAL" clId="{FD319952-31CB-4683-871D-56B0E85EB59A}" dt="2021-08-20T16:16:18.335" v="9214" actId="20577"/>
          <ac:graphicFrameMkLst>
            <pc:docMk/>
            <pc:sldMk cId="1048255222" sldId="259"/>
            <ac:graphicFrameMk id="5" creationId="{774E3FEF-D79C-4ECE-B76B-42A445982B76}"/>
          </ac:graphicFrameMkLst>
        </pc:graphicFrameChg>
      </pc:sldChg>
      <pc:sldChg chg="addSp modSp new mod setBg modNotesTx">
        <pc:chgData name="Jessica Toone" userId="8a887fee-5760-4bdf-8609-edf4e4bf3799" providerId="ADAL" clId="{FD319952-31CB-4683-871D-56B0E85EB59A}" dt="2021-08-20T20:56:29.945" v="9670" actId="20577"/>
        <pc:sldMkLst>
          <pc:docMk/>
          <pc:sldMk cId="1042685913" sldId="260"/>
        </pc:sldMkLst>
        <pc:spChg chg="mod">
          <ac:chgData name="Jessica Toone" userId="8a887fee-5760-4bdf-8609-edf4e4bf3799" providerId="ADAL" clId="{FD319952-31CB-4683-871D-56B0E85EB59A}" dt="2021-08-20T20:46:20.910" v="9634" actId="255"/>
          <ac:spMkLst>
            <pc:docMk/>
            <pc:sldMk cId="1042685913" sldId="260"/>
            <ac:spMk id="2" creationId="{B9ED215A-650A-4B56-98CA-133164E760FA}"/>
          </ac:spMkLst>
        </pc:spChg>
        <pc:spChg chg="mod">
          <ac:chgData name="Jessica Toone" userId="8a887fee-5760-4bdf-8609-edf4e4bf3799" providerId="ADAL" clId="{FD319952-31CB-4683-871D-56B0E85EB59A}" dt="2021-08-20T16:19:01.065" v="9224" actId="26606"/>
          <ac:spMkLst>
            <pc:docMk/>
            <pc:sldMk cId="1042685913" sldId="260"/>
            <ac:spMk id="3" creationId="{5CDACD9B-231A-4F92-8DEE-82A1A5223380}"/>
          </ac:spMkLst>
        </pc:spChg>
        <pc:spChg chg="add">
          <ac:chgData name="Jessica Toone" userId="8a887fee-5760-4bdf-8609-edf4e4bf3799" providerId="ADAL" clId="{FD319952-31CB-4683-871D-56B0E85EB59A}" dt="2021-08-20T16:19:01.065" v="9224" actId="26606"/>
          <ac:spMkLst>
            <pc:docMk/>
            <pc:sldMk cId="1042685913" sldId="260"/>
            <ac:spMk id="10" creationId="{438E27F7-3F29-47F0-B30F-585059182204}"/>
          </ac:spMkLst>
        </pc:spChg>
        <pc:spChg chg="add">
          <ac:chgData name="Jessica Toone" userId="8a887fee-5760-4bdf-8609-edf4e4bf3799" providerId="ADAL" clId="{FD319952-31CB-4683-871D-56B0E85EB59A}" dt="2021-08-20T16:19:01.065" v="9224" actId="26606"/>
          <ac:spMkLst>
            <pc:docMk/>
            <pc:sldMk cId="1042685913" sldId="260"/>
            <ac:spMk id="12" creationId="{6B16CD8D-2899-43D9-995B-DD1278D6B5CD}"/>
          </ac:spMkLst>
        </pc:spChg>
        <pc:spChg chg="add">
          <ac:chgData name="Jessica Toone" userId="8a887fee-5760-4bdf-8609-edf4e4bf3799" providerId="ADAL" clId="{FD319952-31CB-4683-871D-56B0E85EB59A}" dt="2021-08-20T16:19:01.065" v="9224" actId="26606"/>
          <ac:spMkLst>
            <pc:docMk/>
            <pc:sldMk cId="1042685913" sldId="260"/>
            <ac:spMk id="14" creationId="{7F38A32B-CAD5-4D19-8E90-F63EB6902E33}"/>
          </ac:spMkLst>
        </pc:spChg>
        <pc:picChg chg="add">
          <ac:chgData name="Jessica Toone" userId="8a887fee-5760-4bdf-8609-edf4e4bf3799" providerId="ADAL" clId="{FD319952-31CB-4683-871D-56B0E85EB59A}" dt="2021-08-20T16:19:01.065" v="9224" actId="26606"/>
          <ac:picMkLst>
            <pc:docMk/>
            <pc:sldMk cId="1042685913" sldId="260"/>
            <ac:picMk id="7" creationId="{E8A36BFF-F8C0-4B17-AA46-E5708B59DDDD}"/>
          </ac:picMkLst>
        </pc:picChg>
      </pc:sldChg>
      <pc:sldChg chg="addSp modSp new mod ord setBg modNotesTx">
        <pc:chgData name="Jessica Toone" userId="8a887fee-5760-4bdf-8609-edf4e4bf3799" providerId="ADAL" clId="{FD319952-31CB-4683-871D-56B0E85EB59A}" dt="2021-08-20T16:18:43.298" v="9223" actId="27636"/>
        <pc:sldMkLst>
          <pc:docMk/>
          <pc:sldMk cId="540584309" sldId="261"/>
        </pc:sldMkLst>
        <pc:spChg chg="mod">
          <ac:chgData name="Jessica Toone" userId="8a887fee-5760-4bdf-8609-edf4e4bf3799" providerId="ADAL" clId="{FD319952-31CB-4683-871D-56B0E85EB59A}" dt="2021-08-20T16:18:26.322" v="9218" actId="26606"/>
          <ac:spMkLst>
            <pc:docMk/>
            <pc:sldMk cId="540584309" sldId="261"/>
            <ac:spMk id="2" creationId="{841A4978-8FC6-47BD-95A7-2F74E324803F}"/>
          </ac:spMkLst>
        </pc:spChg>
        <pc:spChg chg="mod">
          <ac:chgData name="Jessica Toone" userId="8a887fee-5760-4bdf-8609-edf4e4bf3799" providerId="ADAL" clId="{FD319952-31CB-4683-871D-56B0E85EB59A}" dt="2021-08-20T16:18:43.298" v="9223" actId="27636"/>
          <ac:spMkLst>
            <pc:docMk/>
            <pc:sldMk cId="540584309" sldId="261"/>
            <ac:spMk id="3" creationId="{0C0E48DE-8C99-4396-A919-4D2EEB460706}"/>
          </ac:spMkLst>
        </pc:spChg>
        <pc:spChg chg="add">
          <ac:chgData name="Jessica Toone" userId="8a887fee-5760-4bdf-8609-edf4e4bf3799" providerId="ADAL" clId="{FD319952-31CB-4683-871D-56B0E85EB59A}" dt="2021-08-20T16:18:26.322" v="9218" actId="26606"/>
          <ac:spMkLst>
            <pc:docMk/>
            <pc:sldMk cId="540584309" sldId="261"/>
            <ac:spMk id="8" creationId="{5173AA7E-FB13-4C7C-BE86-ECAD9E590461}"/>
          </ac:spMkLst>
        </pc:spChg>
        <pc:spChg chg="add">
          <ac:chgData name="Jessica Toone" userId="8a887fee-5760-4bdf-8609-edf4e4bf3799" providerId="ADAL" clId="{FD319952-31CB-4683-871D-56B0E85EB59A}" dt="2021-08-20T16:18:26.322" v="9218" actId="26606"/>
          <ac:spMkLst>
            <pc:docMk/>
            <pc:sldMk cId="540584309" sldId="261"/>
            <ac:spMk id="10" creationId="{1B6EC153-DED3-475F-9AE0-D69887DFC7D9}"/>
          </ac:spMkLst>
        </pc:spChg>
        <pc:spChg chg="add">
          <ac:chgData name="Jessica Toone" userId="8a887fee-5760-4bdf-8609-edf4e4bf3799" providerId="ADAL" clId="{FD319952-31CB-4683-871D-56B0E85EB59A}" dt="2021-08-20T16:18:26.322" v="9218" actId="26606"/>
          <ac:spMkLst>
            <pc:docMk/>
            <pc:sldMk cId="540584309" sldId="261"/>
            <ac:spMk id="12" creationId="{A8756A1B-6950-48DF-9439-2314515C3766}"/>
          </ac:spMkLst>
        </pc:spChg>
        <pc:spChg chg="add">
          <ac:chgData name="Jessica Toone" userId="8a887fee-5760-4bdf-8609-edf4e4bf3799" providerId="ADAL" clId="{FD319952-31CB-4683-871D-56B0E85EB59A}" dt="2021-08-20T16:18:26.322" v="9218" actId="26606"/>
          <ac:spMkLst>
            <pc:docMk/>
            <pc:sldMk cId="540584309" sldId="261"/>
            <ac:spMk id="14" creationId="{F85A6BBD-7399-450C-8FA5-F8AE24156BE5}"/>
          </ac:spMkLst>
        </pc:spChg>
      </pc:sldChg>
      <pc:sldChg chg="addSp delSp modSp new mod setBg modNotesTx">
        <pc:chgData name="Jessica Toone" userId="8a887fee-5760-4bdf-8609-edf4e4bf3799" providerId="ADAL" clId="{FD319952-31CB-4683-871D-56B0E85EB59A}" dt="2021-08-20T16:20:32.752" v="9235" actId="26606"/>
        <pc:sldMkLst>
          <pc:docMk/>
          <pc:sldMk cId="1664973870" sldId="262"/>
        </pc:sldMkLst>
        <pc:spChg chg="mod">
          <ac:chgData name="Jessica Toone" userId="8a887fee-5760-4bdf-8609-edf4e4bf3799" providerId="ADAL" clId="{FD319952-31CB-4683-871D-56B0E85EB59A}" dt="2021-08-20T16:20:32.752" v="9235" actId="26606"/>
          <ac:spMkLst>
            <pc:docMk/>
            <pc:sldMk cId="1664973870" sldId="262"/>
            <ac:spMk id="2" creationId="{7180A68F-1F15-4F46-BB7D-C713882E98C5}"/>
          </ac:spMkLst>
        </pc:spChg>
        <pc:spChg chg="del mod">
          <ac:chgData name="Jessica Toone" userId="8a887fee-5760-4bdf-8609-edf4e4bf3799" providerId="ADAL" clId="{FD319952-31CB-4683-871D-56B0E85EB59A}" dt="2021-08-20T16:20:32.752" v="9235" actId="26606"/>
          <ac:spMkLst>
            <pc:docMk/>
            <pc:sldMk cId="1664973870" sldId="262"/>
            <ac:spMk id="3" creationId="{04937BCF-439F-47A1-B9E8-F378FAAF8B4C}"/>
          </ac:spMkLst>
        </pc:spChg>
        <pc:spChg chg="add">
          <ac:chgData name="Jessica Toone" userId="8a887fee-5760-4bdf-8609-edf4e4bf3799" providerId="ADAL" clId="{FD319952-31CB-4683-871D-56B0E85EB59A}" dt="2021-08-20T16:20:32.752" v="9235" actId="26606"/>
          <ac:spMkLst>
            <pc:docMk/>
            <pc:sldMk cId="1664973870" sldId="262"/>
            <ac:spMk id="9" creationId="{308119F7-B84E-4EBF-919F-A9B0F6D92473}"/>
          </ac:spMkLst>
        </pc:spChg>
        <pc:spChg chg="add">
          <ac:chgData name="Jessica Toone" userId="8a887fee-5760-4bdf-8609-edf4e4bf3799" providerId="ADAL" clId="{FD319952-31CB-4683-871D-56B0E85EB59A}" dt="2021-08-20T16:20:32.752" v="9235" actId="26606"/>
          <ac:spMkLst>
            <pc:docMk/>
            <pc:sldMk cId="1664973870" sldId="262"/>
            <ac:spMk id="11" creationId="{DAA17479-17CB-402A-8689-750C6F38584C}"/>
          </ac:spMkLst>
        </pc:spChg>
        <pc:spChg chg="add">
          <ac:chgData name="Jessica Toone" userId="8a887fee-5760-4bdf-8609-edf4e4bf3799" providerId="ADAL" clId="{FD319952-31CB-4683-871D-56B0E85EB59A}" dt="2021-08-20T16:20:32.752" v="9235" actId="26606"/>
          <ac:spMkLst>
            <pc:docMk/>
            <pc:sldMk cId="1664973870" sldId="262"/>
            <ac:spMk id="13" creationId="{F534AA72-89BF-4BB0-B339-DEB9FC7F1BF2}"/>
          </ac:spMkLst>
        </pc:spChg>
        <pc:graphicFrameChg chg="add">
          <ac:chgData name="Jessica Toone" userId="8a887fee-5760-4bdf-8609-edf4e4bf3799" providerId="ADAL" clId="{FD319952-31CB-4683-871D-56B0E85EB59A}" dt="2021-08-20T16:20:32.752" v="9235" actId="26606"/>
          <ac:graphicFrameMkLst>
            <pc:docMk/>
            <pc:sldMk cId="1664973870" sldId="262"/>
            <ac:graphicFrameMk id="5" creationId="{363A7A66-7D98-4435-9626-457EB373F127}"/>
          </ac:graphicFrameMkLst>
        </pc:graphicFrameChg>
      </pc:sldChg>
      <pc:sldChg chg="modSp new del mod">
        <pc:chgData name="Jessica Toone" userId="8a887fee-5760-4bdf-8609-edf4e4bf3799" providerId="ADAL" clId="{FD319952-31CB-4683-871D-56B0E85EB59A}" dt="2021-08-20T14:38:49.956" v="6558" actId="2696"/>
        <pc:sldMkLst>
          <pc:docMk/>
          <pc:sldMk cId="300656144" sldId="263"/>
        </pc:sldMkLst>
        <pc:spChg chg="mod">
          <ac:chgData name="Jessica Toone" userId="8a887fee-5760-4bdf-8609-edf4e4bf3799" providerId="ADAL" clId="{FD319952-31CB-4683-871D-56B0E85EB59A}" dt="2021-08-11T01:46:51.042" v="199"/>
          <ac:spMkLst>
            <pc:docMk/>
            <pc:sldMk cId="300656144" sldId="263"/>
            <ac:spMk id="3" creationId="{A05CF182-58D3-4B7C-80B8-3ACEC160E5E7}"/>
          </ac:spMkLst>
        </pc:spChg>
      </pc:sldChg>
      <pc:sldChg chg="modSp new del mod ord">
        <pc:chgData name="Jessica Toone" userId="8a887fee-5760-4bdf-8609-edf4e4bf3799" providerId="ADAL" clId="{FD319952-31CB-4683-871D-56B0E85EB59A}" dt="2021-08-20T14:37:22.323" v="6434" actId="2696"/>
        <pc:sldMkLst>
          <pc:docMk/>
          <pc:sldMk cId="3752331602" sldId="264"/>
        </pc:sldMkLst>
        <pc:spChg chg="mod">
          <ac:chgData name="Jessica Toone" userId="8a887fee-5760-4bdf-8609-edf4e4bf3799" providerId="ADAL" clId="{FD319952-31CB-4683-871D-56B0E85EB59A}" dt="2021-08-11T01:47:15.306" v="201"/>
          <ac:spMkLst>
            <pc:docMk/>
            <pc:sldMk cId="3752331602" sldId="264"/>
            <ac:spMk id="3" creationId="{87EB555A-3149-4FFD-A595-606929F89463}"/>
          </ac:spMkLst>
        </pc:spChg>
      </pc:sldChg>
      <pc:sldChg chg="addSp delSp modSp new mod ord setBg modNotesTx">
        <pc:chgData name="Jessica Toone" userId="8a887fee-5760-4bdf-8609-edf4e4bf3799" providerId="ADAL" clId="{FD319952-31CB-4683-871D-56B0E85EB59A}" dt="2021-08-20T16:19:48.001" v="9234" actId="26606"/>
        <pc:sldMkLst>
          <pc:docMk/>
          <pc:sldMk cId="2465541894" sldId="265"/>
        </pc:sldMkLst>
        <pc:spChg chg="mod">
          <ac:chgData name="Jessica Toone" userId="8a887fee-5760-4bdf-8609-edf4e4bf3799" providerId="ADAL" clId="{FD319952-31CB-4683-871D-56B0E85EB59A}" dt="2021-08-20T16:19:48.001" v="9234" actId="26606"/>
          <ac:spMkLst>
            <pc:docMk/>
            <pc:sldMk cId="2465541894" sldId="265"/>
            <ac:spMk id="2" creationId="{3EBE5479-8301-48F8-9863-13CB42D48D41}"/>
          </ac:spMkLst>
        </pc:spChg>
        <pc:spChg chg="del mod">
          <ac:chgData name="Jessica Toone" userId="8a887fee-5760-4bdf-8609-edf4e4bf3799" providerId="ADAL" clId="{FD319952-31CB-4683-871D-56B0E85EB59A}" dt="2021-08-20T16:19:48.001" v="9234" actId="26606"/>
          <ac:spMkLst>
            <pc:docMk/>
            <pc:sldMk cId="2465541894" sldId="265"/>
            <ac:spMk id="3" creationId="{8C8F4F4D-2163-46E8-A2B1-9AF83DD1E987}"/>
          </ac:spMkLst>
        </pc:spChg>
        <pc:spChg chg="add">
          <ac:chgData name="Jessica Toone" userId="8a887fee-5760-4bdf-8609-edf4e4bf3799" providerId="ADAL" clId="{FD319952-31CB-4683-871D-56B0E85EB59A}" dt="2021-08-20T16:19:48.001" v="9234" actId="26606"/>
          <ac:spMkLst>
            <pc:docMk/>
            <pc:sldMk cId="2465541894" sldId="265"/>
            <ac:spMk id="9" creationId="{308119F7-B84E-4EBF-919F-A9B0F6D92473}"/>
          </ac:spMkLst>
        </pc:spChg>
        <pc:spChg chg="add">
          <ac:chgData name="Jessica Toone" userId="8a887fee-5760-4bdf-8609-edf4e4bf3799" providerId="ADAL" clId="{FD319952-31CB-4683-871D-56B0E85EB59A}" dt="2021-08-20T16:19:48.001" v="9234" actId="26606"/>
          <ac:spMkLst>
            <pc:docMk/>
            <pc:sldMk cId="2465541894" sldId="265"/>
            <ac:spMk id="11" creationId="{DAA17479-17CB-402A-8689-750C6F38584C}"/>
          </ac:spMkLst>
        </pc:spChg>
        <pc:spChg chg="add">
          <ac:chgData name="Jessica Toone" userId="8a887fee-5760-4bdf-8609-edf4e4bf3799" providerId="ADAL" clId="{FD319952-31CB-4683-871D-56B0E85EB59A}" dt="2021-08-20T16:19:48.001" v="9234" actId="26606"/>
          <ac:spMkLst>
            <pc:docMk/>
            <pc:sldMk cId="2465541894" sldId="265"/>
            <ac:spMk id="13" creationId="{F534AA72-89BF-4BB0-B339-DEB9FC7F1BF2}"/>
          </ac:spMkLst>
        </pc:spChg>
        <pc:graphicFrameChg chg="add">
          <ac:chgData name="Jessica Toone" userId="8a887fee-5760-4bdf-8609-edf4e4bf3799" providerId="ADAL" clId="{FD319952-31CB-4683-871D-56B0E85EB59A}" dt="2021-08-20T16:19:48.001" v="9234" actId="26606"/>
          <ac:graphicFrameMkLst>
            <pc:docMk/>
            <pc:sldMk cId="2465541894" sldId="265"/>
            <ac:graphicFrameMk id="5" creationId="{F8680191-7C81-4DAF-9A35-98734243A26C}"/>
          </ac:graphicFrameMkLst>
        </pc:graphicFrameChg>
      </pc:sldChg>
      <pc:sldChg chg="addSp delSp modSp new mod setBg">
        <pc:chgData name="Jessica Toone" userId="8a887fee-5760-4bdf-8609-edf4e4bf3799" providerId="ADAL" clId="{FD319952-31CB-4683-871D-56B0E85EB59A}" dt="2021-08-20T16:20:58.282" v="9236" actId="26606"/>
        <pc:sldMkLst>
          <pc:docMk/>
          <pc:sldMk cId="1198863551" sldId="266"/>
        </pc:sldMkLst>
        <pc:spChg chg="del">
          <ac:chgData name="Jessica Toone" userId="8a887fee-5760-4bdf-8609-edf4e4bf3799" providerId="ADAL" clId="{FD319952-31CB-4683-871D-56B0E85EB59A}" dt="2021-08-20T14:40:32.582" v="6561" actId="478"/>
          <ac:spMkLst>
            <pc:docMk/>
            <pc:sldMk cId="1198863551" sldId="266"/>
            <ac:spMk id="2" creationId="{16481C83-2252-45B7-A793-A2F65810F2DE}"/>
          </ac:spMkLst>
        </pc:spChg>
        <pc:spChg chg="mod">
          <ac:chgData name="Jessica Toone" userId="8a887fee-5760-4bdf-8609-edf4e4bf3799" providerId="ADAL" clId="{FD319952-31CB-4683-871D-56B0E85EB59A}" dt="2021-08-20T16:20:58.282" v="9236" actId="26606"/>
          <ac:spMkLst>
            <pc:docMk/>
            <pc:sldMk cId="1198863551" sldId="266"/>
            <ac:spMk id="3" creationId="{C36F6EE5-15C2-4E47-950E-9EA101113F0D}"/>
          </ac:spMkLst>
        </pc:spChg>
        <pc:spChg chg="add">
          <ac:chgData name="Jessica Toone" userId="8a887fee-5760-4bdf-8609-edf4e4bf3799" providerId="ADAL" clId="{FD319952-31CB-4683-871D-56B0E85EB59A}" dt="2021-08-20T16:20:58.282" v="9236" actId="26606"/>
          <ac:spMkLst>
            <pc:docMk/>
            <pc:sldMk cId="1198863551" sldId="266"/>
            <ac:spMk id="8" creationId="{76A10F56-4600-4E72-882F-DF9A3D70548A}"/>
          </ac:spMkLst>
        </pc:spChg>
        <pc:spChg chg="add">
          <ac:chgData name="Jessica Toone" userId="8a887fee-5760-4bdf-8609-edf4e4bf3799" providerId="ADAL" clId="{FD319952-31CB-4683-871D-56B0E85EB59A}" dt="2021-08-20T16:20:58.282" v="9236" actId="26606"/>
          <ac:spMkLst>
            <pc:docMk/>
            <pc:sldMk cId="1198863551" sldId="266"/>
            <ac:spMk id="10" creationId="{44E7C649-57E0-4A93-B134-67101C0725AD}"/>
          </ac:spMkLst>
        </pc:spChg>
        <pc:spChg chg="add">
          <ac:chgData name="Jessica Toone" userId="8a887fee-5760-4bdf-8609-edf4e4bf3799" providerId="ADAL" clId="{FD319952-31CB-4683-871D-56B0E85EB59A}" dt="2021-08-20T16:20:58.282" v="9236" actId="26606"/>
          <ac:spMkLst>
            <pc:docMk/>
            <pc:sldMk cId="1198863551" sldId="266"/>
            <ac:spMk id="12" creationId="{AA35AF4F-B82E-435B-8949-29173A0559E8}"/>
          </ac:spMkLst>
        </pc:spChg>
      </pc:sldChg>
      <pc:sldChg chg="delSp modSp new del mod">
        <pc:chgData name="Jessica Toone" userId="8a887fee-5760-4bdf-8609-edf4e4bf3799" providerId="ADAL" clId="{FD319952-31CB-4683-871D-56B0E85EB59A}" dt="2021-08-20T14:55:43.507" v="7095" actId="2696"/>
        <pc:sldMkLst>
          <pc:docMk/>
          <pc:sldMk cId="3134531344" sldId="267"/>
        </pc:sldMkLst>
        <pc:spChg chg="del">
          <ac:chgData name="Jessica Toone" userId="8a887fee-5760-4bdf-8609-edf4e4bf3799" providerId="ADAL" clId="{FD319952-31CB-4683-871D-56B0E85EB59A}" dt="2021-08-20T14:55:23.711" v="7094" actId="478"/>
          <ac:spMkLst>
            <pc:docMk/>
            <pc:sldMk cId="3134531344" sldId="267"/>
            <ac:spMk id="2" creationId="{21363788-9D5C-41B6-A5C0-FF89161705C6}"/>
          </ac:spMkLst>
        </pc:spChg>
        <pc:spChg chg="mod">
          <ac:chgData name="Jessica Toone" userId="8a887fee-5760-4bdf-8609-edf4e4bf3799" providerId="ADAL" clId="{FD319952-31CB-4683-871D-56B0E85EB59A}" dt="2021-08-11T01:50:43.693" v="210" actId="27636"/>
          <ac:spMkLst>
            <pc:docMk/>
            <pc:sldMk cId="3134531344" sldId="267"/>
            <ac:spMk id="3" creationId="{81D8FA2F-5391-44B2-8592-26E588581C9F}"/>
          </ac:spMkLst>
        </pc:spChg>
      </pc:sldChg>
      <pc:sldChg chg="delSp modSp new del mod">
        <pc:chgData name="Jessica Toone" userId="8a887fee-5760-4bdf-8609-edf4e4bf3799" providerId="ADAL" clId="{FD319952-31CB-4683-871D-56B0E85EB59A}" dt="2021-08-20T15:25:13.316" v="7811" actId="2696"/>
        <pc:sldMkLst>
          <pc:docMk/>
          <pc:sldMk cId="3392045037" sldId="268"/>
        </pc:sldMkLst>
        <pc:spChg chg="del">
          <ac:chgData name="Jessica Toone" userId="8a887fee-5760-4bdf-8609-edf4e4bf3799" providerId="ADAL" clId="{FD319952-31CB-4683-871D-56B0E85EB59A}" dt="2021-08-11T01:56:29.309" v="214" actId="478"/>
          <ac:spMkLst>
            <pc:docMk/>
            <pc:sldMk cId="3392045037" sldId="268"/>
            <ac:spMk id="2" creationId="{CFFDFCD7-96CE-459A-A163-80CED8F590F4}"/>
          </ac:spMkLst>
        </pc:spChg>
        <pc:spChg chg="mod">
          <ac:chgData name="Jessica Toone" userId="8a887fee-5760-4bdf-8609-edf4e4bf3799" providerId="ADAL" clId="{FD319952-31CB-4683-871D-56B0E85EB59A}" dt="2021-08-20T15:25:06.682" v="7810" actId="20577"/>
          <ac:spMkLst>
            <pc:docMk/>
            <pc:sldMk cId="3392045037" sldId="268"/>
            <ac:spMk id="3" creationId="{B1F33240-C5C4-440F-B2C3-2BE7BC8337EF}"/>
          </ac:spMkLst>
        </pc:spChg>
      </pc:sldChg>
      <pc:sldChg chg="addSp delSp modSp new mod setBg modNotesTx">
        <pc:chgData name="Jessica Toone" userId="8a887fee-5760-4bdf-8609-edf4e4bf3799" providerId="ADAL" clId="{FD319952-31CB-4683-871D-56B0E85EB59A}" dt="2021-08-20T16:13:29.219" v="9195" actId="255"/>
        <pc:sldMkLst>
          <pc:docMk/>
          <pc:sldMk cId="820306704" sldId="269"/>
        </pc:sldMkLst>
        <pc:spChg chg="add mod">
          <ac:chgData name="Jessica Toone" userId="8a887fee-5760-4bdf-8609-edf4e4bf3799" providerId="ADAL" clId="{FD319952-31CB-4683-871D-56B0E85EB59A}" dt="2021-08-20T16:13:29.219" v="9195" actId="255"/>
          <ac:spMkLst>
            <pc:docMk/>
            <pc:sldMk cId="820306704" sldId="269"/>
            <ac:spMk id="3" creationId="{BB139F83-BAA2-4329-A825-735E77282503}"/>
          </ac:spMkLst>
        </pc:spChg>
        <pc:spChg chg="add del">
          <ac:chgData name="Jessica Toone" userId="8a887fee-5760-4bdf-8609-edf4e4bf3799" providerId="ADAL" clId="{FD319952-31CB-4683-871D-56B0E85EB59A}" dt="2021-08-20T16:12:15.120" v="9185" actId="26606"/>
          <ac:spMkLst>
            <pc:docMk/>
            <pc:sldMk cId="820306704" sldId="269"/>
            <ac:spMk id="9" creationId="{09646535-AEF6-4883-A4F9-EEC1F8B4319E}"/>
          </ac:spMkLst>
        </pc:spChg>
        <pc:spChg chg="add del">
          <ac:chgData name="Jessica Toone" userId="8a887fee-5760-4bdf-8609-edf4e4bf3799" providerId="ADAL" clId="{FD319952-31CB-4683-871D-56B0E85EB59A}" dt="2021-08-20T16:12:15.120" v="9185" actId="26606"/>
          <ac:spMkLst>
            <pc:docMk/>
            <pc:sldMk cId="820306704" sldId="269"/>
            <ac:spMk id="11" creationId="{5ED9E2D9-EE69-4775-8CE5-9EAC35AD2F2E}"/>
          </ac:spMkLst>
        </pc:spChg>
        <pc:spChg chg="add del">
          <ac:chgData name="Jessica Toone" userId="8a887fee-5760-4bdf-8609-edf4e4bf3799" providerId="ADAL" clId="{FD319952-31CB-4683-871D-56B0E85EB59A}" dt="2021-08-20T16:12:15.120" v="9185" actId="26606"/>
          <ac:spMkLst>
            <pc:docMk/>
            <pc:sldMk cId="820306704" sldId="269"/>
            <ac:spMk id="13" creationId="{3D75B673-1FA7-415E-8B2E-7A0550C8BDDF}"/>
          </ac:spMkLst>
        </pc:spChg>
        <pc:spChg chg="add">
          <ac:chgData name="Jessica Toone" userId="8a887fee-5760-4bdf-8609-edf4e4bf3799" providerId="ADAL" clId="{FD319952-31CB-4683-871D-56B0E85EB59A}" dt="2021-08-20T16:12:15.120" v="9185" actId="26606"/>
          <ac:spMkLst>
            <pc:docMk/>
            <pc:sldMk cId="820306704" sldId="269"/>
            <ac:spMk id="18" creationId="{09646535-AEF6-4883-A4F9-EEC1F8B4319E}"/>
          </ac:spMkLst>
        </pc:spChg>
        <pc:spChg chg="add">
          <ac:chgData name="Jessica Toone" userId="8a887fee-5760-4bdf-8609-edf4e4bf3799" providerId="ADAL" clId="{FD319952-31CB-4683-871D-56B0E85EB59A}" dt="2021-08-20T16:12:15.120" v="9185" actId="26606"/>
          <ac:spMkLst>
            <pc:docMk/>
            <pc:sldMk cId="820306704" sldId="269"/>
            <ac:spMk id="20" creationId="{5BB3780B-63EB-450D-A804-D6AA12F98E0B}"/>
          </ac:spMkLst>
        </pc:spChg>
        <pc:spChg chg="add">
          <ac:chgData name="Jessica Toone" userId="8a887fee-5760-4bdf-8609-edf4e4bf3799" providerId="ADAL" clId="{FD319952-31CB-4683-871D-56B0E85EB59A}" dt="2021-08-20T16:12:15.120" v="9185" actId="26606"/>
          <ac:spMkLst>
            <pc:docMk/>
            <pc:sldMk cId="820306704" sldId="269"/>
            <ac:spMk id="22" creationId="{FE0847A5-A329-48CD-B3A7-3892FF6DA78F}"/>
          </ac:spMkLst>
        </pc:spChg>
        <pc:picChg chg="add mod ord">
          <ac:chgData name="Jessica Toone" userId="8a887fee-5760-4bdf-8609-edf4e4bf3799" providerId="ADAL" clId="{FD319952-31CB-4683-871D-56B0E85EB59A}" dt="2021-08-20T16:12:15.120" v="9185" actId="26606"/>
          <ac:picMkLst>
            <pc:docMk/>
            <pc:sldMk cId="820306704" sldId="269"/>
            <ac:picMk id="5" creationId="{194CA223-8EB3-42B0-9FB7-4510D995618E}"/>
          </ac:picMkLst>
        </pc:picChg>
      </pc:sldChg>
      <pc:sldChg chg="addSp delSp modSp new del mod modClrScheme chgLayout modNotesTx">
        <pc:chgData name="Jessica Toone" userId="8a887fee-5760-4bdf-8609-edf4e4bf3799" providerId="ADAL" clId="{FD319952-31CB-4683-871D-56B0E85EB59A}" dt="2021-08-12T17:31:15.504" v="1059" actId="2696"/>
        <pc:sldMkLst>
          <pc:docMk/>
          <pc:sldMk cId="1419025876" sldId="270"/>
        </pc:sldMkLst>
        <pc:spChg chg="add del">
          <ac:chgData name="Jessica Toone" userId="8a887fee-5760-4bdf-8609-edf4e4bf3799" providerId="ADAL" clId="{FD319952-31CB-4683-871D-56B0E85EB59A}" dt="2021-08-12T17:30:39.129" v="1057" actId="478"/>
          <ac:spMkLst>
            <pc:docMk/>
            <pc:sldMk cId="1419025876" sldId="270"/>
            <ac:spMk id="3" creationId="{57DCD53C-A567-444A-A1CC-1C0E2FA37DAD}"/>
          </ac:spMkLst>
        </pc:spChg>
        <pc:spChg chg="add mod">
          <ac:chgData name="Jessica Toone" userId="8a887fee-5760-4bdf-8609-edf4e4bf3799" providerId="ADAL" clId="{FD319952-31CB-4683-871D-56B0E85EB59A}" dt="2021-08-12T17:30:45.459" v="1058" actId="700"/>
          <ac:spMkLst>
            <pc:docMk/>
            <pc:sldMk cId="1419025876" sldId="270"/>
            <ac:spMk id="4" creationId="{E3DEAA37-7161-480F-9DBF-D6815DB579DE}"/>
          </ac:spMkLst>
        </pc:spChg>
        <pc:spChg chg="add mod">
          <ac:chgData name="Jessica Toone" userId="8a887fee-5760-4bdf-8609-edf4e4bf3799" providerId="ADAL" clId="{FD319952-31CB-4683-871D-56B0E85EB59A}" dt="2021-08-12T17:30:45.459" v="1058" actId="700"/>
          <ac:spMkLst>
            <pc:docMk/>
            <pc:sldMk cId="1419025876" sldId="270"/>
            <ac:spMk id="5" creationId="{2548245C-6C22-41E4-827C-428686FF0F1A}"/>
          </ac:spMkLst>
        </pc:spChg>
      </pc:sldChg>
      <pc:sldChg chg="addSp delSp modSp new del mod ord">
        <pc:chgData name="Jessica Toone" userId="8a887fee-5760-4bdf-8609-edf4e4bf3799" providerId="ADAL" clId="{FD319952-31CB-4683-871D-56B0E85EB59A}" dt="2021-08-20T14:31:18.001" v="6233" actId="2696"/>
        <pc:sldMkLst>
          <pc:docMk/>
          <pc:sldMk cId="1318838542" sldId="271"/>
        </pc:sldMkLst>
        <pc:spChg chg="add del mod">
          <ac:chgData name="Jessica Toone" userId="8a887fee-5760-4bdf-8609-edf4e4bf3799" providerId="ADAL" clId="{FD319952-31CB-4683-871D-56B0E85EB59A}" dt="2021-08-20T14:29:22.902" v="6205"/>
          <ac:spMkLst>
            <pc:docMk/>
            <pc:sldMk cId="1318838542" sldId="271"/>
            <ac:spMk id="3" creationId="{78949030-2150-4DBA-B4FA-20C761A908F7}"/>
          </ac:spMkLst>
        </pc:spChg>
      </pc:sldChg>
      <pc:sldChg chg="addSp modSp new mod ord setBg">
        <pc:chgData name="Jessica Toone" userId="8a887fee-5760-4bdf-8609-edf4e4bf3799" providerId="ADAL" clId="{FD319952-31CB-4683-871D-56B0E85EB59A}" dt="2021-08-20T16:22:00.436" v="9243" actId="20577"/>
        <pc:sldMkLst>
          <pc:docMk/>
          <pc:sldMk cId="2533980663" sldId="272"/>
        </pc:sldMkLst>
        <pc:spChg chg="add mod">
          <ac:chgData name="Jessica Toone" userId="8a887fee-5760-4bdf-8609-edf4e4bf3799" providerId="ADAL" clId="{FD319952-31CB-4683-871D-56B0E85EB59A}" dt="2021-08-20T16:22:00.436" v="9243" actId="20577"/>
          <ac:spMkLst>
            <pc:docMk/>
            <pc:sldMk cId="2533980663" sldId="272"/>
            <ac:spMk id="3" creationId="{7D85AC46-E8CA-45FE-9362-2FE37815A28D}"/>
          </ac:spMkLst>
        </pc:spChg>
        <pc:spChg chg="add">
          <ac:chgData name="Jessica Toone" userId="8a887fee-5760-4bdf-8609-edf4e4bf3799" providerId="ADAL" clId="{FD319952-31CB-4683-871D-56B0E85EB59A}" dt="2021-08-20T16:21:43.105" v="9237" actId="26606"/>
          <ac:spMkLst>
            <pc:docMk/>
            <pc:sldMk cId="2533980663" sldId="272"/>
            <ac:spMk id="8" creationId="{09646535-AEF6-4883-A4F9-EEC1F8B4319E}"/>
          </ac:spMkLst>
        </pc:spChg>
        <pc:spChg chg="add">
          <ac:chgData name="Jessica Toone" userId="8a887fee-5760-4bdf-8609-edf4e4bf3799" providerId="ADAL" clId="{FD319952-31CB-4683-871D-56B0E85EB59A}" dt="2021-08-20T16:21:43.105" v="9237" actId="26606"/>
          <ac:spMkLst>
            <pc:docMk/>
            <pc:sldMk cId="2533980663" sldId="272"/>
            <ac:spMk id="10" creationId="{DB7EFF05-A8DA-4B3E-9C21-7A04283D4852}"/>
          </ac:spMkLst>
        </pc:spChg>
        <pc:spChg chg="add">
          <ac:chgData name="Jessica Toone" userId="8a887fee-5760-4bdf-8609-edf4e4bf3799" providerId="ADAL" clId="{FD319952-31CB-4683-871D-56B0E85EB59A}" dt="2021-08-20T16:21:43.105" v="9237" actId="26606"/>
          <ac:spMkLst>
            <pc:docMk/>
            <pc:sldMk cId="2533980663" sldId="272"/>
            <ac:spMk id="12" creationId="{76A10F56-4600-4E72-882F-DF9A3D70548A}"/>
          </ac:spMkLst>
        </pc:spChg>
        <pc:spChg chg="add">
          <ac:chgData name="Jessica Toone" userId="8a887fee-5760-4bdf-8609-edf4e4bf3799" providerId="ADAL" clId="{FD319952-31CB-4683-871D-56B0E85EB59A}" dt="2021-08-20T16:21:43.105" v="9237" actId="26606"/>
          <ac:spMkLst>
            <pc:docMk/>
            <pc:sldMk cId="2533980663" sldId="272"/>
            <ac:spMk id="14" creationId="{44E7C649-57E0-4A93-B134-67101C0725AD}"/>
          </ac:spMkLst>
        </pc:spChg>
        <pc:spChg chg="add">
          <ac:chgData name="Jessica Toone" userId="8a887fee-5760-4bdf-8609-edf4e4bf3799" providerId="ADAL" clId="{FD319952-31CB-4683-871D-56B0E85EB59A}" dt="2021-08-20T16:21:43.105" v="9237" actId="26606"/>
          <ac:spMkLst>
            <pc:docMk/>
            <pc:sldMk cId="2533980663" sldId="272"/>
            <ac:spMk id="16" creationId="{AA35AF4F-B82E-435B-8949-29173A0559E8}"/>
          </ac:spMkLst>
        </pc:spChg>
      </pc:sldChg>
      <pc:sldChg chg="addSp modSp new mod ord setBg">
        <pc:chgData name="Jessica Toone" userId="8a887fee-5760-4bdf-8609-edf4e4bf3799" providerId="ADAL" clId="{FD319952-31CB-4683-871D-56B0E85EB59A}" dt="2021-08-20T16:22:54.257" v="9258" actId="5793"/>
        <pc:sldMkLst>
          <pc:docMk/>
          <pc:sldMk cId="1600272188" sldId="273"/>
        </pc:sldMkLst>
        <pc:spChg chg="add mod">
          <ac:chgData name="Jessica Toone" userId="8a887fee-5760-4bdf-8609-edf4e4bf3799" providerId="ADAL" clId="{FD319952-31CB-4683-871D-56B0E85EB59A}" dt="2021-08-20T16:22:54.257" v="9258" actId="5793"/>
          <ac:spMkLst>
            <pc:docMk/>
            <pc:sldMk cId="1600272188" sldId="273"/>
            <ac:spMk id="3" creationId="{AD6142AD-0D0D-4068-8FDF-423E4BFFD667}"/>
          </ac:spMkLst>
        </pc:spChg>
        <pc:spChg chg="add">
          <ac:chgData name="Jessica Toone" userId="8a887fee-5760-4bdf-8609-edf4e4bf3799" providerId="ADAL" clId="{FD319952-31CB-4683-871D-56B0E85EB59A}" dt="2021-08-20T16:22:24.443" v="9246" actId="26606"/>
          <ac:spMkLst>
            <pc:docMk/>
            <pc:sldMk cId="1600272188" sldId="273"/>
            <ac:spMk id="8" creationId="{09646535-AEF6-4883-A4F9-EEC1F8B4319E}"/>
          </ac:spMkLst>
        </pc:spChg>
        <pc:spChg chg="add">
          <ac:chgData name="Jessica Toone" userId="8a887fee-5760-4bdf-8609-edf4e4bf3799" providerId="ADAL" clId="{FD319952-31CB-4683-871D-56B0E85EB59A}" dt="2021-08-20T16:22:24.443" v="9246" actId="26606"/>
          <ac:spMkLst>
            <pc:docMk/>
            <pc:sldMk cId="1600272188" sldId="273"/>
            <ac:spMk id="10" creationId="{DB7EFF05-A8DA-4B3E-9C21-7A04283D4852}"/>
          </ac:spMkLst>
        </pc:spChg>
        <pc:spChg chg="add">
          <ac:chgData name="Jessica Toone" userId="8a887fee-5760-4bdf-8609-edf4e4bf3799" providerId="ADAL" clId="{FD319952-31CB-4683-871D-56B0E85EB59A}" dt="2021-08-20T16:22:24.443" v="9246" actId="26606"/>
          <ac:spMkLst>
            <pc:docMk/>
            <pc:sldMk cId="1600272188" sldId="273"/>
            <ac:spMk id="12" creationId="{6E9D6223-8D87-4038-BE74-D5224B024FFD}"/>
          </ac:spMkLst>
        </pc:spChg>
        <pc:spChg chg="add">
          <ac:chgData name="Jessica Toone" userId="8a887fee-5760-4bdf-8609-edf4e4bf3799" providerId="ADAL" clId="{FD319952-31CB-4683-871D-56B0E85EB59A}" dt="2021-08-20T16:22:24.443" v="9246" actId="26606"/>
          <ac:spMkLst>
            <pc:docMk/>
            <pc:sldMk cId="1600272188" sldId="273"/>
            <ac:spMk id="14" creationId="{A46FBF49-EC0D-4E09-A77B-DB4E8257E7EA}"/>
          </ac:spMkLst>
        </pc:spChg>
        <pc:spChg chg="add">
          <ac:chgData name="Jessica Toone" userId="8a887fee-5760-4bdf-8609-edf4e4bf3799" providerId="ADAL" clId="{FD319952-31CB-4683-871D-56B0E85EB59A}" dt="2021-08-20T16:22:24.443" v="9246" actId="26606"/>
          <ac:spMkLst>
            <pc:docMk/>
            <pc:sldMk cId="1600272188" sldId="273"/>
            <ac:spMk id="16" creationId="{63AA13D0-BF0A-4B8F-9FD6-CAE2DCD93980}"/>
          </ac:spMkLst>
        </pc:spChg>
        <pc:spChg chg="add">
          <ac:chgData name="Jessica Toone" userId="8a887fee-5760-4bdf-8609-edf4e4bf3799" providerId="ADAL" clId="{FD319952-31CB-4683-871D-56B0E85EB59A}" dt="2021-08-20T16:22:24.443" v="9246" actId="26606"/>
          <ac:spMkLst>
            <pc:docMk/>
            <pc:sldMk cId="1600272188" sldId="273"/>
            <ac:spMk id="18" creationId="{15BE2CF8-7196-4BC3-B312-B0EE486D92FB}"/>
          </ac:spMkLst>
        </pc:spChg>
      </pc:sldChg>
      <pc:sldChg chg="addSp new del mod ord">
        <pc:chgData name="Jessica Toone" userId="8a887fee-5760-4bdf-8609-edf4e4bf3799" providerId="ADAL" clId="{FD319952-31CB-4683-871D-56B0E85EB59A}" dt="2021-08-20T15:13:47.685" v="7449" actId="2696"/>
        <pc:sldMkLst>
          <pc:docMk/>
          <pc:sldMk cId="1753710535" sldId="274"/>
        </pc:sldMkLst>
        <pc:spChg chg="add">
          <ac:chgData name="Jessica Toone" userId="8a887fee-5760-4bdf-8609-edf4e4bf3799" providerId="ADAL" clId="{FD319952-31CB-4683-871D-56B0E85EB59A}" dt="2021-08-11T02:02:05.530" v="252" actId="22"/>
          <ac:spMkLst>
            <pc:docMk/>
            <pc:sldMk cId="1753710535" sldId="274"/>
            <ac:spMk id="3" creationId="{0CC47A0C-B8E2-4707-BC7C-78955EC10778}"/>
          </ac:spMkLst>
        </pc:spChg>
      </pc:sldChg>
      <pc:sldChg chg="addSp modSp add mod setBg modNotesTx">
        <pc:chgData name="Jessica Toone" userId="8a887fee-5760-4bdf-8609-edf4e4bf3799" providerId="ADAL" clId="{FD319952-31CB-4683-871D-56B0E85EB59A}" dt="2021-08-20T16:18:10.120" v="9217" actId="12"/>
        <pc:sldMkLst>
          <pc:docMk/>
          <pc:sldMk cId="879529694" sldId="275"/>
        </pc:sldMkLst>
        <pc:spChg chg="mod">
          <ac:chgData name="Jessica Toone" userId="8a887fee-5760-4bdf-8609-edf4e4bf3799" providerId="ADAL" clId="{FD319952-31CB-4683-871D-56B0E85EB59A}" dt="2021-08-20T16:17:31.257" v="9215" actId="26606"/>
          <ac:spMkLst>
            <pc:docMk/>
            <pc:sldMk cId="879529694" sldId="275"/>
            <ac:spMk id="2" creationId="{8FEBE23C-9357-405B-A21B-A06B901C2C4A}"/>
          </ac:spMkLst>
        </pc:spChg>
        <pc:spChg chg="mod">
          <ac:chgData name="Jessica Toone" userId="8a887fee-5760-4bdf-8609-edf4e4bf3799" providerId="ADAL" clId="{FD319952-31CB-4683-871D-56B0E85EB59A}" dt="2021-08-20T16:18:10.120" v="9217" actId="12"/>
          <ac:spMkLst>
            <pc:docMk/>
            <pc:sldMk cId="879529694" sldId="275"/>
            <ac:spMk id="3" creationId="{39583AA9-BC10-4AB2-94E6-1062F985512B}"/>
          </ac:spMkLst>
        </pc:spChg>
        <pc:spChg chg="add">
          <ac:chgData name="Jessica Toone" userId="8a887fee-5760-4bdf-8609-edf4e4bf3799" providerId="ADAL" clId="{FD319952-31CB-4683-871D-56B0E85EB59A}" dt="2021-08-20T16:17:31.257" v="9215" actId="26606"/>
          <ac:spMkLst>
            <pc:docMk/>
            <pc:sldMk cId="879529694" sldId="275"/>
            <ac:spMk id="8" creationId="{C52E2836-9095-4D3C-85DB-A013CBD51365}"/>
          </ac:spMkLst>
        </pc:spChg>
        <pc:spChg chg="add">
          <ac:chgData name="Jessica Toone" userId="8a887fee-5760-4bdf-8609-edf4e4bf3799" providerId="ADAL" clId="{FD319952-31CB-4683-871D-56B0E85EB59A}" dt="2021-08-20T16:17:31.257" v="9215" actId="26606"/>
          <ac:spMkLst>
            <pc:docMk/>
            <pc:sldMk cId="879529694" sldId="275"/>
            <ac:spMk id="10" creationId="{A92B8916-626C-4C83-B808-82B7DF02CA35}"/>
          </ac:spMkLst>
        </pc:spChg>
        <pc:spChg chg="add">
          <ac:chgData name="Jessica Toone" userId="8a887fee-5760-4bdf-8609-edf4e4bf3799" providerId="ADAL" clId="{FD319952-31CB-4683-871D-56B0E85EB59A}" dt="2021-08-20T16:17:31.257" v="9215" actId="26606"/>
          <ac:spMkLst>
            <pc:docMk/>
            <pc:sldMk cId="879529694" sldId="275"/>
            <ac:spMk id="12" creationId="{14DAEE6D-D7E7-4E31-9E45-96B6E2F6E0CB}"/>
          </ac:spMkLst>
        </pc:spChg>
        <pc:spChg chg="add">
          <ac:chgData name="Jessica Toone" userId="8a887fee-5760-4bdf-8609-edf4e4bf3799" providerId="ADAL" clId="{FD319952-31CB-4683-871D-56B0E85EB59A}" dt="2021-08-20T16:17:31.257" v="9215" actId="26606"/>
          <ac:spMkLst>
            <pc:docMk/>
            <pc:sldMk cId="879529694" sldId="275"/>
            <ac:spMk id="14" creationId="{5D976E54-F014-4833-9EB7-2588113E1C06}"/>
          </ac:spMkLst>
        </pc:spChg>
      </pc:sldChg>
      <pc:sldChg chg="addSp delSp modSp new mod modNotesTx">
        <pc:chgData name="Jessica Toone" userId="8a887fee-5760-4bdf-8609-edf4e4bf3799" providerId="ADAL" clId="{FD319952-31CB-4683-871D-56B0E85EB59A}" dt="2021-08-20T16:19:15.441" v="9225" actId="26606"/>
        <pc:sldMkLst>
          <pc:docMk/>
          <pc:sldMk cId="1250300574" sldId="276"/>
        </pc:sldMkLst>
        <pc:spChg chg="mod">
          <ac:chgData name="Jessica Toone" userId="8a887fee-5760-4bdf-8609-edf4e4bf3799" providerId="ADAL" clId="{FD319952-31CB-4683-871D-56B0E85EB59A}" dt="2021-08-20T14:26:46.688" v="5796" actId="20577"/>
          <ac:spMkLst>
            <pc:docMk/>
            <pc:sldMk cId="1250300574" sldId="276"/>
            <ac:spMk id="2" creationId="{D9B1C5DD-CB51-486B-B20A-4BE59846C155}"/>
          </ac:spMkLst>
        </pc:spChg>
        <pc:spChg chg="del mod">
          <ac:chgData name="Jessica Toone" userId="8a887fee-5760-4bdf-8609-edf4e4bf3799" providerId="ADAL" clId="{FD319952-31CB-4683-871D-56B0E85EB59A}" dt="2021-08-20T16:19:15.441" v="9225" actId="26606"/>
          <ac:spMkLst>
            <pc:docMk/>
            <pc:sldMk cId="1250300574" sldId="276"/>
            <ac:spMk id="3" creationId="{0AB35F42-8614-41AB-AD2F-F42C0D41C525}"/>
          </ac:spMkLst>
        </pc:spChg>
        <pc:graphicFrameChg chg="add">
          <ac:chgData name="Jessica Toone" userId="8a887fee-5760-4bdf-8609-edf4e4bf3799" providerId="ADAL" clId="{FD319952-31CB-4683-871D-56B0E85EB59A}" dt="2021-08-20T16:19:15.441" v="9225" actId="26606"/>
          <ac:graphicFrameMkLst>
            <pc:docMk/>
            <pc:sldMk cId="1250300574" sldId="276"/>
            <ac:graphicFrameMk id="5" creationId="{17DD5E86-B8ED-4CA1-8608-101DCF45606D}"/>
          </ac:graphicFrameMkLst>
        </pc:graphicFrameChg>
      </pc:sldChg>
      <pc:sldChg chg="addSp modSp new mod setBg">
        <pc:chgData name="Jessica Toone" userId="8a887fee-5760-4bdf-8609-edf4e4bf3799" providerId="ADAL" clId="{FD319952-31CB-4683-871D-56B0E85EB59A}" dt="2021-08-20T16:22:07.851" v="9245" actId="5793"/>
        <pc:sldMkLst>
          <pc:docMk/>
          <pc:sldMk cId="1284593326" sldId="277"/>
        </pc:sldMkLst>
        <pc:spChg chg="add mod">
          <ac:chgData name="Jessica Toone" userId="8a887fee-5760-4bdf-8609-edf4e4bf3799" providerId="ADAL" clId="{FD319952-31CB-4683-871D-56B0E85EB59A}" dt="2021-08-20T16:22:07.851" v="9245" actId="5793"/>
          <ac:spMkLst>
            <pc:docMk/>
            <pc:sldMk cId="1284593326" sldId="277"/>
            <ac:spMk id="2" creationId="{B3BF6A00-0DCA-403F-B769-16FEE1FF417D}"/>
          </ac:spMkLst>
        </pc:spChg>
        <pc:spChg chg="add">
          <ac:chgData name="Jessica Toone" userId="8a887fee-5760-4bdf-8609-edf4e4bf3799" providerId="ADAL" clId="{FD319952-31CB-4683-871D-56B0E85EB59A}" dt="2021-08-20T16:21:47.646" v="9238" actId="26606"/>
          <ac:spMkLst>
            <pc:docMk/>
            <pc:sldMk cId="1284593326" sldId="277"/>
            <ac:spMk id="7" creationId="{09646535-AEF6-4883-A4F9-EEC1F8B4319E}"/>
          </ac:spMkLst>
        </pc:spChg>
        <pc:spChg chg="add">
          <ac:chgData name="Jessica Toone" userId="8a887fee-5760-4bdf-8609-edf4e4bf3799" providerId="ADAL" clId="{FD319952-31CB-4683-871D-56B0E85EB59A}" dt="2021-08-20T16:21:47.646" v="9238" actId="26606"/>
          <ac:spMkLst>
            <pc:docMk/>
            <pc:sldMk cId="1284593326" sldId="277"/>
            <ac:spMk id="9" creationId="{DB7EFF05-A8DA-4B3E-9C21-7A04283D4852}"/>
          </ac:spMkLst>
        </pc:spChg>
        <pc:spChg chg="add">
          <ac:chgData name="Jessica Toone" userId="8a887fee-5760-4bdf-8609-edf4e4bf3799" providerId="ADAL" clId="{FD319952-31CB-4683-871D-56B0E85EB59A}" dt="2021-08-20T16:21:47.646" v="9238" actId="26606"/>
          <ac:spMkLst>
            <pc:docMk/>
            <pc:sldMk cId="1284593326" sldId="277"/>
            <ac:spMk id="11" creationId="{76A10F56-4600-4E72-882F-DF9A3D70548A}"/>
          </ac:spMkLst>
        </pc:spChg>
        <pc:spChg chg="add">
          <ac:chgData name="Jessica Toone" userId="8a887fee-5760-4bdf-8609-edf4e4bf3799" providerId="ADAL" clId="{FD319952-31CB-4683-871D-56B0E85EB59A}" dt="2021-08-20T16:21:47.646" v="9238" actId="26606"/>
          <ac:spMkLst>
            <pc:docMk/>
            <pc:sldMk cId="1284593326" sldId="277"/>
            <ac:spMk id="13" creationId="{44E7C649-57E0-4A93-B134-67101C0725AD}"/>
          </ac:spMkLst>
        </pc:spChg>
        <pc:spChg chg="add">
          <ac:chgData name="Jessica Toone" userId="8a887fee-5760-4bdf-8609-edf4e4bf3799" providerId="ADAL" clId="{FD319952-31CB-4683-871D-56B0E85EB59A}" dt="2021-08-20T16:21:47.646" v="9238" actId="26606"/>
          <ac:spMkLst>
            <pc:docMk/>
            <pc:sldMk cId="1284593326" sldId="277"/>
            <ac:spMk id="15" creationId="{AA35AF4F-B82E-435B-8949-29173A0559E8}"/>
          </ac:spMkLst>
        </pc:spChg>
      </pc:sldChg>
    </pc:docChg>
  </pc:docChgLst>
  <pc:docChgLst>
    <pc:chgData name="Jessica Toone" userId="8a887fee-5760-4bdf-8609-edf4e4bf3799" providerId="ADAL" clId="{1B72BBD0-0D78-4E98-AC82-A27C3FF2C516}"/>
    <pc:docChg chg="undo custSel modSld">
      <pc:chgData name="Jessica Toone" userId="8a887fee-5760-4bdf-8609-edf4e4bf3799" providerId="ADAL" clId="{1B72BBD0-0D78-4E98-AC82-A27C3FF2C516}" dt="2021-08-30T14:55:45.011" v="490"/>
      <pc:docMkLst>
        <pc:docMk/>
      </pc:docMkLst>
      <pc:sldChg chg="modNotesTx">
        <pc:chgData name="Jessica Toone" userId="8a887fee-5760-4bdf-8609-edf4e4bf3799" providerId="ADAL" clId="{1B72BBD0-0D78-4E98-AC82-A27C3FF2C516}" dt="2021-08-30T14:37:15.441" v="185" actId="20577"/>
        <pc:sldMkLst>
          <pc:docMk/>
          <pc:sldMk cId="2352094253" sldId="256"/>
        </pc:sldMkLst>
      </pc:sldChg>
      <pc:sldChg chg="addSp delSp modSp mod modAnim modNotesTx">
        <pc:chgData name="Jessica Toone" userId="8a887fee-5760-4bdf-8609-edf4e4bf3799" providerId="ADAL" clId="{1B72BBD0-0D78-4E98-AC82-A27C3FF2C516}" dt="2021-08-30T14:55:38.723" v="488" actId="114"/>
        <pc:sldMkLst>
          <pc:docMk/>
          <pc:sldMk cId="1198863551" sldId="266"/>
        </pc:sldMkLst>
        <pc:spChg chg="add del mod">
          <ac:chgData name="Jessica Toone" userId="8a887fee-5760-4bdf-8609-edf4e4bf3799" providerId="ADAL" clId="{1B72BBD0-0D78-4E98-AC82-A27C3FF2C516}" dt="2021-08-30T14:47:44.313" v="204"/>
          <ac:spMkLst>
            <pc:docMk/>
            <pc:sldMk cId="1198863551" sldId="266"/>
            <ac:spMk id="2" creationId="{5052754B-824D-4942-B073-4050C68401D1}"/>
          </ac:spMkLst>
        </pc:spChg>
        <pc:spChg chg="mod">
          <ac:chgData name="Jessica Toone" userId="8a887fee-5760-4bdf-8609-edf4e4bf3799" providerId="ADAL" clId="{1B72BBD0-0D78-4E98-AC82-A27C3FF2C516}" dt="2021-08-30T14:48:07.974" v="209" actId="1076"/>
          <ac:spMkLst>
            <pc:docMk/>
            <pc:sldMk cId="1198863551" sldId="266"/>
            <ac:spMk id="3" creationId="{C36F6EE5-15C2-4E47-950E-9EA101113F0D}"/>
          </ac:spMkLst>
        </pc:spChg>
        <pc:spChg chg="add mod">
          <ac:chgData name="Jessica Toone" userId="8a887fee-5760-4bdf-8609-edf4e4bf3799" providerId="ADAL" clId="{1B72BBD0-0D78-4E98-AC82-A27C3FF2C516}" dt="2021-08-30T14:48:13.439" v="210" actId="1076"/>
          <ac:spMkLst>
            <pc:docMk/>
            <pc:sldMk cId="1198863551" sldId="266"/>
            <ac:spMk id="4" creationId="{CCA9E9E5-BB31-4015-996B-09B18EE191D8}"/>
          </ac:spMkLst>
        </pc:spChg>
      </pc:sldChg>
      <pc:sldChg chg="addSp modSp mod modAnim modNotesTx">
        <pc:chgData name="Jessica Toone" userId="8a887fee-5760-4bdf-8609-edf4e4bf3799" providerId="ADAL" clId="{1B72BBD0-0D78-4E98-AC82-A27C3FF2C516}" dt="2021-08-30T14:55:43.634" v="489"/>
        <pc:sldMkLst>
          <pc:docMk/>
          <pc:sldMk cId="2533980663" sldId="272"/>
        </pc:sldMkLst>
        <pc:spChg chg="add mod">
          <ac:chgData name="Jessica Toone" userId="8a887fee-5760-4bdf-8609-edf4e4bf3799" providerId="ADAL" clId="{1B72BBD0-0D78-4E98-AC82-A27C3FF2C516}" dt="2021-08-30T14:53:25.806" v="252" actId="1076"/>
          <ac:spMkLst>
            <pc:docMk/>
            <pc:sldMk cId="2533980663" sldId="272"/>
            <ac:spMk id="2" creationId="{4F64827D-0A07-4F35-81FB-89704D81F641}"/>
          </ac:spMkLst>
        </pc:spChg>
        <pc:spChg chg="mod">
          <ac:chgData name="Jessica Toone" userId="8a887fee-5760-4bdf-8609-edf4e4bf3799" providerId="ADAL" clId="{1B72BBD0-0D78-4E98-AC82-A27C3FF2C516}" dt="2021-08-30T14:53:23.061" v="251" actId="1076"/>
          <ac:spMkLst>
            <pc:docMk/>
            <pc:sldMk cId="2533980663" sldId="272"/>
            <ac:spMk id="3" creationId="{7D85AC46-E8CA-45FE-9362-2FE37815A28D}"/>
          </ac:spMkLst>
        </pc:spChg>
      </pc:sldChg>
      <pc:sldChg chg="modAnim modNotesTx">
        <pc:chgData name="Jessica Toone" userId="8a887fee-5760-4bdf-8609-edf4e4bf3799" providerId="ADAL" clId="{1B72BBD0-0D78-4E98-AC82-A27C3FF2C516}" dt="2021-08-30T14:54:59.409" v="447" actId="114"/>
        <pc:sldMkLst>
          <pc:docMk/>
          <pc:sldMk cId="879529694" sldId="275"/>
        </pc:sldMkLst>
      </pc:sldChg>
      <pc:sldChg chg="addSp modSp mod modAnim modNotesTx">
        <pc:chgData name="Jessica Toone" userId="8a887fee-5760-4bdf-8609-edf4e4bf3799" providerId="ADAL" clId="{1B72BBD0-0D78-4E98-AC82-A27C3FF2C516}" dt="2021-08-30T14:55:45.011" v="490"/>
        <pc:sldMkLst>
          <pc:docMk/>
          <pc:sldMk cId="1284593326" sldId="277"/>
        </pc:sldMkLst>
        <pc:spChg chg="mod">
          <ac:chgData name="Jessica Toone" userId="8a887fee-5760-4bdf-8609-edf4e4bf3799" providerId="ADAL" clId="{1B72BBD0-0D78-4E98-AC82-A27C3FF2C516}" dt="2021-08-30T14:53:33.324" v="254" actId="1076"/>
          <ac:spMkLst>
            <pc:docMk/>
            <pc:sldMk cId="1284593326" sldId="277"/>
            <ac:spMk id="2" creationId="{B3BF6A00-0DCA-403F-B769-16FEE1FF417D}"/>
          </ac:spMkLst>
        </pc:spChg>
        <pc:spChg chg="add mod">
          <ac:chgData name="Jessica Toone" userId="8a887fee-5760-4bdf-8609-edf4e4bf3799" providerId="ADAL" clId="{1B72BBD0-0D78-4E98-AC82-A27C3FF2C516}" dt="2021-08-30T14:53:35.784" v="255" actId="1076"/>
          <ac:spMkLst>
            <pc:docMk/>
            <pc:sldMk cId="1284593326" sldId="277"/>
            <ac:spMk id="3" creationId="{02885D83-6033-4186-8DB7-74CCFC654BD5}"/>
          </ac:spMkLst>
        </pc:sp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ata3.xml.rels><?xml version="1.0" encoding="UTF-8" standalone="yes"?>
<Relationships xmlns="http://schemas.openxmlformats.org/package/2006/relationships"><Relationship Id="rId1" Type="http://schemas.openxmlformats.org/officeDocument/2006/relationships/hyperlink" Target="https://www.consumerfinance.gov/rules-policy/regulations/1024/d/" TargetMode="External"/></Relationships>
</file>

<file path=ppt/diagrams/_rels/drawing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1" Type="http://schemas.openxmlformats.org/officeDocument/2006/relationships/hyperlink" Target="https://www.consumerfinance.gov/rules-policy/regulations/1024/d/"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A919D7-6B09-4540-9BC2-0929FAFAD6A8}" type="doc">
      <dgm:prSet loTypeId="urn:microsoft.com/office/officeart/2005/8/layout/hierarchy1" loCatId="hierarchy" qsTypeId="urn:microsoft.com/office/officeart/2005/8/quickstyle/simple3" qsCatId="simple" csTypeId="urn:microsoft.com/office/officeart/2005/8/colors/accent1_2" csCatId="accent1"/>
      <dgm:spPr/>
      <dgm:t>
        <a:bodyPr/>
        <a:lstStyle/>
        <a:p>
          <a:endParaRPr lang="en-US"/>
        </a:p>
      </dgm:t>
    </dgm:pt>
    <dgm:pt modelId="{31594BF6-CE83-452B-9980-E452EB7AE0B8}">
      <dgm:prSet/>
      <dgm:spPr/>
      <dgm:t>
        <a:bodyPr/>
        <a:lstStyle/>
        <a:p>
          <a:r>
            <a:rPr lang="en-US" baseline="0"/>
            <a:t>Limits referral options</a:t>
          </a:r>
          <a:endParaRPr lang="en-US"/>
        </a:p>
      </dgm:t>
    </dgm:pt>
    <dgm:pt modelId="{DD7FB4D0-DDD1-4FAF-B6E3-7B191560F818}" type="parTrans" cxnId="{8C675AF3-6BDA-4C7A-A391-02ED1521B8B9}">
      <dgm:prSet/>
      <dgm:spPr/>
      <dgm:t>
        <a:bodyPr/>
        <a:lstStyle/>
        <a:p>
          <a:endParaRPr lang="en-US"/>
        </a:p>
      </dgm:t>
    </dgm:pt>
    <dgm:pt modelId="{ACF0A2C9-1257-4AB6-85FC-A5BA9E91B0EA}" type="sibTrans" cxnId="{8C675AF3-6BDA-4C7A-A391-02ED1521B8B9}">
      <dgm:prSet/>
      <dgm:spPr/>
      <dgm:t>
        <a:bodyPr/>
        <a:lstStyle/>
        <a:p>
          <a:endParaRPr lang="en-US"/>
        </a:p>
      </dgm:t>
    </dgm:pt>
    <dgm:pt modelId="{EC882189-6824-407B-8919-0E3C65AED334}">
      <dgm:prSet/>
      <dgm:spPr/>
      <dgm:t>
        <a:bodyPr/>
        <a:lstStyle/>
        <a:p>
          <a:r>
            <a:rPr lang="en-US" baseline="0"/>
            <a:t>Required Affiliated Business Disclosures, when necessary</a:t>
          </a:r>
          <a:endParaRPr lang="en-US"/>
        </a:p>
      </dgm:t>
    </dgm:pt>
    <dgm:pt modelId="{1355680E-D605-4D2D-82E8-41D01A029113}" type="parTrans" cxnId="{9905ECCA-BDAD-40DA-9BF6-5AC86A107244}">
      <dgm:prSet/>
      <dgm:spPr/>
      <dgm:t>
        <a:bodyPr/>
        <a:lstStyle/>
        <a:p>
          <a:endParaRPr lang="en-US"/>
        </a:p>
      </dgm:t>
    </dgm:pt>
    <dgm:pt modelId="{C79CF36F-FDBD-4D66-AB36-46B12DC95944}" type="sibTrans" cxnId="{9905ECCA-BDAD-40DA-9BF6-5AC86A107244}">
      <dgm:prSet/>
      <dgm:spPr/>
      <dgm:t>
        <a:bodyPr/>
        <a:lstStyle/>
        <a:p>
          <a:endParaRPr lang="en-US"/>
        </a:p>
      </dgm:t>
    </dgm:pt>
    <dgm:pt modelId="{E7169CD7-543D-4C34-81FD-578064786A1B}">
      <dgm:prSet/>
      <dgm:spPr/>
      <dgm:t>
        <a:bodyPr/>
        <a:lstStyle/>
        <a:p>
          <a:r>
            <a:rPr lang="en-US" baseline="0"/>
            <a:t>Affects Marketing Service Arrangements</a:t>
          </a:r>
          <a:endParaRPr lang="en-US"/>
        </a:p>
      </dgm:t>
    </dgm:pt>
    <dgm:pt modelId="{4130D4E4-AE88-4FFE-B436-B33C9ADAF39F}" type="parTrans" cxnId="{F2603816-0EEF-40BA-9364-F41C8C11794E}">
      <dgm:prSet/>
      <dgm:spPr/>
      <dgm:t>
        <a:bodyPr/>
        <a:lstStyle/>
        <a:p>
          <a:endParaRPr lang="en-US"/>
        </a:p>
      </dgm:t>
    </dgm:pt>
    <dgm:pt modelId="{8157AE23-4F4F-4CD8-8DD8-76323DC76149}" type="sibTrans" cxnId="{F2603816-0EEF-40BA-9364-F41C8C11794E}">
      <dgm:prSet/>
      <dgm:spPr/>
      <dgm:t>
        <a:bodyPr/>
        <a:lstStyle/>
        <a:p>
          <a:endParaRPr lang="en-US"/>
        </a:p>
      </dgm:t>
    </dgm:pt>
    <dgm:pt modelId="{CCFD65AF-C843-4CE2-8377-4E2732CF4680}" type="pres">
      <dgm:prSet presAssocID="{F9A919D7-6B09-4540-9BC2-0929FAFAD6A8}" presName="hierChild1" presStyleCnt="0">
        <dgm:presLayoutVars>
          <dgm:chPref val="1"/>
          <dgm:dir/>
          <dgm:animOne val="branch"/>
          <dgm:animLvl val="lvl"/>
          <dgm:resizeHandles/>
        </dgm:presLayoutVars>
      </dgm:prSet>
      <dgm:spPr/>
    </dgm:pt>
    <dgm:pt modelId="{6AF1BA6D-F0B1-4ACD-BEB1-89C572EDD897}" type="pres">
      <dgm:prSet presAssocID="{31594BF6-CE83-452B-9980-E452EB7AE0B8}" presName="hierRoot1" presStyleCnt="0"/>
      <dgm:spPr/>
    </dgm:pt>
    <dgm:pt modelId="{0F0D48AF-CA9C-4C68-AAF0-F2BDA2B8C243}" type="pres">
      <dgm:prSet presAssocID="{31594BF6-CE83-452B-9980-E452EB7AE0B8}" presName="composite" presStyleCnt="0"/>
      <dgm:spPr/>
    </dgm:pt>
    <dgm:pt modelId="{298A6361-D714-4CB4-9D79-4F1012DD7109}" type="pres">
      <dgm:prSet presAssocID="{31594BF6-CE83-452B-9980-E452EB7AE0B8}" presName="background" presStyleLbl="node0" presStyleIdx="0" presStyleCnt="3"/>
      <dgm:spPr/>
    </dgm:pt>
    <dgm:pt modelId="{7B6507E7-CDCD-45DB-A7B9-CF016FBA8FF2}" type="pres">
      <dgm:prSet presAssocID="{31594BF6-CE83-452B-9980-E452EB7AE0B8}" presName="text" presStyleLbl="fgAcc0" presStyleIdx="0" presStyleCnt="3">
        <dgm:presLayoutVars>
          <dgm:chPref val="3"/>
        </dgm:presLayoutVars>
      </dgm:prSet>
      <dgm:spPr/>
    </dgm:pt>
    <dgm:pt modelId="{E7C1C8AB-A58A-462E-80DD-C7097083F1DE}" type="pres">
      <dgm:prSet presAssocID="{31594BF6-CE83-452B-9980-E452EB7AE0B8}" presName="hierChild2" presStyleCnt="0"/>
      <dgm:spPr/>
    </dgm:pt>
    <dgm:pt modelId="{617E58E8-C890-44FE-B674-3F915F17906E}" type="pres">
      <dgm:prSet presAssocID="{EC882189-6824-407B-8919-0E3C65AED334}" presName="hierRoot1" presStyleCnt="0"/>
      <dgm:spPr/>
    </dgm:pt>
    <dgm:pt modelId="{E58C0286-7DD7-4239-A12F-39A3F04D4B35}" type="pres">
      <dgm:prSet presAssocID="{EC882189-6824-407B-8919-0E3C65AED334}" presName="composite" presStyleCnt="0"/>
      <dgm:spPr/>
    </dgm:pt>
    <dgm:pt modelId="{31F2DB9F-22D6-4421-858D-6D8FCBCB4D41}" type="pres">
      <dgm:prSet presAssocID="{EC882189-6824-407B-8919-0E3C65AED334}" presName="background" presStyleLbl="node0" presStyleIdx="1" presStyleCnt="3"/>
      <dgm:spPr/>
    </dgm:pt>
    <dgm:pt modelId="{5ED424CE-96F6-4CD2-8414-EEE92A6068FD}" type="pres">
      <dgm:prSet presAssocID="{EC882189-6824-407B-8919-0E3C65AED334}" presName="text" presStyleLbl="fgAcc0" presStyleIdx="1" presStyleCnt="3">
        <dgm:presLayoutVars>
          <dgm:chPref val="3"/>
        </dgm:presLayoutVars>
      </dgm:prSet>
      <dgm:spPr/>
    </dgm:pt>
    <dgm:pt modelId="{448F3A71-7A9F-4372-B672-0390FEE681A4}" type="pres">
      <dgm:prSet presAssocID="{EC882189-6824-407B-8919-0E3C65AED334}" presName="hierChild2" presStyleCnt="0"/>
      <dgm:spPr/>
    </dgm:pt>
    <dgm:pt modelId="{5BF78386-A673-40B1-B8F3-699E79425EDA}" type="pres">
      <dgm:prSet presAssocID="{E7169CD7-543D-4C34-81FD-578064786A1B}" presName="hierRoot1" presStyleCnt="0"/>
      <dgm:spPr/>
    </dgm:pt>
    <dgm:pt modelId="{3FED5C6A-74D5-42EF-AE60-3D35AE624895}" type="pres">
      <dgm:prSet presAssocID="{E7169CD7-543D-4C34-81FD-578064786A1B}" presName="composite" presStyleCnt="0"/>
      <dgm:spPr/>
    </dgm:pt>
    <dgm:pt modelId="{81A6F2FB-3757-48AC-A774-C778AB76C317}" type="pres">
      <dgm:prSet presAssocID="{E7169CD7-543D-4C34-81FD-578064786A1B}" presName="background" presStyleLbl="node0" presStyleIdx="2" presStyleCnt="3"/>
      <dgm:spPr/>
    </dgm:pt>
    <dgm:pt modelId="{4921236D-C88F-4FC3-8DD2-4C5B9CBBDCC2}" type="pres">
      <dgm:prSet presAssocID="{E7169CD7-543D-4C34-81FD-578064786A1B}" presName="text" presStyleLbl="fgAcc0" presStyleIdx="2" presStyleCnt="3">
        <dgm:presLayoutVars>
          <dgm:chPref val="3"/>
        </dgm:presLayoutVars>
      </dgm:prSet>
      <dgm:spPr/>
    </dgm:pt>
    <dgm:pt modelId="{32760F6D-5759-462D-9F06-9FCD80B0BDFB}" type="pres">
      <dgm:prSet presAssocID="{E7169CD7-543D-4C34-81FD-578064786A1B}" presName="hierChild2" presStyleCnt="0"/>
      <dgm:spPr/>
    </dgm:pt>
  </dgm:ptLst>
  <dgm:cxnLst>
    <dgm:cxn modelId="{37C68D15-FF8D-4695-AD47-8764C867BDE8}" type="presOf" srcId="{EC882189-6824-407B-8919-0E3C65AED334}" destId="{5ED424CE-96F6-4CD2-8414-EEE92A6068FD}" srcOrd="0" destOrd="0" presId="urn:microsoft.com/office/officeart/2005/8/layout/hierarchy1"/>
    <dgm:cxn modelId="{F2603816-0EEF-40BA-9364-F41C8C11794E}" srcId="{F9A919D7-6B09-4540-9BC2-0929FAFAD6A8}" destId="{E7169CD7-543D-4C34-81FD-578064786A1B}" srcOrd="2" destOrd="0" parTransId="{4130D4E4-AE88-4FFE-B436-B33C9ADAF39F}" sibTransId="{8157AE23-4F4F-4CD8-8DD8-76323DC76149}"/>
    <dgm:cxn modelId="{2E68D021-5A6C-4169-8F88-600D8509C8AA}" type="presOf" srcId="{F9A919D7-6B09-4540-9BC2-0929FAFAD6A8}" destId="{CCFD65AF-C843-4CE2-8377-4E2732CF4680}" srcOrd="0" destOrd="0" presId="urn:microsoft.com/office/officeart/2005/8/layout/hierarchy1"/>
    <dgm:cxn modelId="{9905ECCA-BDAD-40DA-9BF6-5AC86A107244}" srcId="{F9A919D7-6B09-4540-9BC2-0929FAFAD6A8}" destId="{EC882189-6824-407B-8919-0E3C65AED334}" srcOrd="1" destOrd="0" parTransId="{1355680E-D605-4D2D-82E8-41D01A029113}" sibTransId="{C79CF36F-FDBD-4D66-AB36-46B12DC95944}"/>
    <dgm:cxn modelId="{6D1A08E1-D406-4B24-9AF1-36D65601FBF8}" type="presOf" srcId="{E7169CD7-543D-4C34-81FD-578064786A1B}" destId="{4921236D-C88F-4FC3-8DD2-4C5B9CBBDCC2}" srcOrd="0" destOrd="0" presId="urn:microsoft.com/office/officeart/2005/8/layout/hierarchy1"/>
    <dgm:cxn modelId="{AA237BEB-7721-4158-9DBC-5C0FA0B87048}" type="presOf" srcId="{31594BF6-CE83-452B-9980-E452EB7AE0B8}" destId="{7B6507E7-CDCD-45DB-A7B9-CF016FBA8FF2}" srcOrd="0" destOrd="0" presId="urn:microsoft.com/office/officeart/2005/8/layout/hierarchy1"/>
    <dgm:cxn modelId="{8C675AF3-6BDA-4C7A-A391-02ED1521B8B9}" srcId="{F9A919D7-6B09-4540-9BC2-0929FAFAD6A8}" destId="{31594BF6-CE83-452B-9980-E452EB7AE0B8}" srcOrd="0" destOrd="0" parTransId="{DD7FB4D0-DDD1-4FAF-B6E3-7B191560F818}" sibTransId="{ACF0A2C9-1257-4AB6-85FC-A5BA9E91B0EA}"/>
    <dgm:cxn modelId="{8275D0F6-3FA2-4034-9863-E69B7AFC7700}" type="presParOf" srcId="{CCFD65AF-C843-4CE2-8377-4E2732CF4680}" destId="{6AF1BA6D-F0B1-4ACD-BEB1-89C572EDD897}" srcOrd="0" destOrd="0" presId="urn:microsoft.com/office/officeart/2005/8/layout/hierarchy1"/>
    <dgm:cxn modelId="{1D024D43-50D8-487A-BBD3-8862392D0B97}" type="presParOf" srcId="{6AF1BA6D-F0B1-4ACD-BEB1-89C572EDD897}" destId="{0F0D48AF-CA9C-4C68-AAF0-F2BDA2B8C243}" srcOrd="0" destOrd="0" presId="urn:microsoft.com/office/officeart/2005/8/layout/hierarchy1"/>
    <dgm:cxn modelId="{1ECBBA02-BBFD-4B43-B39E-FE9AD49EB374}" type="presParOf" srcId="{0F0D48AF-CA9C-4C68-AAF0-F2BDA2B8C243}" destId="{298A6361-D714-4CB4-9D79-4F1012DD7109}" srcOrd="0" destOrd="0" presId="urn:microsoft.com/office/officeart/2005/8/layout/hierarchy1"/>
    <dgm:cxn modelId="{0E0B3D58-E007-402B-888B-158B0A754150}" type="presParOf" srcId="{0F0D48AF-CA9C-4C68-AAF0-F2BDA2B8C243}" destId="{7B6507E7-CDCD-45DB-A7B9-CF016FBA8FF2}" srcOrd="1" destOrd="0" presId="urn:microsoft.com/office/officeart/2005/8/layout/hierarchy1"/>
    <dgm:cxn modelId="{742E2915-E50D-494D-BB8E-9A3B90692CE7}" type="presParOf" srcId="{6AF1BA6D-F0B1-4ACD-BEB1-89C572EDD897}" destId="{E7C1C8AB-A58A-462E-80DD-C7097083F1DE}" srcOrd="1" destOrd="0" presId="urn:microsoft.com/office/officeart/2005/8/layout/hierarchy1"/>
    <dgm:cxn modelId="{2237F4DB-DB02-4301-97C2-0FB92DBCEB8B}" type="presParOf" srcId="{CCFD65AF-C843-4CE2-8377-4E2732CF4680}" destId="{617E58E8-C890-44FE-B674-3F915F17906E}" srcOrd="1" destOrd="0" presId="urn:microsoft.com/office/officeart/2005/8/layout/hierarchy1"/>
    <dgm:cxn modelId="{2B6959C7-8BF1-434C-9D32-AFCA1858CC16}" type="presParOf" srcId="{617E58E8-C890-44FE-B674-3F915F17906E}" destId="{E58C0286-7DD7-4239-A12F-39A3F04D4B35}" srcOrd="0" destOrd="0" presId="urn:microsoft.com/office/officeart/2005/8/layout/hierarchy1"/>
    <dgm:cxn modelId="{5E01040F-F0D1-434A-AB61-5CDF8F3D98EC}" type="presParOf" srcId="{E58C0286-7DD7-4239-A12F-39A3F04D4B35}" destId="{31F2DB9F-22D6-4421-858D-6D8FCBCB4D41}" srcOrd="0" destOrd="0" presId="urn:microsoft.com/office/officeart/2005/8/layout/hierarchy1"/>
    <dgm:cxn modelId="{0E7B8027-7F88-434F-8D6E-77C9CAB7296B}" type="presParOf" srcId="{E58C0286-7DD7-4239-A12F-39A3F04D4B35}" destId="{5ED424CE-96F6-4CD2-8414-EEE92A6068FD}" srcOrd="1" destOrd="0" presId="urn:microsoft.com/office/officeart/2005/8/layout/hierarchy1"/>
    <dgm:cxn modelId="{6C04DAC5-45E1-4788-8F0B-6602E2E1115C}" type="presParOf" srcId="{617E58E8-C890-44FE-B674-3F915F17906E}" destId="{448F3A71-7A9F-4372-B672-0390FEE681A4}" srcOrd="1" destOrd="0" presId="urn:microsoft.com/office/officeart/2005/8/layout/hierarchy1"/>
    <dgm:cxn modelId="{E184ACE3-F6E7-4C23-A365-83D228084CAC}" type="presParOf" srcId="{CCFD65AF-C843-4CE2-8377-4E2732CF4680}" destId="{5BF78386-A673-40B1-B8F3-699E79425EDA}" srcOrd="2" destOrd="0" presId="urn:microsoft.com/office/officeart/2005/8/layout/hierarchy1"/>
    <dgm:cxn modelId="{D7D60359-EDCA-4A0B-BC75-48490E5EFE20}" type="presParOf" srcId="{5BF78386-A673-40B1-B8F3-699E79425EDA}" destId="{3FED5C6A-74D5-42EF-AE60-3D35AE624895}" srcOrd="0" destOrd="0" presId="urn:microsoft.com/office/officeart/2005/8/layout/hierarchy1"/>
    <dgm:cxn modelId="{8388381A-D17D-4342-B0FD-0408CD7622D3}" type="presParOf" srcId="{3FED5C6A-74D5-42EF-AE60-3D35AE624895}" destId="{81A6F2FB-3757-48AC-A774-C778AB76C317}" srcOrd="0" destOrd="0" presId="urn:microsoft.com/office/officeart/2005/8/layout/hierarchy1"/>
    <dgm:cxn modelId="{79C09CB1-CFEF-41F3-8688-D7C8CAC59E16}" type="presParOf" srcId="{3FED5C6A-74D5-42EF-AE60-3D35AE624895}" destId="{4921236D-C88F-4FC3-8DD2-4C5B9CBBDCC2}" srcOrd="1" destOrd="0" presId="urn:microsoft.com/office/officeart/2005/8/layout/hierarchy1"/>
    <dgm:cxn modelId="{3A267A9D-BB9E-49C4-B5B1-78811CC26EC3}" type="presParOf" srcId="{5BF78386-A673-40B1-B8F3-699E79425EDA}" destId="{32760F6D-5759-462D-9F06-9FCD80B0BDF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229749-56EC-4399-B356-226F6596EA4F}" type="doc">
      <dgm:prSet loTypeId="urn:microsoft.com/office/officeart/2018/2/layout/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9A2757E-6B16-4771-A5D9-0B5D6AC901EB}">
      <dgm:prSet/>
      <dgm:spPr/>
      <dgm:t>
        <a:bodyPr/>
        <a:lstStyle/>
        <a:p>
          <a:pPr>
            <a:defRPr b="1"/>
          </a:pPr>
          <a:r>
            <a:rPr lang="en-US" dirty="0"/>
            <a:t>Cannot give or receive money or thing of value for referrals. 12 U.S.C. 2607(a)</a:t>
          </a:r>
        </a:p>
      </dgm:t>
    </dgm:pt>
    <dgm:pt modelId="{DAD55567-BC23-4620-AC5B-B2BEEF8FDDC3}" type="parTrans" cxnId="{297AE5DF-E1DD-467D-A40D-3BC64EBCB847}">
      <dgm:prSet/>
      <dgm:spPr/>
      <dgm:t>
        <a:bodyPr/>
        <a:lstStyle/>
        <a:p>
          <a:endParaRPr lang="en-US"/>
        </a:p>
      </dgm:t>
    </dgm:pt>
    <dgm:pt modelId="{6BCAA351-3AEC-4F4F-9563-FAC0C26CC0E0}" type="sibTrans" cxnId="{297AE5DF-E1DD-467D-A40D-3BC64EBCB847}">
      <dgm:prSet/>
      <dgm:spPr/>
      <dgm:t>
        <a:bodyPr/>
        <a:lstStyle/>
        <a:p>
          <a:endParaRPr lang="en-US"/>
        </a:p>
      </dgm:t>
    </dgm:pt>
    <dgm:pt modelId="{E168E12D-1613-4461-A8F9-F872EC68F3A2}">
      <dgm:prSet custT="1"/>
      <dgm:spPr/>
      <dgm:t>
        <a:bodyPr/>
        <a:lstStyle/>
        <a:p>
          <a:r>
            <a:rPr lang="en-US" sz="1600" dirty="0"/>
            <a:t>Cannot give clients things of value in exchange for referrals!</a:t>
          </a:r>
        </a:p>
      </dgm:t>
    </dgm:pt>
    <dgm:pt modelId="{A8A4A511-F421-4276-8043-1D67F3D785A0}" type="parTrans" cxnId="{FD261A52-61F4-489F-A431-E7E8468B237D}">
      <dgm:prSet/>
      <dgm:spPr/>
      <dgm:t>
        <a:bodyPr/>
        <a:lstStyle/>
        <a:p>
          <a:endParaRPr lang="en-US"/>
        </a:p>
      </dgm:t>
    </dgm:pt>
    <dgm:pt modelId="{623F8D11-4085-4FAA-A549-D47B3CC57C10}" type="sibTrans" cxnId="{FD261A52-61F4-489F-A431-E7E8468B237D}">
      <dgm:prSet/>
      <dgm:spPr/>
      <dgm:t>
        <a:bodyPr/>
        <a:lstStyle/>
        <a:p>
          <a:endParaRPr lang="en-US"/>
        </a:p>
      </dgm:t>
    </dgm:pt>
    <dgm:pt modelId="{C0C0B806-7FFD-4A0D-AEF0-6D5B28D5D25E}">
      <dgm:prSet/>
      <dgm:spPr/>
      <dgm:t>
        <a:bodyPr/>
        <a:lstStyle/>
        <a:p>
          <a:pPr>
            <a:defRPr b="1"/>
          </a:pPr>
          <a:r>
            <a:rPr lang="en-US"/>
            <a:t>Exemptions:</a:t>
          </a:r>
        </a:p>
      </dgm:t>
    </dgm:pt>
    <dgm:pt modelId="{0599A331-D88F-4914-8048-F5D94B615284}" type="parTrans" cxnId="{47E4AFF2-2BDE-4D96-91E9-C72C64F15971}">
      <dgm:prSet/>
      <dgm:spPr/>
      <dgm:t>
        <a:bodyPr/>
        <a:lstStyle/>
        <a:p>
          <a:endParaRPr lang="en-US"/>
        </a:p>
      </dgm:t>
    </dgm:pt>
    <dgm:pt modelId="{40B1C38D-6B31-45FA-A3A0-5D02EB14E792}" type="sibTrans" cxnId="{47E4AFF2-2BDE-4D96-91E9-C72C64F15971}">
      <dgm:prSet/>
      <dgm:spPr/>
      <dgm:t>
        <a:bodyPr/>
        <a:lstStyle/>
        <a:p>
          <a:endParaRPr lang="en-US"/>
        </a:p>
      </dgm:t>
    </dgm:pt>
    <dgm:pt modelId="{F503F5C5-33CF-4506-9BDA-3CF1B1A2EB95}">
      <dgm:prSet custT="1"/>
      <dgm:spPr/>
      <dgm:t>
        <a:bodyPr/>
        <a:lstStyle/>
        <a:p>
          <a:pPr>
            <a:buFont typeface="Arial" panose="020B0604020202020204" pitchFamily="34" charset="0"/>
            <a:buChar char="•"/>
          </a:pPr>
          <a:r>
            <a:rPr lang="en-US" sz="1600" dirty="0"/>
            <a:t>- Current tenants receiving “finders fees”</a:t>
          </a:r>
        </a:p>
      </dgm:t>
    </dgm:pt>
    <dgm:pt modelId="{0C0505C6-E41E-45D5-A9EF-25871B970262}" type="parTrans" cxnId="{E1E72AB0-9F72-47EB-A1EA-211E11EF1F4B}">
      <dgm:prSet/>
      <dgm:spPr/>
      <dgm:t>
        <a:bodyPr/>
        <a:lstStyle/>
        <a:p>
          <a:endParaRPr lang="en-US"/>
        </a:p>
      </dgm:t>
    </dgm:pt>
    <dgm:pt modelId="{70442F5E-5A52-4F5E-A839-F6A5A3303968}" type="sibTrans" cxnId="{E1E72AB0-9F72-47EB-A1EA-211E11EF1F4B}">
      <dgm:prSet/>
      <dgm:spPr/>
      <dgm:t>
        <a:bodyPr/>
        <a:lstStyle/>
        <a:p>
          <a:endParaRPr lang="en-US"/>
        </a:p>
      </dgm:t>
    </dgm:pt>
    <dgm:pt modelId="{9D8F7702-4124-47F9-9672-C2FC81AF0BC1}">
      <dgm:prSet custT="1"/>
      <dgm:spPr/>
      <dgm:t>
        <a:bodyPr/>
        <a:lstStyle/>
        <a:p>
          <a:pPr>
            <a:buFont typeface="Arial" panose="020B0604020202020204" pitchFamily="34" charset="0"/>
            <a:buChar char="•"/>
          </a:pPr>
          <a:r>
            <a:rPr lang="en-US" sz="1600" dirty="0"/>
            <a:t>- Referral fees between agents and brokers, pursuant to cooperative referral agreements and arrangements. 12 U.S.C. 2607(c)(3)</a:t>
          </a:r>
        </a:p>
      </dgm:t>
    </dgm:pt>
    <dgm:pt modelId="{67426381-2199-44EE-BF98-F6F753BC2CE2}" type="parTrans" cxnId="{86BE5EAC-4F51-493D-A9B5-9E8A09FFD29E}">
      <dgm:prSet/>
      <dgm:spPr/>
      <dgm:t>
        <a:bodyPr/>
        <a:lstStyle/>
        <a:p>
          <a:endParaRPr lang="en-US"/>
        </a:p>
      </dgm:t>
    </dgm:pt>
    <dgm:pt modelId="{BED2EE6C-335D-472F-A96A-042035E0B22C}" type="sibTrans" cxnId="{86BE5EAC-4F51-493D-A9B5-9E8A09FFD29E}">
      <dgm:prSet/>
      <dgm:spPr/>
      <dgm:t>
        <a:bodyPr/>
        <a:lstStyle/>
        <a:p>
          <a:endParaRPr lang="en-US"/>
        </a:p>
      </dgm:t>
    </dgm:pt>
    <dgm:pt modelId="{42BC1D91-3F8E-46DD-A937-312FA272588C}">
      <dgm:prSet custT="1"/>
      <dgm:spPr/>
      <dgm:t>
        <a:bodyPr/>
        <a:lstStyle/>
        <a:p>
          <a:pPr>
            <a:buFont typeface="Arial" panose="020B0604020202020204" pitchFamily="34" charset="0"/>
            <a:buChar char="•"/>
          </a:pPr>
          <a:r>
            <a:rPr lang="en-US" sz="1600" dirty="0"/>
            <a:t>- Affiliated business arrangements, if properly disclosed</a:t>
          </a:r>
        </a:p>
      </dgm:t>
    </dgm:pt>
    <dgm:pt modelId="{A7E364D2-97DC-480E-8114-5A9FD7C807AF}" type="parTrans" cxnId="{E2773435-28AD-4978-8A3F-7B6F83433A20}">
      <dgm:prSet/>
      <dgm:spPr/>
      <dgm:t>
        <a:bodyPr/>
        <a:lstStyle/>
        <a:p>
          <a:endParaRPr lang="en-US"/>
        </a:p>
      </dgm:t>
    </dgm:pt>
    <dgm:pt modelId="{3805C2CF-9108-4FE9-B860-7AC2269B3B82}" type="sibTrans" cxnId="{E2773435-28AD-4978-8A3F-7B6F83433A20}">
      <dgm:prSet/>
      <dgm:spPr/>
      <dgm:t>
        <a:bodyPr/>
        <a:lstStyle/>
        <a:p>
          <a:endParaRPr lang="en-US"/>
        </a:p>
      </dgm:t>
    </dgm:pt>
    <dgm:pt modelId="{0C5073CA-32B3-4B01-8941-5722822DBCDE}" type="pres">
      <dgm:prSet presAssocID="{30229749-56EC-4399-B356-226F6596EA4F}" presName="root" presStyleCnt="0">
        <dgm:presLayoutVars>
          <dgm:dir/>
          <dgm:resizeHandles val="exact"/>
        </dgm:presLayoutVars>
      </dgm:prSet>
      <dgm:spPr/>
    </dgm:pt>
    <dgm:pt modelId="{A0FD045A-0045-4EA6-B957-71D19F00C66C}" type="pres">
      <dgm:prSet presAssocID="{E9A2757E-6B16-4771-A5D9-0B5D6AC901EB}" presName="compNode" presStyleCnt="0"/>
      <dgm:spPr/>
    </dgm:pt>
    <dgm:pt modelId="{CA926A58-0CC6-4814-A969-C1A58B3DCB03}" type="pres">
      <dgm:prSet presAssocID="{E9A2757E-6B16-4771-A5D9-0B5D6AC901EB}"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oney"/>
        </a:ext>
      </dgm:extLst>
    </dgm:pt>
    <dgm:pt modelId="{6B3A8D69-F4F1-4AA0-AE8E-95C2066C7008}" type="pres">
      <dgm:prSet presAssocID="{E9A2757E-6B16-4771-A5D9-0B5D6AC901EB}" presName="iconSpace" presStyleCnt="0"/>
      <dgm:spPr/>
    </dgm:pt>
    <dgm:pt modelId="{E12E3FE6-587C-4F51-87AE-AA9E1DA29D6A}" type="pres">
      <dgm:prSet presAssocID="{E9A2757E-6B16-4771-A5D9-0B5D6AC901EB}" presName="parTx" presStyleLbl="revTx" presStyleIdx="0" presStyleCnt="4">
        <dgm:presLayoutVars>
          <dgm:chMax val="0"/>
          <dgm:chPref val="0"/>
        </dgm:presLayoutVars>
      </dgm:prSet>
      <dgm:spPr/>
    </dgm:pt>
    <dgm:pt modelId="{93260E7D-ACB1-4C77-A03E-A716F4BA8619}" type="pres">
      <dgm:prSet presAssocID="{E9A2757E-6B16-4771-A5D9-0B5D6AC901EB}" presName="txSpace" presStyleCnt="0"/>
      <dgm:spPr/>
    </dgm:pt>
    <dgm:pt modelId="{A4D202EE-561B-41C8-853F-D5A422F41975}" type="pres">
      <dgm:prSet presAssocID="{E9A2757E-6B16-4771-A5D9-0B5D6AC901EB}" presName="desTx" presStyleLbl="revTx" presStyleIdx="1" presStyleCnt="4">
        <dgm:presLayoutVars/>
      </dgm:prSet>
      <dgm:spPr/>
    </dgm:pt>
    <dgm:pt modelId="{0130728D-011B-46D1-8B38-64F2465A54A1}" type="pres">
      <dgm:prSet presAssocID="{6BCAA351-3AEC-4F4F-9563-FAC0C26CC0E0}" presName="sibTrans" presStyleCnt="0"/>
      <dgm:spPr/>
    </dgm:pt>
    <dgm:pt modelId="{4BAB919B-ECA2-4D0A-A640-28C68620D2CA}" type="pres">
      <dgm:prSet presAssocID="{C0C0B806-7FFD-4A0D-AEF0-6D5B28D5D25E}" presName="compNode" presStyleCnt="0"/>
      <dgm:spPr/>
    </dgm:pt>
    <dgm:pt modelId="{447FCFA9-E141-4669-8EF6-7B586146BCCE}" type="pres">
      <dgm:prSet presAssocID="{C0C0B806-7FFD-4A0D-AEF0-6D5B28D5D25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tract"/>
        </a:ext>
      </dgm:extLst>
    </dgm:pt>
    <dgm:pt modelId="{3E460E82-E560-4905-876B-FE57BCAC5D02}" type="pres">
      <dgm:prSet presAssocID="{C0C0B806-7FFD-4A0D-AEF0-6D5B28D5D25E}" presName="iconSpace" presStyleCnt="0"/>
      <dgm:spPr/>
    </dgm:pt>
    <dgm:pt modelId="{97563363-4D31-4670-89AF-761E6AEE08F2}" type="pres">
      <dgm:prSet presAssocID="{C0C0B806-7FFD-4A0D-AEF0-6D5B28D5D25E}" presName="parTx" presStyleLbl="revTx" presStyleIdx="2" presStyleCnt="4">
        <dgm:presLayoutVars>
          <dgm:chMax val="0"/>
          <dgm:chPref val="0"/>
        </dgm:presLayoutVars>
      </dgm:prSet>
      <dgm:spPr/>
    </dgm:pt>
    <dgm:pt modelId="{B13FB000-17E2-4C34-80BA-E4E9B0253439}" type="pres">
      <dgm:prSet presAssocID="{C0C0B806-7FFD-4A0D-AEF0-6D5B28D5D25E}" presName="txSpace" presStyleCnt="0"/>
      <dgm:spPr/>
    </dgm:pt>
    <dgm:pt modelId="{DB1D6435-D903-4A9B-A54D-490967FE1750}" type="pres">
      <dgm:prSet presAssocID="{C0C0B806-7FFD-4A0D-AEF0-6D5B28D5D25E}" presName="desTx" presStyleLbl="revTx" presStyleIdx="3" presStyleCnt="4" custLinFactNeighborX="-882" custLinFactNeighborY="-10219">
        <dgm:presLayoutVars/>
      </dgm:prSet>
      <dgm:spPr/>
    </dgm:pt>
  </dgm:ptLst>
  <dgm:cxnLst>
    <dgm:cxn modelId="{3619DA19-0253-4232-9EB2-A093C0278FE4}" type="presOf" srcId="{E168E12D-1613-4461-A8F9-F872EC68F3A2}" destId="{A4D202EE-561B-41C8-853F-D5A422F41975}" srcOrd="0" destOrd="0" presId="urn:microsoft.com/office/officeart/2018/2/layout/IconLabelDescriptionList"/>
    <dgm:cxn modelId="{E2773435-28AD-4978-8A3F-7B6F83433A20}" srcId="{C0C0B806-7FFD-4A0D-AEF0-6D5B28D5D25E}" destId="{42BC1D91-3F8E-46DD-A937-312FA272588C}" srcOrd="2" destOrd="0" parTransId="{A7E364D2-97DC-480E-8114-5A9FD7C807AF}" sibTransId="{3805C2CF-9108-4FE9-B860-7AC2269B3B82}"/>
    <dgm:cxn modelId="{6D8C3B3D-7AF0-4A09-9925-3A3A39705E6C}" type="presOf" srcId="{30229749-56EC-4399-B356-226F6596EA4F}" destId="{0C5073CA-32B3-4B01-8941-5722822DBCDE}" srcOrd="0" destOrd="0" presId="urn:microsoft.com/office/officeart/2018/2/layout/IconLabelDescriptionList"/>
    <dgm:cxn modelId="{FD261A52-61F4-489F-A431-E7E8468B237D}" srcId="{E9A2757E-6B16-4771-A5D9-0B5D6AC901EB}" destId="{E168E12D-1613-4461-A8F9-F872EC68F3A2}" srcOrd="0" destOrd="0" parTransId="{A8A4A511-F421-4276-8043-1D67F3D785A0}" sibTransId="{623F8D11-4085-4FAA-A549-D47B3CC57C10}"/>
    <dgm:cxn modelId="{E30AC58F-9064-49FD-AE03-DBE51ECD1B81}" type="presOf" srcId="{42BC1D91-3F8E-46DD-A937-312FA272588C}" destId="{DB1D6435-D903-4A9B-A54D-490967FE1750}" srcOrd="0" destOrd="2" presId="urn:microsoft.com/office/officeart/2018/2/layout/IconLabelDescriptionList"/>
    <dgm:cxn modelId="{86BE5EAC-4F51-493D-A9B5-9E8A09FFD29E}" srcId="{C0C0B806-7FFD-4A0D-AEF0-6D5B28D5D25E}" destId="{9D8F7702-4124-47F9-9672-C2FC81AF0BC1}" srcOrd="1" destOrd="0" parTransId="{67426381-2199-44EE-BF98-F6F753BC2CE2}" sibTransId="{BED2EE6C-335D-472F-A96A-042035E0B22C}"/>
    <dgm:cxn modelId="{E1E72AB0-9F72-47EB-A1EA-211E11EF1F4B}" srcId="{C0C0B806-7FFD-4A0D-AEF0-6D5B28D5D25E}" destId="{F503F5C5-33CF-4506-9BDA-3CF1B1A2EB95}" srcOrd="0" destOrd="0" parTransId="{0C0505C6-E41E-45D5-A9EF-25871B970262}" sibTransId="{70442F5E-5A52-4F5E-A839-F6A5A3303968}"/>
    <dgm:cxn modelId="{1A99C2C7-6B16-46E8-B8D7-2888281CC36B}" type="presOf" srcId="{C0C0B806-7FFD-4A0D-AEF0-6D5B28D5D25E}" destId="{97563363-4D31-4670-89AF-761E6AEE08F2}" srcOrd="0" destOrd="0" presId="urn:microsoft.com/office/officeart/2018/2/layout/IconLabelDescriptionList"/>
    <dgm:cxn modelId="{85359FD5-52E5-4CAA-B10D-A4FB6D95AB2F}" type="presOf" srcId="{E9A2757E-6B16-4771-A5D9-0B5D6AC901EB}" destId="{E12E3FE6-587C-4F51-87AE-AA9E1DA29D6A}" srcOrd="0" destOrd="0" presId="urn:microsoft.com/office/officeart/2018/2/layout/IconLabelDescriptionList"/>
    <dgm:cxn modelId="{297AE5DF-E1DD-467D-A40D-3BC64EBCB847}" srcId="{30229749-56EC-4399-B356-226F6596EA4F}" destId="{E9A2757E-6B16-4771-A5D9-0B5D6AC901EB}" srcOrd="0" destOrd="0" parTransId="{DAD55567-BC23-4620-AC5B-B2BEEF8FDDC3}" sibTransId="{6BCAA351-3AEC-4F4F-9563-FAC0C26CC0E0}"/>
    <dgm:cxn modelId="{47E4AFF2-2BDE-4D96-91E9-C72C64F15971}" srcId="{30229749-56EC-4399-B356-226F6596EA4F}" destId="{C0C0B806-7FFD-4A0D-AEF0-6D5B28D5D25E}" srcOrd="1" destOrd="0" parTransId="{0599A331-D88F-4914-8048-F5D94B615284}" sibTransId="{40B1C38D-6B31-45FA-A3A0-5D02EB14E792}"/>
    <dgm:cxn modelId="{0D5797F4-03E5-4F22-9513-3B57472F836C}" type="presOf" srcId="{F503F5C5-33CF-4506-9BDA-3CF1B1A2EB95}" destId="{DB1D6435-D903-4A9B-A54D-490967FE1750}" srcOrd="0" destOrd="0" presId="urn:microsoft.com/office/officeart/2018/2/layout/IconLabelDescriptionList"/>
    <dgm:cxn modelId="{521678FE-3EF1-4E73-A8BD-ABC3202A06ED}" type="presOf" srcId="{9D8F7702-4124-47F9-9672-C2FC81AF0BC1}" destId="{DB1D6435-D903-4A9B-A54D-490967FE1750}" srcOrd="0" destOrd="1" presId="urn:microsoft.com/office/officeart/2018/2/layout/IconLabelDescriptionList"/>
    <dgm:cxn modelId="{14626601-D64C-4910-A615-5AE679D11618}" type="presParOf" srcId="{0C5073CA-32B3-4B01-8941-5722822DBCDE}" destId="{A0FD045A-0045-4EA6-B957-71D19F00C66C}" srcOrd="0" destOrd="0" presId="urn:microsoft.com/office/officeart/2018/2/layout/IconLabelDescriptionList"/>
    <dgm:cxn modelId="{5E4FE7BD-4213-4772-82B5-A2B72EA39883}" type="presParOf" srcId="{A0FD045A-0045-4EA6-B957-71D19F00C66C}" destId="{CA926A58-0CC6-4814-A969-C1A58B3DCB03}" srcOrd="0" destOrd="0" presId="urn:microsoft.com/office/officeart/2018/2/layout/IconLabelDescriptionList"/>
    <dgm:cxn modelId="{E48A3299-0230-4513-8FE0-DFFF879EF140}" type="presParOf" srcId="{A0FD045A-0045-4EA6-B957-71D19F00C66C}" destId="{6B3A8D69-F4F1-4AA0-AE8E-95C2066C7008}" srcOrd="1" destOrd="0" presId="urn:microsoft.com/office/officeart/2018/2/layout/IconLabelDescriptionList"/>
    <dgm:cxn modelId="{73E4F917-46DE-40F2-81B6-6B49977643FC}" type="presParOf" srcId="{A0FD045A-0045-4EA6-B957-71D19F00C66C}" destId="{E12E3FE6-587C-4F51-87AE-AA9E1DA29D6A}" srcOrd="2" destOrd="0" presId="urn:microsoft.com/office/officeart/2018/2/layout/IconLabelDescriptionList"/>
    <dgm:cxn modelId="{8353BC6B-7DD0-4D0E-8629-9B0DEF075413}" type="presParOf" srcId="{A0FD045A-0045-4EA6-B957-71D19F00C66C}" destId="{93260E7D-ACB1-4C77-A03E-A716F4BA8619}" srcOrd="3" destOrd="0" presId="urn:microsoft.com/office/officeart/2018/2/layout/IconLabelDescriptionList"/>
    <dgm:cxn modelId="{E9EC248C-0946-4DA9-95BC-B50B456D329D}" type="presParOf" srcId="{A0FD045A-0045-4EA6-B957-71D19F00C66C}" destId="{A4D202EE-561B-41C8-853F-D5A422F41975}" srcOrd="4" destOrd="0" presId="urn:microsoft.com/office/officeart/2018/2/layout/IconLabelDescriptionList"/>
    <dgm:cxn modelId="{7663E8C0-4BAA-4DD1-8F90-7978143D16F6}" type="presParOf" srcId="{0C5073CA-32B3-4B01-8941-5722822DBCDE}" destId="{0130728D-011B-46D1-8B38-64F2465A54A1}" srcOrd="1" destOrd="0" presId="urn:microsoft.com/office/officeart/2018/2/layout/IconLabelDescriptionList"/>
    <dgm:cxn modelId="{360D6709-D0E4-401B-9487-9642AE34B669}" type="presParOf" srcId="{0C5073CA-32B3-4B01-8941-5722822DBCDE}" destId="{4BAB919B-ECA2-4D0A-A640-28C68620D2CA}" srcOrd="2" destOrd="0" presId="urn:microsoft.com/office/officeart/2018/2/layout/IconLabelDescriptionList"/>
    <dgm:cxn modelId="{3D27FF96-84F8-445A-A456-29382ED5ADE0}" type="presParOf" srcId="{4BAB919B-ECA2-4D0A-A640-28C68620D2CA}" destId="{447FCFA9-E141-4669-8EF6-7B586146BCCE}" srcOrd="0" destOrd="0" presId="urn:microsoft.com/office/officeart/2018/2/layout/IconLabelDescriptionList"/>
    <dgm:cxn modelId="{51F7A1CB-65BA-4C95-9E84-FFA676C76663}" type="presParOf" srcId="{4BAB919B-ECA2-4D0A-A640-28C68620D2CA}" destId="{3E460E82-E560-4905-876B-FE57BCAC5D02}" srcOrd="1" destOrd="0" presId="urn:microsoft.com/office/officeart/2018/2/layout/IconLabelDescriptionList"/>
    <dgm:cxn modelId="{6CADED4D-6C9D-45A5-8B02-9DF65A5D0B78}" type="presParOf" srcId="{4BAB919B-ECA2-4D0A-A640-28C68620D2CA}" destId="{97563363-4D31-4670-89AF-761E6AEE08F2}" srcOrd="2" destOrd="0" presId="urn:microsoft.com/office/officeart/2018/2/layout/IconLabelDescriptionList"/>
    <dgm:cxn modelId="{7C584DCE-028F-4F50-BD92-1998A09EAF91}" type="presParOf" srcId="{4BAB919B-ECA2-4D0A-A640-28C68620D2CA}" destId="{B13FB000-17E2-4C34-80BA-E4E9B0253439}" srcOrd="3" destOrd="0" presId="urn:microsoft.com/office/officeart/2018/2/layout/IconLabelDescriptionList"/>
    <dgm:cxn modelId="{7AFC192D-6FBD-4EDA-9520-1252CCF3A3CC}" type="presParOf" srcId="{4BAB919B-ECA2-4D0A-A640-28C68620D2CA}" destId="{DB1D6435-D903-4A9B-A54D-490967FE1750}"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9B3CFCE-C73A-4E75-824F-A7CE6C8A9C41}"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A9C515C3-5798-4CAF-9B9D-62AE4944DB9E}">
      <dgm:prSet/>
      <dgm:spPr/>
      <dgm:t>
        <a:bodyPr/>
        <a:lstStyle/>
        <a:p>
          <a:r>
            <a:rPr lang="en-US"/>
            <a:t>This is to give you notice that [referring party] has a business relationship with [settlement services provider(s)]. [Describe the nature of the relationship between the referring party and the provider(s), including percentage of ownership interest, if applicable.] Because of this relationship, this referral may provide [referring party] a financial or other benefit.</a:t>
          </a:r>
        </a:p>
      </dgm:t>
    </dgm:pt>
    <dgm:pt modelId="{A179CC33-AB9A-49B7-853D-BED3C4AF7F63}" type="parTrans" cxnId="{A1D74D25-6851-40E1-9C1D-3A64E4A319E4}">
      <dgm:prSet/>
      <dgm:spPr/>
      <dgm:t>
        <a:bodyPr/>
        <a:lstStyle/>
        <a:p>
          <a:endParaRPr lang="en-US"/>
        </a:p>
      </dgm:t>
    </dgm:pt>
    <dgm:pt modelId="{FAF1BA41-FADA-40C7-ABCD-30163FF3AE3E}" type="sibTrans" cxnId="{A1D74D25-6851-40E1-9C1D-3A64E4A319E4}">
      <dgm:prSet/>
      <dgm:spPr/>
      <dgm:t>
        <a:bodyPr/>
        <a:lstStyle/>
        <a:p>
          <a:endParaRPr lang="en-US"/>
        </a:p>
      </dgm:t>
    </dgm:pt>
    <dgm:pt modelId="{83539810-E06D-499F-BF0B-BBCFF9EAFDF5}">
      <dgm:prSet/>
      <dgm:spPr/>
      <dgm:t>
        <a:bodyPr/>
        <a:lstStyle/>
        <a:p>
          <a:r>
            <a:rPr lang="en-US"/>
            <a:t>[A.] Set forth below is the estimated charge or range of charges for the settlement services listed. You are NOT required to use the listed provider(s) as a condition for [settlement of your loan on] [or] [purchase, sale, or refinance of] the subject property. THERE ARE FREQUENTLY OTHER SETTLEMENT SERVICE PROVIDERS AVAILABLE WITH SIMILAR SERVICES. YOU ARE FREE TO SHOP AROUND TO DETERMINE THAT YOU ARE RECEIVING THE BEST SERVICES AND THE BEST RATE FOR THESE SERVICES.</a:t>
          </a:r>
        </a:p>
      </dgm:t>
    </dgm:pt>
    <dgm:pt modelId="{79E39D3E-1874-4DC3-8288-72F67C72B448}" type="parTrans" cxnId="{1AC69AAE-8541-45FD-B147-C44A479B181E}">
      <dgm:prSet/>
      <dgm:spPr/>
      <dgm:t>
        <a:bodyPr/>
        <a:lstStyle/>
        <a:p>
          <a:endParaRPr lang="en-US"/>
        </a:p>
      </dgm:t>
    </dgm:pt>
    <dgm:pt modelId="{A650D34C-D7A7-41DC-9437-2609B44485B4}" type="sibTrans" cxnId="{1AC69AAE-8541-45FD-B147-C44A479B181E}">
      <dgm:prSet/>
      <dgm:spPr/>
      <dgm:t>
        <a:bodyPr/>
        <a:lstStyle/>
        <a:p>
          <a:endParaRPr lang="en-US"/>
        </a:p>
      </dgm:t>
    </dgm:pt>
    <dgm:pt modelId="{EDD5C59A-A79B-4E9E-935F-F6436C2D7D63}">
      <dgm:prSet/>
      <dgm:spPr/>
      <dgm:t>
        <a:bodyPr/>
        <a:lstStyle/>
        <a:p>
          <a:r>
            <a:rPr lang="en-US"/>
            <a:t>[B.] Set forth below is the estimated charge or range of charges for the settlement services of an attorney, credit reporting agency, or real estate appraiser that we, as your lender, will require you to use, as a condition of your loan on this property, to represent our interests in the transaction.</a:t>
          </a:r>
        </a:p>
      </dgm:t>
    </dgm:pt>
    <dgm:pt modelId="{38C46B30-6880-4E98-8D79-C1C6A1D0679C}" type="parTrans" cxnId="{8204C8C4-F25B-4380-B9D3-ADCFA6ECE1A1}">
      <dgm:prSet/>
      <dgm:spPr/>
      <dgm:t>
        <a:bodyPr/>
        <a:lstStyle/>
        <a:p>
          <a:endParaRPr lang="en-US"/>
        </a:p>
      </dgm:t>
    </dgm:pt>
    <dgm:pt modelId="{A319072A-DB6E-478E-9ECE-497C694E8C60}" type="sibTrans" cxnId="{8204C8C4-F25B-4380-B9D3-ADCFA6ECE1A1}">
      <dgm:prSet/>
      <dgm:spPr/>
      <dgm:t>
        <a:bodyPr/>
        <a:lstStyle/>
        <a:p>
          <a:endParaRPr lang="en-US"/>
        </a:p>
      </dgm:t>
    </dgm:pt>
    <dgm:pt modelId="{28A346D5-7695-429F-9440-99B3AD24500E}">
      <dgm:prSet/>
      <dgm:spPr/>
      <dgm:t>
        <a:bodyPr/>
        <a:lstStyle/>
        <a:p>
          <a:r>
            <a:rPr lang="en-US">
              <a:hlinkClick xmlns:r="http://schemas.openxmlformats.org/officeDocument/2006/relationships" r:id="rId1"/>
            </a:rPr>
            <a:t>https://www.consumerfinance.gov/rules-policy/regulations/1024/d/</a:t>
          </a:r>
          <a:r>
            <a:rPr lang="en-US"/>
            <a:t> </a:t>
          </a:r>
        </a:p>
      </dgm:t>
    </dgm:pt>
    <dgm:pt modelId="{CF1FE48B-B063-42B8-B9ED-AE26FBBBE12F}" type="parTrans" cxnId="{6A2F729D-AC8C-472D-A29E-31EB860905E8}">
      <dgm:prSet/>
      <dgm:spPr/>
      <dgm:t>
        <a:bodyPr/>
        <a:lstStyle/>
        <a:p>
          <a:endParaRPr lang="en-US"/>
        </a:p>
      </dgm:t>
    </dgm:pt>
    <dgm:pt modelId="{EE0E983B-9D4E-40A0-9296-8AA59E1538AA}" type="sibTrans" cxnId="{6A2F729D-AC8C-472D-A29E-31EB860905E8}">
      <dgm:prSet/>
      <dgm:spPr/>
      <dgm:t>
        <a:bodyPr/>
        <a:lstStyle/>
        <a:p>
          <a:endParaRPr lang="en-US"/>
        </a:p>
      </dgm:t>
    </dgm:pt>
    <dgm:pt modelId="{DBC3F7CF-C22A-4644-92C9-C0B5A6FFD97B}" type="pres">
      <dgm:prSet presAssocID="{69B3CFCE-C73A-4E75-824F-A7CE6C8A9C41}" presName="vert0" presStyleCnt="0">
        <dgm:presLayoutVars>
          <dgm:dir/>
          <dgm:animOne val="branch"/>
          <dgm:animLvl val="lvl"/>
        </dgm:presLayoutVars>
      </dgm:prSet>
      <dgm:spPr/>
    </dgm:pt>
    <dgm:pt modelId="{F4F79D62-CE2D-43F5-A2CA-E4903675A7DE}" type="pres">
      <dgm:prSet presAssocID="{A9C515C3-5798-4CAF-9B9D-62AE4944DB9E}" presName="thickLine" presStyleLbl="alignNode1" presStyleIdx="0" presStyleCnt="4"/>
      <dgm:spPr/>
    </dgm:pt>
    <dgm:pt modelId="{5C002382-5C3A-4687-8735-C032763BC350}" type="pres">
      <dgm:prSet presAssocID="{A9C515C3-5798-4CAF-9B9D-62AE4944DB9E}" presName="horz1" presStyleCnt="0"/>
      <dgm:spPr/>
    </dgm:pt>
    <dgm:pt modelId="{E58DE89F-89CB-4D1B-9CAA-3869E303E1E1}" type="pres">
      <dgm:prSet presAssocID="{A9C515C3-5798-4CAF-9B9D-62AE4944DB9E}" presName="tx1" presStyleLbl="revTx" presStyleIdx="0" presStyleCnt="4"/>
      <dgm:spPr/>
    </dgm:pt>
    <dgm:pt modelId="{2748D81D-196E-486D-A8F4-BEA3A32B7EA4}" type="pres">
      <dgm:prSet presAssocID="{A9C515C3-5798-4CAF-9B9D-62AE4944DB9E}" presName="vert1" presStyleCnt="0"/>
      <dgm:spPr/>
    </dgm:pt>
    <dgm:pt modelId="{FD0B09DE-E388-4323-96A5-9565E562A4C7}" type="pres">
      <dgm:prSet presAssocID="{83539810-E06D-499F-BF0B-BBCFF9EAFDF5}" presName="thickLine" presStyleLbl="alignNode1" presStyleIdx="1" presStyleCnt="4"/>
      <dgm:spPr/>
    </dgm:pt>
    <dgm:pt modelId="{0DE4505B-6993-45F6-B56F-AB53536DA064}" type="pres">
      <dgm:prSet presAssocID="{83539810-E06D-499F-BF0B-BBCFF9EAFDF5}" presName="horz1" presStyleCnt="0"/>
      <dgm:spPr/>
    </dgm:pt>
    <dgm:pt modelId="{8626FD50-234B-43F5-B1E1-9C0921C189D4}" type="pres">
      <dgm:prSet presAssocID="{83539810-E06D-499F-BF0B-BBCFF9EAFDF5}" presName="tx1" presStyleLbl="revTx" presStyleIdx="1" presStyleCnt="4"/>
      <dgm:spPr/>
    </dgm:pt>
    <dgm:pt modelId="{A06D47C6-6CB3-4A5A-80BC-4C8DA59E6FDD}" type="pres">
      <dgm:prSet presAssocID="{83539810-E06D-499F-BF0B-BBCFF9EAFDF5}" presName="vert1" presStyleCnt="0"/>
      <dgm:spPr/>
    </dgm:pt>
    <dgm:pt modelId="{F2C6AF5D-E5F3-4118-8B4E-E15A8CFE0CB7}" type="pres">
      <dgm:prSet presAssocID="{EDD5C59A-A79B-4E9E-935F-F6436C2D7D63}" presName="thickLine" presStyleLbl="alignNode1" presStyleIdx="2" presStyleCnt="4"/>
      <dgm:spPr/>
    </dgm:pt>
    <dgm:pt modelId="{B8AFE991-FD31-4FEB-9B16-21AE9F0B0EF3}" type="pres">
      <dgm:prSet presAssocID="{EDD5C59A-A79B-4E9E-935F-F6436C2D7D63}" presName="horz1" presStyleCnt="0"/>
      <dgm:spPr/>
    </dgm:pt>
    <dgm:pt modelId="{161B021E-72DB-4AA6-B2BB-CC93C21B65F6}" type="pres">
      <dgm:prSet presAssocID="{EDD5C59A-A79B-4E9E-935F-F6436C2D7D63}" presName="tx1" presStyleLbl="revTx" presStyleIdx="2" presStyleCnt="4"/>
      <dgm:spPr/>
    </dgm:pt>
    <dgm:pt modelId="{27A50C9F-2128-4977-BD20-04FC036B6804}" type="pres">
      <dgm:prSet presAssocID="{EDD5C59A-A79B-4E9E-935F-F6436C2D7D63}" presName="vert1" presStyleCnt="0"/>
      <dgm:spPr/>
    </dgm:pt>
    <dgm:pt modelId="{9AEBB415-9DD7-4399-A5B9-0F9A77F56B2B}" type="pres">
      <dgm:prSet presAssocID="{28A346D5-7695-429F-9440-99B3AD24500E}" presName="thickLine" presStyleLbl="alignNode1" presStyleIdx="3" presStyleCnt="4"/>
      <dgm:spPr/>
    </dgm:pt>
    <dgm:pt modelId="{3F12FA3D-58C2-4B93-8E41-83B641873030}" type="pres">
      <dgm:prSet presAssocID="{28A346D5-7695-429F-9440-99B3AD24500E}" presName="horz1" presStyleCnt="0"/>
      <dgm:spPr/>
    </dgm:pt>
    <dgm:pt modelId="{0C0B21B1-C80F-4179-B94F-117574CC6A7C}" type="pres">
      <dgm:prSet presAssocID="{28A346D5-7695-429F-9440-99B3AD24500E}" presName="tx1" presStyleLbl="revTx" presStyleIdx="3" presStyleCnt="4"/>
      <dgm:spPr/>
    </dgm:pt>
    <dgm:pt modelId="{969DCBB6-0738-47ED-9948-DA2CA54832EF}" type="pres">
      <dgm:prSet presAssocID="{28A346D5-7695-429F-9440-99B3AD24500E}" presName="vert1" presStyleCnt="0"/>
      <dgm:spPr/>
    </dgm:pt>
  </dgm:ptLst>
  <dgm:cxnLst>
    <dgm:cxn modelId="{86293106-1B0D-4E9C-B8EE-6E3F64C6E469}" type="presOf" srcId="{A9C515C3-5798-4CAF-9B9D-62AE4944DB9E}" destId="{E58DE89F-89CB-4D1B-9CAA-3869E303E1E1}" srcOrd="0" destOrd="0" presId="urn:microsoft.com/office/officeart/2008/layout/LinedList"/>
    <dgm:cxn modelId="{A1D74D25-6851-40E1-9C1D-3A64E4A319E4}" srcId="{69B3CFCE-C73A-4E75-824F-A7CE6C8A9C41}" destId="{A9C515C3-5798-4CAF-9B9D-62AE4944DB9E}" srcOrd="0" destOrd="0" parTransId="{A179CC33-AB9A-49B7-853D-BED3C4AF7F63}" sibTransId="{FAF1BA41-FADA-40C7-ABCD-30163FF3AE3E}"/>
    <dgm:cxn modelId="{94641C27-80A7-4578-8C8B-9AE78042D755}" type="presOf" srcId="{EDD5C59A-A79B-4E9E-935F-F6436C2D7D63}" destId="{161B021E-72DB-4AA6-B2BB-CC93C21B65F6}" srcOrd="0" destOrd="0" presId="urn:microsoft.com/office/officeart/2008/layout/LinedList"/>
    <dgm:cxn modelId="{1C4B8830-5F8B-461C-9569-96DBC7C3C695}" type="presOf" srcId="{69B3CFCE-C73A-4E75-824F-A7CE6C8A9C41}" destId="{DBC3F7CF-C22A-4644-92C9-C0B5A6FFD97B}" srcOrd="0" destOrd="0" presId="urn:microsoft.com/office/officeart/2008/layout/LinedList"/>
    <dgm:cxn modelId="{6A2F729D-AC8C-472D-A29E-31EB860905E8}" srcId="{69B3CFCE-C73A-4E75-824F-A7CE6C8A9C41}" destId="{28A346D5-7695-429F-9440-99B3AD24500E}" srcOrd="3" destOrd="0" parTransId="{CF1FE48B-B063-42B8-B9ED-AE26FBBBE12F}" sibTransId="{EE0E983B-9D4E-40A0-9296-8AA59E1538AA}"/>
    <dgm:cxn modelId="{1AC69AAE-8541-45FD-B147-C44A479B181E}" srcId="{69B3CFCE-C73A-4E75-824F-A7CE6C8A9C41}" destId="{83539810-E06D-499F-BF0B-BBCFF9EAFDF5}" srcOrd="1" destOrd="0" parTransId="{79E39D3E-1874-4DC3-8288-72F67C72B448}" sibTransId="{A650D34C-D7A7-41DC-9437-2609B44485B4}"/>
    <dgm:cxn modelId="{8204C8C4-F25B-4380-B9D3-ADCFA6ECE1A1}" srcId="{69B3CFCE-C73A-4E75-824F-A7CE6C8A9C41}" destId="{EDD5C59A-A79B-4E9E-935F-F6436C2D7D63}" srcOrd="2" destOrd="0" parTransId="{38C46B30-6880-4E98-8D79-C1C6A1D0679C}" sibTransId="{A319072A-DB6E-478E-9ECE-497C694E8C60}"/>
    <dgm:cxn modelId="{339ABFDD-750E-4EEC-B3F0-46E559E79177}" type="presOf" srcId="{83539810-E06D-499F-BF0B-BBCFF9EAFDF5}" destId="{8626FD50-234B-43F5-B1E1-9C0921C189D4}" srcOrd="0" destOrd="0" presId="urn:microsoft.com/office/officeart/2008/layout/LinedList"/>
    <dgm:cxn modelId="{1E6074EB-32E9-45D5-914C-FCE83500DFED}" type="presOf" srcId="{28A346D5-7695-429F-9440-99B3AD24500E}" destId="{0C0B21B1-C80F-4179-B94F-117574CC6A7C}" srcOrd="0" destOrd="0" presId="urn:microsoft.com/office/officeart/2008/layout/LinedList"/>
    <dgm:cxn modelId="{9BE9F24D-9BD6-486A-9D0F-A63964F7AB9A}" type="presParOf" srcId="{DBC3F7CF-C22A-4644-92C9-C0B5A6FFD97B}" destId="{F4F79D62-CE2D-43F5-A2CA-E4903675A7DE}" srcOrd="0" destOrd="0" presId="urn:microsoft.com/office/officeart/2008/layout/LinedList"/>
    <dgm:cxn modelId="{8DE6453A-EA2B-4B60-93BE-2F1040D6E08A}" type="presParOf" srcId="{DBC3F7CF-C22A-4644-92C9-C0B5A6FFD97B}" destId="{5C002382-5C3A-4687-8735-C032763BC350}" srcOrd="1" destOrd="0" presId="urn:microsoft.com/office/officeart/2008/layout/LinedList"/>
    <dgm:cxn modelId="{EFE55B30-848A-4D0E-9F22-B7C47B6B28A8}" type="presParOf" srcId="{5C002382-5C3A-4687-8735-C032763BC350}" destId="{E58DE89F-89CB-4D1B-9CAA-3869E303E1E1}" srcOrd="0" destOrd="0" presId="urn:microsoft.com/office/officeart/2008/layout/LinedList"/>
    <dgm:cxn modelId="{D47A24F8-3B0F-4A83-A943-82A7732F7654}" type="presParOf" srcId="{5C002382-5C3A-4687-8735-C032763BC350}" destId="{2748D81D-196E-486D-A8F4-BEA3A32B7EA4}" srcOrd="1" destOrd="0" presId="urn:microsoft.com/office/officeart/2008/layout/LinedList"/>
    <dgm:cxn modelId="{7AE99F3A-835F-4692-AD75-0FAD310318FF}" type="presParOf" srcId="{DBC3F7CF-C22A-4644-92C9-C0B5A6FFD97B}" destId="{FD0B09DE-E388-4323-96A5-9565E562A4C7}" srcOrd="2" destOrd="0" presId="urn:microsoft.com/office/officeart/2008/layout/LinedList"/>
    <dgm:cxn modelId="{9811BCF5-3425-40A4-85DF-D1A26CD1E1D0}" type="presParOf" srcId="{DBC3F7CF-C22A-4644-92C9-C0B5A6FFD97B}" destId="{0DE4505B-6993-45F6-B56F-AB53536DA064}" srcOrd="3" destOrd="0" presId="urn:microsoft.com/office/officeart/2008/layout/LinedList"/>
    <dgm:cxn modelId="{5E897367-D2FF-4F13-B97D-5B02E1AD3620}" type="presParOf" srcId="{0DE4505B-6993-45F6-B56F-AB53536DA064}" destId="{8626FD50-234B-43F5-B1E1-9C0921C189D4}" srcOrd="0" destOrd="0" presId="urn:microsoft.com/office/officeart/2008/layout/LinedList"/>
    <dgm:cxn modelId="{A616FF72-822A-407D-871F-E52A243ADA82}" type="presParOf" srcId="{0DE4505B-6993-45F6-B56F-AB53536DA064}" destId="{A06D47C6-6CB3-4A5A-80BC-4C8DA59E6FDD}" srcOrd="1" destOrd="0" presId="urn:microsoft.com/office/officeart/2008/layout/LinedList"/>
    <dgm:cxn modelId="{8C6D6054-C885-4A4B-B0F6-E902658F8C4A}" type="presParOf" srcId="{DBC3F7CF-C22A-4644-92C9-C0B5A6FFD97B}" destId="{F2C6AF5D-E5F3-4118-8B4E-E15A8CFE0CB7}" srcOrd="4" destOrd="0" presId="urn:microsoft.com/office/officeart/2008/layout/LinedList"/>
    <dgm:cxn modelId="{1D894B30-2E8D-40CD-80EC-53A003D6D382}" type="presParOf" srcId="{DBC3F7CF-C22A-4644-92C9-C0B5A6FFD97B}" destId="{B8AFE991-FD31-4FEB-9B16-21AE9F0B0EF3}" srcOrd="5" destOrd="0" presId="urn:microsoft.com/office/officeart/2008/layout/LinedList"/>
    <dgm:cxn modelId="{BCF6109B-1010-4C0C-8CAE-538C1066E817}" type="presParOf" srcId="{B8AFE991-FD31-4FEB-9B16-21AE9F0B0EF3}" destId="{161B021E-72DB-4AA6-B2BB-CC93C21B65F6}" srcOrd="0" destOrd="0" presId="urn:microsoft.com/office/officeart/2008/layout/LinedList"/>
    <dgm:cxn modelId="{D1BA00F3-C3A8-4C30-AEC9-5E39C431E2CF}" type="presParOf" srcId="{B8AFE991-FD31-4FEB-9B16-21AE9F0B0EF3}" destId="{27A50C9F-2128-4977-BD20-04FC036B6804}" srcOrd="1" destOrd="0" presId="urn:microsoft.com/office/officeart/2008/layout/LinedList"/>
    <dgm:cxn modelId="{077C74C7-BA36-4E77-8B7F-6449482B20ED}" type="presParOf" srcId="{DBC3F7CF-C22A-4644-92C9-C0B5A6FFD97B}" destId="{9AEBB415-9DD7-4399-A5B9-0F9A77F56B2B}" srcOrd="6" destOrd="0" presId="urn:microsoft.com/office/officeart/2008/layout/LinedList"/>
    <dgm:cxn modelId="{CE23BB89-76EE-412C-90D3-07B2A4B443E3}" type="presParOf" srcId="{DBC3F7CF-C22A-4644-92C9-C0B5A6FFD97B}" destId="{3F12FA3D-58C2-4B93-8E41-83B641873030}" srcOrd="7" destOrd="0" presId="urn:microsoft.com/office/officeart/2008/layout/LinedList"/>
    <dgm:cxn modelId="{DFC35763-AEC2-47AC-A845-34458FE08642}" type="presParOf" srcId="{3F12FA3D-58C2-4B93-8E41-83B641873030}" destId="{0C0B21B1-C80F-4179-B94F-117574CC6A7C}" srcOrd="0" destOrd="0" presId="urn:microsoft.com/office/officeart/2008/layout/LinedList"/>
    <dgm:cxn modelId="{7A975603-7104-42A9-A5C6-710118EDF717}" type="presParOf" srcId="{3F12FA3D-58C2-4B93-8E41-83B641873030}" destId="{969DCBB6-0738-47ED-9948-DA2CA54832E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29BB55-270B-4A78-9611-F70A4A6375D3}" type="doc">
      <dgm:prSet loTypeId="urn:microsoft.com/office/officeart/2005/8/layout/vList2" loCatId="list" qsTypeId="urn:microsoft.com/office/officeart/2005/8/quickstyle/simple3" qsCatId="simple" csTypeId="urn:microsoft.com/office/officeart/2005/8/colors/colorful2" csCatId="colorful"/>
      <dgm:spPr/>
      <dgm:t>
        <a:bodyPr/>
        <a:lstStyle/>
        <a:p>
          <a:endParaRPr lang="en-US"/>
        </a:p>
      </dgm:t>
    </dgm:pt>
    <dgm:pt modelId="{BF548873-9641-40EE-A51D-658D0D5160D4}">
      <dgm:prSet/>
      <dgm:spPr/>
      <dgm:t>
        <a:bodyPr/>
        <a:lstStyle/>
        <a:p>
          <a:r>
            <a:rPr lang="en-US"/>
            <a:t>Co-Marketing Example : A real estate broker and a mortgage lender agree to purchase flyers advertising both services together. Each company gets exactly one-half of the flyer to advertise its services and each company pays one-half of the cost of the advertisement.</a:t>
          </a:r>
        </a:p>
      </dgm:t>
    </dgm:pt>
    <dgm:pt modelId="{2D9318C5-0302-4AB6-90C6-97458D44D8BB}" type="parTrans" cxnId="{82D8C9E6-25F8-4F82-8E39-67E3885768B3}">
      <dgm:prSet/>
      <dgm:spPr/>
      <dgm:t>
        <a:bodyPr/>
        <a:lstStyle/>
        <a:p>
          <a:endParaRPr lang="en-US"/>
        </a:p>
      </dgm:t>
    </dgm:pt>
    <dgm:pt modelId="{202340E9-E787-4750-88FE-CF0A2251056D}" type="sibTrans" cxnId="{82D8C9E6-25F8-4F82-8E39-67E3885768B3}">
      <dgm:prSet/>
      <dgm:spPr/>
      <dgm:t>
        <a:bodyPr/>
        <a:lstStyle/>
        <a:p>
          <a:endParaRPr lang="en-US"/>
        </a:p>
      </dgm:t>
    </dgm:pt>
    <dgm:pt modelId="{081A116E-626A-4721-ABFD-3B9ECFEAC6C5}">
      <dgm:prSet/>
      <dgm:spPr/>
      <dgm:t>
        <a:bodyPr/>
        <a:lstStyle/>
        <a:p>
          <a:r>
            <a:rPr lang="en-US"/>
            <a:t>This is not a violation of RESPA so long as the costs paid by the broker and lender are reasonably related to the value of the goods or services received in return. If one party is paying more than a pro rata share for the advertisement, or the other company dominates the space on the flyer they paid equally for, this could be seen as a disguised payment for referral, resulting in a RESPA violation.</a:t>
          </a:r>
        </a:p>
      </dgm:t>
    </dgm:pt>
    <dgm:pt modelId="{FF7BE032-A6B5-41B0-B3CB-5E504E263109}" type="parTrans" cxnId="{1BA0CB80-C2BE-4297-9B4D-478E292B2065}">
      <dgm:prSet/>
      <dgm:spPr/>
      <dgm:t>
        <a:bodyPr/>
        <a:lstStyle/>
        <a:p>
          <a:endParaRPr lang="en-US"/>
        </a:p>
      </dgm:t>
    </dgm:pt>
    <dgm:pt modelId="{0D65891C-5B0E-4C5D-8273-3F76C7918A92}" type="sibTrans" cxnId="{1BA0CB80-C2BE-4297-9B4D-478E292B2065}">
      <dgm:prSet/>
      <dgm:spPr/>
      <dgm:t>
        <a:bodyPr/>
        <a:lstStyle/>
        <a:p>
          <a:endParaRPr lang="en-US"/>
        </a:p>
      </dgm:t>
    </dgm:pt>
    <dgm:pt modelId="{04E85B41-4EB1-4C51-8B85-A32BA457B180}" type="pres">
      <dgm:prSet presAssocID="{6929BB55-270B-4A78-9611-F70A4A6375D3}" presName="linear" presStyleCnt="0">
        <dgm:presLayoutVars>
          <dgm:animLvl val="lvl"/>
          <dgm:resizeHandles val="exact"/>
        </dgm:presLayoutVars>
      </dgm:prSet>
      <dgm:spPr/>
    </dgm:pt>
    <dgm:pt modelId="{6956EA10-5B89-447B-92ED-1D82B3DF5D9D}" type="pres">
      <dgm:prSet presAssocID="{BF548873-9641-40EE-A51D-658D0D5160D4}" presName="parentText" presStyleLbl="node1" presStyleIdx="0" presStyleCnt="2">
        <dgm:presLayoutVars>
          <dgm:chMax val="0"/>
          <dgm:bulletEnabled val="1"/>
        </dgm:presLayoutVars>
      </dgm:prSet>
      <dgm:spPr/>
    </dgm:pt>
    <dgm:pt modelId="{5D0A92CC-4A3E-4FA7-9F24-BF80BF256CF7}" type="pres">
      <dgm:prSet presAssocID="{202340E9-E787-4750-88FE-CF0A2251056D}" presName="spacer" presStyleCnt="0"/>
      <dgm:spPr/>
    </dgm:pt>
    <dgm:pt modelId="{354129FD-654B-47FA-9BE9-C3798E26BDA4}" type="pres">
      <dgm:prSet presAssocID="{081A116E-626A-4721-ABFD-3B9ECFEAC6C5}" presName="parentText" presStyleLbl="node1" presStyleIdx="1" presStyleCnt="2">
        <dgm:presLayoutVars>
          <dgm:chMax val="0"/>
          <dgm:bulletEnabled val="1"/>
        </dgm:presLayoutVars>
      </dgm:prSet>
      <dgm:spPr/>
    </dgm:pt>
  </dgm:ptLst>
  <dgm:cxnLst>
    <dgm:cxn modelId="{F3AB6B12-E280-4E68-B81C-D5DD2D5175A0}" type="presOf" srcId="{BF548873-9641-40EE-A51D-658D0D5160D4}" destId="{6956EA10-5B89-447B-92ED-1D82B3DF5D9D}" srcOrd="0" destOrd="0" presId="urn:microsoft.com/office/officeart/2005/8/layout/vList2"/>
    <dgm:cxn modelId="{1BA0CB80-C2BE-4297-9B4D-478E292B2065}" srcId="{6929BB55-270B-4A78-9611-F70A4A6375D3}" destId="{081A116E-626A-4721-ABFD-3B9ECFEAC6C5}" srcOrd="1" destOrd="0" parTransId="{FF7BE032-A6B5-41B0-B3CB-5E504E263109}" sibTransId="{0D65891C-5B0E-4C5D-8273-3F76C7918A92}"/>
    <dgm:cxn modelId="{CDA9E386-73ED-4872-8317-842908C8325D}" type="presOf" srcId="{6929BB55-270B-4A78-9611-F70A4A6375D3}" destId="{04E85B41-4EB1-4C51-8B85-A32BA457B180}" srcOrd="0" destOrd="0" presId="urn:microsoft.com/office/officeart/2005/8/layout/vList2"/>
    <dgm:cxn modelId="{82D8C9E6-25F8-4F82-8E39-67E3885768B3}" srcId="{6929BB55-270B-4A78-9611-F70A4A6375D3}" destId="{BF548873-9641-40EE-A51D-658D0D5160D4}" srcOrd="0" destOrd="0" parTransId="{2D9318C5-0302-4AB6-90C6-97458D44D8BB}" sibTransId="{202340E9-E787-4750-88FE-CF0A2251056D}"/>
    <dgm:cxn modelId="{F48DDBFE-9DE1-4FC8-8900-E12D9EC0B60B}" type="presOf" srcId="{081A116E-626A-4721-ABFD-3B9ECFEAC6C5}" destId="{354129FD-654B-47FA-9BE9-C3798E26BDA4}" srcOrd="0" destOrd="0" presId="urn:microsoft.com/office/officeart/2005/8/layout/vList2"/>
    <dgm:cxn modelId="{E3BF57A6-F3E8-4C78-ACED-2500B910723C}" type="presParOf" srcId="{04E85B41-4EB1-4C51-8B85-A32BA457B180}" destId="{6956EA10-5B89-447B-92ED-1D82B3DF5D9D}" srcOrd="0" destOrd="0" presId="urn:microsoft.com/office/officeart/2005/8/layout/vList2"/>
    <dgm:cxn modelId="{035F7C65-C27C-438C-8C5B-DA288B370F35}" type="presParOf" srcId="{04E85B41-4EB1-4C51-8B85-A32BA457B180}" destId="{5D0A92CC-4A3E-4FA7-9F24-BF80BF256CF7}" srcOrd="1" destOrd="0" presId="urn:microsoft.com/office/officeart/2005/8/layout/vList2"/>
    <dgm:cxn modelId="{D898DBEE-6168-41FD-9B1A-C45BCF6A9E76}" type="presParOf" srcId="{04E85B41-4EB1-4C51-8B85-A32BA457B180}" destId="{354129FD-654B-47FA-9BE9-C3798E26BDA4}"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CC53474-4ED0-478B-8938-4CECFE98AA5C}" type="doc">
      <dgm:prSet loTypeId="urn:microsoft.com/office/officeart/2008/layout/LinedList" loCatId="list" qsTypeId="urn:microsoft.com/office/officeart/2005/8/quickstyle/simple3" qsCatId="simple" csTypeId="urn:microsoft.com/office/officeart/2005/8/colors/colorful5" csCatId="colorful"/>
      <dgm:spPr/>
      <dgm:t>
        <a:bodyPr/>
        <a:lstStyle/>
        <a:p>
          <a:endParaRPr lang="en-US"/>
        </a:p>
      </dgm:t>
    </dgm:pt>
    <dgm:pt modelId="{5405D304-9653-4BCC-B42A-64C93A861ED0}">
      <dgm:prSet/>
      <dgm:spPr/>
      <dgm:t>
        <a:bodyPr/>
        <a:lstStyle/>
        <a:p>
          <a:r>
            <a:rPr lang="en-US" baseline="0"/>
            <a:t>(d)Penalties for violations; joint and several liability; treble damages; actions for injunction by Bureau and Secretary and by State officials; costs and attorney fees; construction of State laws</a:t>
          </a:r>
          <a:endParaRPr lang="en-US"/>
        </a:p>
      </dgm:t>
    </dgm:pt>
    <dgm:pt modelId="{357FDB97-C6BB-4C6D-BC97-19687750238B}" type="parTrans" cxnId="{7A21E718-7D65-4EF1-AF1C-9FE292A35B2E}">
      <dgm:prSet/>
      <dgm:spPr/>
      <dgm:t>
        <a:bodyPr/>
        <a:lstStyle/>
        <a:p>
          <a:endParaRPr lang="en-US"/>
        </a:p>
      </dgm:t>
    </dgm:pt>
    <dgm:pt modelId="{6260B884-DA0B-49FA-8004-2C6F17ABEEE1}" type="sibTrans" cxnId="{7A21E718-7D65-4EF1-AF1C-9FE292A35B2E}">
      <dgm:prSet/>
      <dgm:spPr/>
      <dgm:t>
        <a:bodyPr/>
        <a:lstStyle/>
        <a:p>
          <a:endParaRPr lang="en-US"/>
        </a:p>
      </dgm:t>
    </dgm:pt>
    <dgm:pt modelId="{61119AD2-38A4-4C11-BDB0-B835036FBF5E}">
      <dgm:prSet/>
      <dgm:spPr/>
      <dgm:t>
        <a:bodyPr/>
        <a:lstStyle/>
        <a:p>
          <a:r>
            <a:rPr lang="en-US" baseline="0"/>
            <a:t>(1)Any person or persons who violate the provisions of this section shall be fined not more than $10,000 or imprisoned for not more than one year, or both.</a:t>
          </a:r>
          <a:endParaRPr lang="en-US"/>
        </a:p>
      </dgm:t>
    </dgm:pt>
    <dgm:pt modelId="{B379CA81-9CF6-45BE-844F-3C15C16C495C}" type="parTrans" cxnId="{10141D3E-4949-4FDC-9136-01E7D9FEDB5C}">
      <dgm:prSet/>
      <dgm:spPr/>
      <dgm:t>
        <a:bodyPr/>
        <a:lstStyle/>
        <a:p>
          <a:endParaRPr lang="en-US"/>
        </a:p>
      </dgm:t>
    </dgm:pt>
    <dgm:pt modelId="{C7D9BF2F-5187-4A52-BF49-5C9F7E9856E2}" type="sibTrans" cxnId="{10141D3E-4949-4FDC-9136-01E7D9FEDB5C}">
      <dgm:prSet/>
      <dgm:spPr/>
      <dgm:t>
        <a:bodyPr/>
        <a:lstStyle/>
        <a:p>
          <a:endParaRPr lang="en-US"/>
        </a:p>
      </dgm:t>
    </dgm:pt>
    <dgm:pt modelId="{A253C221-4272-4C47-AB4F-2F69FDB5237F}" type="pres">
      <dgm:prSet presAssocID="{2CC53474-4ED0-478B-8938-4CECFE98AA5C}" presName="vert0" presStyleCnt="0">
        <dgm:presLayoutVars>
          <dgm:dir/>
          <dgm:animOne val="branch"/>
          <dgm:animLvl val="lvl"/>
        </dgm:presLayoutVars>
      </dgm:prSet>
      <dgm:spPr/>
    </dgm:pt>
    <dgm:pt modelId="{6FF966B0-2414-4ABD-956E-17CA85A3A461}" type="pres">
      <dgm:prSet presAssocID="{5405D304-9653-4BCC-B42A-64C93A861ED0}" presName="thickLine" presStyleLbl="alignNode1" presStyleIdx="0" presStyleCnt="2"/>
      <dgm:spPr/>
    </dgm:pt>
    <dgm:pt modelId="{6110E481-2DBB-4B3E-9D35-73CCC3AA2670}" type="pres">
      <dgm:prSet presAssocID="{5405D304-9653-4BCC-B42A-64C93A861ED0}" presName="horz1" presStyleCnt="0"/>
      <dgm:spPr/>
    </dgm:pt>
    <dgm:pt modelId="{15B50703-BA80-4A4A-8F0B-F031E62C8D7D}" type="pres">
      <dgm:prSet presAssocID="{5405D304-9653-4BCC-B42A-64C93A861ED0}" presName="tx1" presStyleLbl="revTx" presStyleIdx="0" presStyleCnt="2"/>
      <dgm:spPr/>
    </dgm:pt>
    <dgm:pt modelId="{1C14DF8E-544E-4D9F-A903-D278B0B7EEFD}" type="pres">
      <dgm:prSet presAssocID="{5405D304-9653-4BCC-B42A-64C93A861ED0}" presName="vert1" presStyleCnt="0"/>
      <dgm:spPr/>
    </dgm:pt>
    <dgm:pt modelId="{14632548-237B-41B0-9178-02C11E60A0D9}" type="pres">
      <dgm:prSet presAssocID="{61119AD2-38A4-4C11-BDB0-B835036FBF5E}" presName="thickLine" presStyleLbl="alignNode1" presStyleIdx="1" presStyleCnt="2"/>
      <dgm:spPr/>
    </dgm:pt>
    <dgm:pt modelId="{C4E15EAD-E853-455C-A03E-2F359C496F17}" type="pres">
      <dgm:prSet presAssocID="{61119AD2-38A4-4C11-BDB0-B835036FBF5E}" presName="horz1" presStyleCnt="0"/>
      <dgm:spPr/>
    </dgm:pt>
    <dgm:pt modelId="{241A5546-F15D-4C15-B75F-C67BD0BF5A14}" type="pres">
      <dgm:prSet presAssocID="{61119AD2-38A4-4C11-BDB0-B835036FBF5E}" presName="tx1" presStyleLbl="revTx" presStyleIdx="1" presStyleCnt="2"/>
      <dgm:spPr/>
    </dgm:pt>
    <dgm:pt modelId="{A4948127-439D-45A0-BDB1-721F68994A51}" type="pres">
      <dgm:prSet presAssocID="{61119AD2-38A4-4C11-BDB0-B835036FBF5E}" presName="vert1" presStyleCnt="0"/>
      <dgm:spPr/>
    </dgm:pt>
  </dgm:ptLst>
  <dgm:cxnLst>
    <dgm:cxn modelId="{7A21E718-7D65-4EF1-AF1C-9FE292A35B2E}" srcId="{2CC53474-4ED0-478B-8938-4CECFE98AA5C}" destId="{5405D304-9653-4BCC-B42A-64C93A861ED0}" srcOrd="0" destOrd="0" parTransId="{357FDB97-C6BB-4C6D-BC97-19687750238B}" sibTransId="{6260B884-DA0B-49FA-8004-2C6F17ABEEE1}"/>
    <dgm:cxn modelId="{99D19A22-02A9-457F-BE8C-F1BF61F47027}" type="presOf" srcId="{5405D304-9653-4BCC-B42A-64C93A861ED0}" destId="{15B50703-BA80-4A4A-8F0B-F031E62C8D7D}" srcOrd="0" destOrd="0" presId="urn:microsoft.com/office/officeart/2008/layout/LinedList"/>
    <dgm:cxn modelId="{25137E2A-A8FC-430B-85FD-296362EB98E8}" type="presOf" srcId="{61119AD2-38A4-4C11-BDB0-B835036FBF5E}" destId="{241A5546-F15D-4C15-B75F-C67BD0BF5A14}" srcOrd="0" destOrd="0" presId="urn:microsoft.com/office/officeart/2008/layout/LinedList"/>
    <dgm:cxn modelId="{10141D3E-4949-4FDC-9136-01E7D9FEDB5C}" srcId="{2CC53474-4ED0-478B-8938-4CECFE98AA5C}" destId="{61119AD2-38A4-4C11-BDB0-B835036FBF5E}" srcOrd="1" destOrd="0" parTransId="{B379CA81-9CF6-45BE-844F-3C15C16C495C}" sibTransId="{C7D9BF2F-5187-4A52-BF49-5C9F7E9856E2}"/>
    <dgm:cxn modelId="{009305AB-94D9-4FF9-992D-5CA528A7064B}" type="presOf" srcId="{2CC53474-4ED0-478B-8938-4CECFE98AA5C}" destId="{A253C221-4272-4C47-AB4F-2F69FDB5237F}" srcOrd="0" destOrd="0" presId="urn:microsoft.com/office/officeart/2008/layout/LinedList"/>
    <dgm:cxn modelId="{6E5D39BC-4A07-4DEE-A866-67F8867F4D72}" type="presParOf" srcId="{A253C221-4272-4C47-AB4F-2F69FDB5237F}" destId="{6FF966B0-2414-4ABD-956E-17CA85A3A461}" srcOrd="0" destOrd="0" presId="urn:microsoft.com/office/officeart/2008/layout/LinedList"/>
    <dgm:cxn modelId="{B85210AD-0026-49BE-B4AE-1573940774F0}" type="presParOf" srcId="{A253C221-4272-4C47-AB4F-2F69FDB5237F}" destId="{6110E481-2DBB-4B3E-9D35-73CCC3AA2670}" srcOrd="1" destOrd="0" presId="urn:microsoft.com/office/officeart/2008/layout/LinedList"/>
    <dgm:cxn modelId="{70AD1AD6-4018-454B-944E-4A54FFB3D98E}" type="presParOf" srcId="{6110E481-2DBB-4B3E-9D35-73CCC3AA2670}" destId="{15B50703-BA80-4A4A-8F0B-F031E62C8D7D}" srcOrd="0" destOrd="0" presId="urn:microsoft.com/office/officeart/2008/layout/LinedList"/>
    <dgm:cxn modelId="{DCCD79D2-9148-49A3-A718-53A3BD335C3C}" type="presParOf" srcId="{6110E481-2DBB-4B3E-9D35-73CCC3AA2670}" destId="{1C14DF8E-544E-4D9F-A903-D278B0B7EEFD}" srcOrd="1" destOrd="0" presId="urn:microsoft.com/office/officeart/2008/layout/LinedList"/>
    <dgm:cxn modelId="{BB05B52B-2598-4931-A394-869047B485B9}" type="presParOf" srcId="{A253C221-4272-4C47-AB4F-2F69FDB5237F}" destId="{14632548-237B-41B0-9178-02C11E60A0D9}" srcOrd="2" destOrd="0" presId="urn:microsoft.com/office/officeart/2008/layout/LinedList"/>
    <dgm:cxn modelId="{0EEB9998-7D0A-4A91-8ECD-0FC646B6F2C1}" type="presParOf" srcId="{A253C221-4272-4C47-AB4F-2F69FDB5237F}" destId="{C4E15EAD-E853-455C-A03E-2F359C496F17}" srcOrd="3" destOrd="0" presId="urn:microsoft.com/office/officeart/2008/layout/LinedList"/>
    <dgm:cxn modelId="{63D18969-6171-4077-BBFA-CAD6E6F4CE2E}" type="presParOf" srcId="{C4E15EAD-E853-455C-A03E-2F359C496F17}" destId="{241A5546-F15D-4C15-B75F-C67BD0BF5A14}" srcOrd="0" destOrd="0" presId="urn:microsoft.com/office/officeart/2008/layout/LinedList"/>
    <dgm:cxn modelId="{99A613E8-C7AE-4C57-8718-9D74F0DC394E}" type="presParOf" srcId="{C4E15EAD-E853-455C-A03E-2F359C496F17}" destId="{A4948127-439D-45A0-BDB1-721F68994A5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8A6361-D714-4CB4-9D79-4F1012DD7109}">
      <dsp:nvSpPr>
        <dsp:cNvPr id="0" name=""/>
        <dsp:cNvSpPr/>
      </dsp:nvSpPr>
      <dsp:spPr>
        <a:xfrm>
          <a:off x="0" y="322608"/>
          <a:ext cx="3017341" cy="1916011"/>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B6507E7-CDCD-45DB-A7B9-CF016FBA8FF2}">
      <dsp:nvSpPr>
        <dsp:cNvPr id="0" name=""/>
        <dsp:cNvSpPr/>
      </dsp:nvSpPr>
      <dsp:spPr>
        <a:xfrm>
          <a:off x="335260" y="641105"/>
          <a:ext cx="3017341" cy="191601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baseline="0"/>
            <a:t>Limits referral options</a:t>
          </a:r>
          <a:endParaRPr lang="en-US" sz="2500" kern="1200"/>
        </a:p>
      </dsp:txBody>
      <dsp:txXfrm>
        <a:off x="391378" y="697223"/>
        <a:ext cx="2905105" cy="1803775"/>
      </dsp:txXfrm>
    </dsp:sp>
    <dsp:sp modelId="{31F2DB9F-22D6-4421-858D-6D8FCBCB4D41}">
      <dsp:nvSpPr>
        <dsp:cNvPr id="0" name=""/>
        <dsp:cNvSpPr/>
      </dsp:nvSpPr>
      <dsp:spPr>
        <a:xfrm>
          <a:off x="3687861" y="322608"/>
          <a:ext cx="3017341" cy="1916011"/>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ED424CE-96F6-4CD2-8414-EEE92A6068FD}">
      <dsp:nvSpPr>
        <dsp:cNvPr id="0" name=""/>
        <dsp:cNvSpPr/>
      </dsp:nvSpPr>
      <dsp:spPr>
        <a:xfrm>
          <a:off x="4023121" y="641105"/>
          <a:ext cx="3017341" cy="191601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baseline="0"/>
            <a:t>Required Affiliated Business Disclosures, when necessary</a:t>
          </a:r>
          <a:endParaRPr lang="en-US" sz="2500" kern="1200"/>
        </a:p>
      </dsp:txBody>
      <dsp:txXfrm>
        <a:off x="4079239" y="697223"/>
        <a:ext cx="2905105" cy="1803775"/>
      </dsp:txXfrm>
    </dsp:sp>
    <dsp:sp modelId="{81A6F2FB-3757-48AC-A774-C778AB76C317}">
      <dsp:nvSpPr>
        <dsp:cNvPr id="0" name=""/>
        <dsp:cNvSpPr/>
      </dsp:nvSpPr>
      <dsp:spPr>
        <a:xfrm>
          <a:off x="7375723" y="322608"/>
          <a:ext cx="3017341" cy="1916011"/>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4921236D-C88F-4FC3-8DD2-4C5B9CBBDCC2}">
      <dsp:nvSpPr>
        <dsp:cNvPr id="0" name=""/>
        <dsp:cNvSpPr/>
      </dsp:nvSpPr>
      <dsp:spPr>
        <a:xfrm>
          <a:off x="7710983" y="641105"/>
          <a:ext cx="3017341" cy="191601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baseline="0"/>
            <a:t>Affects Marketing Service Arrangements</a:t>
          </a:r>
          <a:endParaRPr lang="en-US" sz="2500" kern="1200"/>
        </a:p>
      </dsp:txBody>
      <dsp:txXfrm>
        <a:off x="7767101" y="697223"/>
        <a:ext cx="2905105" cy="18037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926A58-0CC6-4814-A969-C1A58B3DCB03}">
      <dsp:nvSpPr>
        <dsp:cNvPr id="0" name=""/>
        <dsp:cNvSpPr/>
      </dsp:nvSpPr>
      <dsp:spPr>
        <a:xfrm>
          <a:off x="666162" y="390890"/>
          <a:ext cx="1512000" cy="1512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12E3FE6-587C-4F51-87AE-AA9E1DA29D6A}">
      <dsp:nvSpPr>
        <dsp:cNvPr id="0" name=""/>
        <dsp:cNvSpPr/>
      </dsp:nvSpPr>
      <dsp:spPr>
        <a:xfrm>
          <a:off x="666162" y="2072297"/>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90000"/>
            </a:lnSpc>
            <a:spcBef>
              <a:spcPct val="0"/>
            </a:spcBef>
            <a:spcAft>
              <a:spcPct val="35000"/>
            </a:spcAft>
            <a:buNone/>
            <a:defRPr b="1"/>
          </a:pPr>
          <a:r>
            <a:rPr lang="en-US" sz="1800" kern="1200" dirty="0"/>
            <a:t>Cannot give or receive money or thing of value for referrals. 12 U.S.C. 2607(a)</a:t>
          </a:r>
        </a:p>
      </dsp:txBody>
      <dsp:txXfrm>
        <a:off x="666162" y="2072297"/>
        <a:ext cx="4320000" cy="648000"/>
      </dsp:txXfrm>
    </dsp:sp>
    <dsp:sp modelId="{A4D202EE-561B-41C8-853F-D5A422F41975}">
      <dsp:nvSpPr>
        <dsp:cNvPr id="0" name=""/>
        <dsp:cNvSpPr/>
      </dsp:nvSpPr>
      <dsp:spPr>
        <a:xfrm>
          <a:off x="666162" y="2799091"/>
          <a:ext cx="4320000" cy="15314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None/>
          </a:pPr>
          <a:r>
            <a:rPr lang="en-US" sz="1600" kern="1200" dirty="0"/>
            <a:t>Cannot give clients things of value in exchange for referrals!</a:t>
          </a:r>
        </a:p>
      </dsp:txBody>
      <dsp:txXfrm>
        <a:off x="666162" y="2799091"/>
        <a:ext cx="4320000" cy="1531494"/>
      </dsp:txXfrm>
    </dsp:sp>
    <dsp:sp modelId="{447FCFA9-E141-4669-8EF6-7B586146BCCE}">
      <dsp:nvSpPr>
        <dsp:cNvPr id="0" name=""/>
        <dsp:cNvSpPr/>
      </dsp:nvSpPr>
      <dsp:spPr>
        <a:xfrm>
          <a:off x="5742162" y="390890"/>
          <a:ext cx="1512000" cy="1512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7563363-4D31-4670-89AF-761E6AEE08F2}">
      <dsp:nvSpPr>
        <dsp:cNvPr id="0" name=""/>
        <dsp:cNvSpPr/>
      </dsp:nvSpPr>
      <dsp:spPr>
        <a:xfrm>
          <a:off x="5742162" y="2072297"/>
          <a:ext cx="4320000" cy="64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90000"/>
            </a:lnSpc>
            <a:spcBef>
              <a:spcPct val="0"/>
            </a:spcBef>
            <a:spcAft>
              <a:spcPct val="35000"/>
            </a:spcAft>
            <a:buNone/>
            <a:defRPr b="1"/>
          </a:pPr>
          <a:r>
            <a:rPr lang="en-US" sz="1800" kern="1200"/>
            <a:t>Exemptions:</a:t>
          </a:r>
        </a:p>
      </dsp:txBody>
      <dsp:txXfrm>
        <a:off x="5742162" y="2072297"/>
        <a:ext cx="4320000" cy="648000"/>
      </dsp:txXfrm>
    </dsp:sp>
    <dsp:sp modelId="{DB1D6435-D903-4A9B-A54D-490967FE1750}">
      <dsp:nvSpPr>
        <dsp:cNvPr id="0" name=""/>
        <dsp:cNvSpPr/>
      </dsp:nvSpPr>
      <dsp:spPr>
        <a:xfrm>
          <a:off x="5704060" y="2642587"/>
          <a:ext cx="4320000" cy="153149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90000"/>
            </a:lnSpc>
            <a:spcBef>
              <a:spcPct val="0"/>
            </a:spcBef>
            <a:spcAft>
              <a:spcPct val="35000"/>
            </a:spcAft>
            <a:buFont typeface="Arial" panose="020B0604020202020204" pitchFamily="34" charset="0"/>
            <a:buNone/>
          </a:pPr>
          <a:r>
            <a:rPr lang="en-US" sz="1600" kern="1200" dirty="0"/>
            <a:t>- Current tenants receiving “finders fees”</a:t>
          </a:r>
        </a:p>
        <a:p>
          <a:pPr marL="0" lvl="0" indent="0" algn="l" defTabSz="711200">
            <a:lnSpc>
              <a:spcPct val="90000"/>
            </a:lnSpc>
            <a:spcBef>
              <a:spcPct val="0"/>
            </a:spcBef>
            <a:spcAft>
              <a:spcPct val="35000"/>
            </a:spcAft>
            <a:buFont typeface="Arial" panose="020B0604020202020204" pitchFamily="34" charset="0"/>
            <a:buNone/>
          </a:pPr>
          <a:r>
            <a:rPr lang="en-US" sz="1600" kern="1200" dirty="0"/>
            <a:t>- Referral fees between agents and brokers, pursuant to cooperative referral agreements and arrangements. 12 U.S.C. 2607(c)(3)</a:t>
          </a:r>
        </a:p>
        <a:p>
          <a:pPr marL="0" lvl="0" indent="0" algn="l" defTabSz="711200">
            <a:lnSpc>
              <a:spcPct val="90000"/>
            </a:lnSpc>
            <a:spcBef>
              <a:spcPct val="0"/>
            </a:spcBef>
            <a:spcAft>
              <a:spcPct val="35000"/>
            </a:spcAft>
            <a:buFont typeface="Arial" panose="020B0604020202020204" pitchFamily="34" charset="0"/>
            <a:buNone/>
          </a:pPr>
          <a:r>
            <a:rPr lang="en-US" sz="1600" kern="1200" dirty="0"/>
            <a:t>- Affiliated business arrangements, if properly disclosed</a:t>
          </a:r>
        </a:p>
      </dsp:txBody>
      <dsp:txXfrm>
        <a:off x="5704060" y="2642587"/>
        <a:ext cx="4320000" cy="15314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F79D62-CE2D-43F5-A2CA-E4903675A7DE}">
      <dsp:nvSpPr>
        <dsp:cNvPr id="0" name=""/>
        <dsp:cNvSpPr/>
      </dsp:nvSpPr>
      <dsp:spPr>
        <a:xfrm>
          <a:off x="0" y="0"/>
          <a:ext cx="1072832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8DE89F-89CB-4D1B-9CAA-3869E303E1E1}">
      <dsp:nvSpPr>
        <dsp:cNvPr id="0" name=""/>
        <dsp:cNvSpPr/>
      </dsp:nvSpPr>
      <dsp:spPr>
        <a:xfrm>
          <a:off x="0" y="0"/>
          <a:ext cx="10728325" cy="1232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a:t>This is to give you notice that [referring party] has a business relationship with [settlement services provider(s)]. [Describe the nature of the relationship between the referring party and the provider(s), including percentage of ownership interest, if applicable.] Because of this relationship, this referral may provide [referring party] a financial or other benefit.</a:t>
          </a:r>
        </a:p>
      </dsp:txBody>
      <dsp:txXfrm>
        <a:off x="0" y="0"/>
        <a:ext cx="10728325" cy="1232675"/>
      </dsp:txXfrm>
    </dsp:sp>
    <dsp:sp modelId="{FD0B09DE-E388-4323-96A5-9565E562A4C7}">
      <dsp:nvSpPr>
        <dsp:cNvPr id="0" name=""/>
        <dsp:cNvSpPr/>
      </dsp:nvSpPr>
      <dsp:spPr>
        <a:xfrm>
          <a:off x="0" y="1232675"/>
          <a:ext cx="1072832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26FD50-234B-43F5-B1E1-9C0921C189D4}">
      <dsp:nvSpPr>
        <dsp:cNvPr id="0" name=""/>
        <dsp:cNvSpPr/>
      </dsp:nvSpPr>
      <dsp:spPr>
        <a:xfrm>
          <a:off x="0" y="1232675"/>
          <a:ext cx="10728325" cy="1232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a:t>[A.] Set forth below is the estimated charge or range of charges for the settlement services listed. You are NOT required to use the listed provider(s) as a condition for [settlement of your loan on] [or] [purchase, sale, or refinance of] the subject property. THERE ARE FREQUENTLY OTHER SETTLEMENT SERVICE PROVIDERS AVAILABLE WITH SIMILAR SERVICES. YOU ARE FREE TO SHOP AROUND TO DETERMINE THAT YOU ARE RECEIVING THE BEST SERVICES AND THE BEST RATE FOR THESE SERVICES.</a:t>
          </a:r>
        </a:p>
      </dsp:txBody>
      <dsp:txXfrm>
        <a:off x="0" y="1232675"/>
        <a:ext cx="10728325" cy="1232675"/>
      </dsp:txXfrm>
    </dsp:sp>
    <dsp:sp modelId="{F2C6AF5D-E5F3-4118-8B4E-E15A8CFE0CB7}">
      <dsp:nvSpPr>
        <dsp:cNvPr id="0" name=""/>
        <dsp:cNvSpPr/>
      </dsp:nvSpPr>
      <dsp:spPr>
        <a:xfrm>
          <a:off x="0" y="2465350"/>
          <a:ext cx="1072832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1B021E-72DB-4AA6-B2BB-CC93C21B65F6}">
      <dsp:nvSpPr>
        <dsp:cNvPr id="0" name=""/>
        <dsp:cNvSpPr/>
      </dsp:nvSpPr>
      <dsp:spPr>
        <a:xfrm>
          <a:off x="0" y="2465350"/>
          <a:ext cx="10728325" cy="1232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a:t>[B.] Set forth below is the estimated charge or range of charges for the settlement services of an attorney, credit reporting agency, or real estate appraiser that we, as your lender, will require you to use, as a condition of your loan on this property, to represent our interests in the transaction.</a:t>
          </a:r>
        </a:p>
      </dsp:txBody>
      <dsp:txXfrm>
        <a:off x="0" y="2465350"/>
        <a:ext cx="10728325" cy="1232675"/>
      </dsp:txXfrm>
    </dsp:sp>
    <dsp:sp modelId="{9AEBB415-9DD7-4399-A5B9-0F9A77F56B2B}">
      <dsp:nvSpPr>
        <dsp:cNvPr id="0" name=""/>
        <dsp:cNvSpPr/>
      </dsp:nvSpPr>
      <dsp:spPr>
        <a:xfrm>
          <a:off x="0" y="3698025"/>
          <a:ext cx="1072832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C0B21B1-C80F-4179-B94F-117574CC6A7C}">
      <dsp:nvSpPr>
        <dsp:cNvPr id="0" name=""/>
        <dsp:cNvSpPr/>
      </dsp:nvSpPr>
      <dsp:spPr>
        <a:xfrm>
          <a:off x="0" y="3698025"/>
          <a:ext cx="10728325" cy="12326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kern="1200">
              <a:hlinkClick xmlns:r="http://schemas.openxmlformats.org/officeDocument/2006/relationships" r:id="rId1"/>
            </a:rPr>
            <a:t>https://www.consumerfinance.gov/rules-policy/regulations/1024/d/</a:t>
          </a:r>
          <a:r>
            <a:rPr lang="en-US" sz="1600" kern="1200"/>
            <a:t> </a:t>
          </a:r>
        </a:p>
      </dsp:txBody>
      <dsp:txXfrm>
        <a:off x="0" y="3698025"/>
        <a:ext cx="10728325" cy="12326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56EA10-5B89-447B-92ED-1D82B3DF5D9D}">
      <dsp:nvSpPr>
        <dsp:cNvPr id="0" name=""/>
        <dsp:cNvSpPr/>
      </dsp:nvSpPr>
      <dsp:spPr>
        <a:xfrm>
          <a:off x="0" y="170875"/>
          <a:ext cx="6188689" cy="2506432"/>
        </a:xfrm>
        <a:prstGeom prst="roundRect">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Co-Marketing Example : A real estate broker and a mortgage lender agree to purchase flyers advertising both services together. Each company gets exactly one-half of the flyer to advertise its services and each company pays one-half of the cost of the advertisement.</a:t>
          </a:r>
        </a:p>
      </dsp:txBody>
      <dsp:txXfrm>
        <a:off x="122354" y="293229"/>
        <a:ext cx="5943981" cy="2261724"/>
      </dsp:txXfrm>
    </dsp:sp>
    <dsp:sp modelId="{354129FD-654B-47FA-9BE9-C3798E26BDA4}">
      <dsp:nvSpPr>
        <dsp:cNvPr id="0" name=""/>
        <dsp:cNvSpPr/>
      </dsp:nvSpPr>
      <dsp:spPr>
        <a:xfrm>
          <a:off x="0" y="2732027"/>
          <a:ext cx="6188689" cy="2506432"/>
        </a:xfrm>
        <a:prstGeom prst="roundRect">
          <a:avLst/>
        </a:prstGeom>
        <a:gradFill rotWithShape="0">
          <a:gsLst>
            <a:gs pos="0">
              <a:schemeClr val="accent2">
                <a:hueOff val="-1495023"/>
                <a:satOff val="-418"/>
                <a:lumOff val="7058"/>
                <a:alphaOff val="0"/>
                <a:lumMod val="110000"/>
                <a:satMod val="105000"/>
                <a:tint val="67000"/>
              </a:schemeClr>
            </a:gs>
            <a:gs pos="50000">
              <a:schemeClr val="accent2">
                <a:hueOff val="-1495023"/>
                <a:satOff val="-418"/>
                <a:lumOff val="7058"/>
                <a:alphaOff val="0"/>
                <a:lumMod val="105000"/>
                <a:satMod val="103000"/>
                <a:tint val="73000"/>
              </a:schemeClr>
            </a:gs>
            <a:gs pos="100000">
              <a:schemeClr val="accent2">
                <a:hueOff val="-1495023"/>
                <a:satOff val="-418"/>
                <a:lumOff val="705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This is not a violation of RESPA so long as the costs paid by the broker and lender are reasonably related to the value of the goods or services received in return. If one party is paying more than a pro rata share for the advertisement, or the other company dominates the space on the flyer they paid equally for, this could be seen as a disguised payment for referral, resulting in a RESPA violation.</a:t>
          </a:r>
        </a:p>
      </dsp:txBody>
      <dsp:txXfrm>
        <a:off x="122354" y="2854381"/>
        <a:ext cx="5943981" cy="22617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F966B0-2414-4ABD-956E-17CA85A3A461}">
      <dsp:nvSpPr>
        <dsp:cNvPr id="0" name=""/>
        <dsp:cNvSpPr/>
      </dsp:nvSpPr>
      <dsp:spPr>
        <a:xfrm>
          <a:off x="0" y="0"/>
          <a:ext cx="6188689" cy="0"/>
        </a:xfrm>
        <a:prstGeom prst="line">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w="6350" cap="flat" cmpd="sng" algn="ctr">
          <a:solidFill>
            <a:schemeClr val="accent5">
              <a:hueOff val="0"/>
              <a:satOff val="0"/>
              <a:lumOff val="0"/>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15B50703-BA80-4A4A-8F0B-F031E62C8D7D}">
      <dsp:nvSpPr>
        <dsp:cNvPr id="0" name=""/>
        <dsp:cNvSpPr/>
      </dsp:nvSpPr>
      <dsp:spPr>
        <a:xfrm>
          <a:off x="0" y="0"/>
          <a:ext cx="6188689" cy="27046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baseline="0"/>
            <a:t>(d)Penalties for violations; joint and several liability; treble damages; actions for injunction by Bureau and Secretary and by State officials; costs and attorney fees; construction of State laws</a:t>
          </a:r>
          <a:endParaRPr lang="en-US" sz="2900" kern="1200"/>
        </a:p>
      </dsp:txBody>
      <dsp:txXfrm>
        <a:off x="0" y="0"/>
        <a:ext cx="6188689" cy="2704667"/>
      </dsp:txXfrm>
    </dsp:sp>
    <dsp:sp modelId="{14632548-237B-41B0-9178-02C11E60A0D9}">
      <dsp:nvSpPr>
        <dsp:cNvPr id="0" name=""/>
        <dsp:cNvSpPr/>
      </dsp:nvSpPr>
      <dsp:spPr>
        <a:xfrm>
          <a:off x="0" y="2704667"/>
          <a:ext cx="6188689" cy="0"/>
        </a:xfrm>
        <a:prstGeom prst="line">
          <a:avLst/>
        </a:prstGeom>
        <a:gradFill rotWithShape="0">
          <a:gsLst>
            <a:gs pos="0">
              <a:schemeClr val="accent5">
                <a:hueOff val="-1494941"/>
                <a:satOff val="418"/>
                <a:lumOff val="-7058"/>
                <a:alphaOff val="0"/>
                <a:lumMod val="110000"/>
                <a:satMod val="105000"/>
                <a:tint val="67000"/>
              </a:schemeClr>
            </a:gs>
            <a:gs pos="50000">
              <a:schemeClr val="accent5">
                <a:hueOff val="-1494941"/>
                <a:satOff val="418"/>
                <a:lumOff val="-7058"/>
                <a:alphaOff val="0"/>
                <a:lumMod val="105000"/>
                <a:satMod val="103000"/>
                <a:tint val="73000"/>
              </a:schemeClr>
            </a:gs>
            <a:gs pos="100000">
              <a:schemeClr val="accent5">
                <a:hueOff val="-1494941"/>
                <a:satOff val="418"/>
                <a:lumOff val="-7058"/>
                <a:alphaOff val="0"/>
                <a:lumMod val="105000"/>
                <a:satMod val="109000"/>
                <a:tint val="81000"/>
              </a:schemeClr>
            </a:gs>
          </a:gsLst>
          <a:lin ang="5400000" scaled="0"/>
        </a:gradFill>
        <a:ln w="6350" cap="flat" cmpd="sng" algn="ctr">
          <a:solidFill>
            <a:schemeClr val="accent5">
              <a:hueOff val="-1494941"/>
              <a:satOff val="418"/>
              <a:lumOff val="-7058"/>
              <a:alphaOff val="0"/>
            </a:schemeClr>
          </a:solidFill>
          <a:prstDash val="solid"/>
          <a:miter lim="800000"/>
        </a:ln>
        <a:effectLst/>
      </dsp:spPr>
      <dsp:style>
        <a:lnRef idx="1">
          <a:scrgbClr r="0" g="0" b="0"/>
        </a:lnRef>
        <a:fillRef idx="2">
          <a:scrgbClr r="0" g="0" b="0"/>
        </a:fillRef>
        <a:effectRef idx="1">
          <a:scrgbClr r="0" g="0" b="0"/>
        </a:effectRef>
        <a:fontRef idx="minor">
          <a:schemeClr val="dk1"/>
        </a:fontRef>
      </dsp:style>
    </dsp:sp>
    <dsp:sp modelId="{241A5546-F15D-4C15-B75F-C67BD0BF5A14}">
      <dsp:nvSpPr>
        <dsp:cNvPr id="0" name=""/>
        <dsp:cNvSpPr/>
      </dsp:nvSpPr>
      <dsp:spPr>
        <a:xfrm>
          <a:off x="0" y="2704667"/>
          <a:ext cx="6188689" cy="27046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en-US" sz="2900" kern="1200" baseline="0"/>
            <a:t>(1)Any person or persons who violate the provisions of this section shall be fined not more than $10,000 or imprisoned for not more than one year, or both.</a:t>
          </a:r>
          <a:endParaRPr lang="en-US" sz="2900" kern="1200"/>
        </a:p>
      </dsp:txBody>
      <dsp:txXfrm>
        <a:off x="0" y="2704667"/>
        <a:ext cx="6188689" cy="270466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C0AD6B-1812-4860-B28E-E1939D65D685}" type="datetimeFigureOut">
              <a:rPr lang="en-US" smtClean="0"/>
              <a:t>8/30/2021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EA9608-3CBD-455D-A09F-6AEC97D3F802}" type="slidenum">
              <a:rPr lang="en-US" smtClean="0"/>
              <a:t>‹#›</a:t>
            </a:fld>
            <a:endParaRPr lang="en-US"/>
          </a:p>
        </p:txBody>
      </p:sp>
    </p:spTree>
    <p:extLst>
      <p:ext uri="{BB962C8B-B14F-4D97-AF65-F5344CB8AC3E}">
        <p14:creationId xmlns:p14="http://schemas.microsoft.com/office/powerpoint/2010/main" val="3526495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kern="1200" dirty="0">
                <a:effectLst/>
                <a:latin typeface="Calibri" panose="020F0502020204030204" pitchFamily="34" charset="0"/>
                <a:ea typeface="Calibri" panose="020F0502020204030204" pitchFamily="34" charset="0"/>
                <a:cs typeface="Calibri" panose="020F0502020204030204" pitchFamily="34" charset="0"/>
              </a:rPr>
              <a:t>Information in this presentation is a summary of RESPA. Your brokerage firm may have </a:t>
            </a:r>
            <a:r>
              <a:rPr lang="en-US" sz="1800" kern="1200">
                <a:effectLst/>
                <a:latin typeface="Calibri" panose="020F0502020204030204" pitchFamily="34" charset="0"/>
                <a:ea typeface="Calibri" panose="020F0502020204030204" pitchFamily="34" charset="0"/>
                <a:cs typeface="Calibri" panose="020F0502020204030204" pitchFamily="34" charset="0"/>
              </a:rPr>
              <a:t>more specific policies </a:t>
            </a:r>
            <a:r>
              <a:rPr lang="en-US" sz="1800" kern="1200" dirty="0">
                <a:effectLst/>
                <a:latin typeface="Calibri" panose="020F0502020204030204" pitchFamily="34" charset="0"/>
                <a:ea typeface="Calibri" panose="020F0502020204030204" pitchFamily="34" charset="0"/>
                <a:cs typeface="Calibri" panose="020F0502020204030204" pitchFamily="34" charset="0"/>
              </a:rPr>
              <a:t>regarding RESPA, which you may insert into this presentation.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17EA9608-3CBD-455D-A09F-6AEC97D3F802}" type="slidenum">
              <a:rPr lang="en-US" smtClean="0"/>
              <a:t>1</a:t>
            </a:fld>
            <a:endParaRPr lang="en-US"/>
          </a:p>
        </p:txBody>
      </p:sp>
    </p:spTree>
    <p:extLst>
      <p:ext uri="{BB962C8B-B14F-4D97-AF65-F5344CB8AC3E}">
        <p14:creationId xmlns:p14="http://schemas.microsoft.com/office/powerpoint/2010/main" val="1172258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Instructor:</a:t>
            </a:r>
            <a:r>
              <a:rPr lang="en-US" b="0" dirty="0"/>
              <a:t> </a:t>
            </a:r>
            <a:r>
              <a:rPr lang="en-US" dirty="0"/>
              <a:t>Co-marketing agreements are usually between two or more settlement service providers (such as a real estate broker and a lender, or a lender an insurance company) who decide to co-market their business through joint advertisements. These arrangements are possible, so long as you follow the rules and don’t use them as a way to get around RESPA. Ensure that costs paid are reasonable for the return and one party isn’t paying more for equal marketing power, or paying equal amount for less marketing power. </a:t>
            </a:r>
          </a:p>
        </p:txBody>
      </p:sp>
      <p:sp>
        <p:nvSpPr>
          <p:cNvPr id="4" name="Slide Number Placeholder 3"/>
          <p:cNvSpPr>
            <a:spLocks noGrp="1"/>
          </p:cNvSpPr>
          <p:nvPr>
            <p:ph type="sldNum" sz="quarter" idx="5"/>
          </p:nvPr>
        </p:nvSpPr>
        <p:spPr/>
        <p:txBody>
          <a:bodyPr/>
          <a:lstStyle/>
          <a:p>
            <a:fld id="{17EA9608-3CBD-455D-A09F-6AEC97D3F802}" type="slidenum">
              <a:rPr lang="en-US" smtClean="0"/>
              <a:t>10</a:t>
            </a:fld>
            <a:endParaRPr lang="en-US"/>
          </a:p>
        </p:txBody>
      </p:sp>
    </p:spTree>
    <p:extLst>
      <p:ext uri="{BB962C8B-B14F-4D97-AF65-F5344CB8AC3E}">
        <p14:creationId xmlns:p14="http://schemas.microsoft.com/office/powerpoint/2010/main" val="14328963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a:t>
            </a:r>
            <a:r>
              <a:rPr lang="en-US" b="0" dirty="0"/>
              <a:t> Penalties for being found to have violated RESPA can be severe, including imprisonment.</a:t>
            </a:r>
          </a:p>
          <a:p>
            <a:endParaRPr lang="en-US"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0" dirty="0"/>
              <a:t>Source: </a:t>
            </a:r>
            <a:r>
              <a:rPr lang="en-US" dirty="0"/>
              <a:t>12 U.S. Code § 2607(d)</a:t>
            </a:r>
          </a:p>
          <a:p>
            <a:r>
              <a:rPr lang="en-US" b="0" dirty="0"/>
              <a:t> </a:t>
            </a:r>
            <a:endParaRPr lang="en-US" dirty="0"/>
          </a:p>
        </p:txBody>
      </p:sp>
      <p:sp>
        <p:nvSpPr>
          <p:cNvPr id="4" name="Slide Number Placeholder 3"/>
          <p:cNvSpPr>
            <a:spLocks noGrp="1"/>
          </p:cNvSpPr>
          <p:nvPr>
            <p:ph type="sldNum" sz="quarter" idx="5"/>
          </p:nvPr>
        </p:nvSpPr>
        <p:spPr/>
        <p:txBody>
          <a:bodyPr/>
          <a:lstStyle/>
          <a:p>
            <a:fld id="{17EA9608-3CBD-455D-A09F-6AEC97D3F802}" type="slidenum">
              <a:rPr lang="en-US" smtClean="0"/>
              <a:t>11</a:t>
            </a:fld>
            <a:endParaRPr lang="en-US"/>
          </a:p>
        </p:txBody>
      </p:sp>
    </p:spTree>
    <p:extLst>
      <p:ext uri="{BB962C8B-B14F-4D97-AF65-F5344CB8AC3E}">
        <p14:creationId xmlns:p14="http://schemas.microsoft.com/office/powerpoint/2010/main" val="3871590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i="1" dirty="0"/>
              <a:t>Read Question and Click for Answer</a:t>
            </a:r>
            <a:r>
              <a:rPr lang="en-US" dirty="0"/>
              <a:t>]</a:t>
            </a:r>
          </a:p>
        </p:txBody>
      </p:sp>
      <p:sp>
        <p:nvSpPr>
          <p:cNvPr id="4" name="Slide Number Placeholder 3"/>
          <p:cNvSpPr>
            <a:spLocks noGrp="1"/>
          </p:cNvSpPr>
          <p:nvPr>
            <p:ph type="sldNum" sz="quarter" idx="5"/>
          </p:nvPr>
        </p:nvSpPr>
        <p:spPr/>
        <p:txBody>
          <a:bodyPr/>
          <a:lstStyle/>
          <a:p>
            <a:fld id="{17EA9608-3CBD-455D-A09F-6AEC97D3F802}" type="slidenum">
              <a:rPr lang="en-US" smtClean="0"/>
              <a:t>12</a:t>
            </a:fld>
            <a:endParaRPr lang="en-US"/>
          </a:p>
        </p:txBody>
      </p:sp>
    </p:spTree>
    <p:extLst>
      <p:ext uri="{BB962C8B-B14F-4D97-AF65-F5344CB8AC3E}">
        <p14:creationId xmlns:p14="http://schemas.microsoft.com/office/powerpoint/2010/main" val="37894637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i="1" dirty="0"/>
              <a:t>Read Question and Click for Answer</a:t>
            </a:r>
            <a:r>
              <a:rPr lang="en-US" dirty="0"/>
              <a:t>]</a:t>
            </a:r>
          </a:p>
          <a:p>
            <a:endParaRPr lang="en-US" dirty="0"/>
          </a:p>
        </p:txBody>
      </p:sp>
      <p:sp>
        <p:nvSpPr>
          <p:cNvPr id="4" name="Slide Number Placeholder 3"/>
          <p:cNvSpPr>
            <a:spLocks noGrp="1"/>
          </p:cNvSpPr>
          <p:nvPr>
            <p:ph type="sldNum" sz="quarter" idx="5"/>
          </p:nvPr>
        </p:nvSpPr>
        <p:spPr/>
        <p:txBody>
          <a:bodyPr/>
          <a:lstStyle/>
          <a:p>
            <a:fld id="{17EA9608-3CBD-455D-A09F-6AEC97D3F802}" type="slidenum">
              <a:rPr lang="en-US" smtClean="0"/>
              <a:t>13</a:t>
            </a:fld>
            <a:endParaRPr lang="en-US"/>
          </a:p>
        </p:txBody>
      </p:sp>
    </p:spTree>
    <p:extLst>
      <p:ext uri="{BB962C8B-B14F-4D97-AF65-F5344CB8AC3E}">
        <p14:creationId xmlns:p14="http://schemas.microsoft.com/office/powerpoint/2010/main" val="37438896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a:t>
            </a:r>
            <a:r>
              <a:rPr lang="en-US" i="1"/>
              <a:t>Read Question and Click for Answer</a:t>
            </a:r>
            <a:r>
              <a:rPr lang="en-US"/>
              <a:t>]</a:t>
            </a:r>
          </a:p>
          <a:p>
            <a:endParaRPr lang="en-US" dirty="0"/>
          </a:p>
        </p:txBody>
      </p:sp>
      <p:sp>
        <p:nvSpPr>
          <p:cNvPr id="4" name="Slide Number Placeholder 3"/>
          <p:cNvSpPr>
            <a:spLocks noGrp="1"/>
          </p:cNvSpPr>
          <p:nvPr>
            <p:ph type="sldNum" sz="quarter" idx="5"/>
          </p:nvPr>
        </p:nvSpPr>
        <p:spPr/>
        <p:txBody>
          <a:bodyPr/>
          <a:lstStyle/>
          <a:p>
            <a:fld id="{17EA9608-3CBD-455D-A09F-6AEC97D3F802}" type="slidenum">
              <a:rPr lang="en-US" smtClean="0"/>
              <a:t>14</a:t>
            </a:fld>
            <a:endParaRPr lang="en-US"/>
          </a:p>
        </p:txBody>
      </p:sp>
    </p:spTree>
    <p:extLst>
      <p:ext uri="{BB962C8B-B14F-4D97-AF65-F5344CB8AC3E}">
        <p14:creationId xmlns:p14="http://schemas.microsoft.com/office/powerpoint/2010/main" val="21533018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EA9608-3CBD-455D-A09F-6AEC97D3F802}" type="slidenum">
              <a:rPr lang="en-US" smtClean="0"/>
              <a:t>15</a:t>
            </a:fld>
            <a:endParaRPr lang="en-US"/>
          </a:p>
        </p:txBody>
      </p:sp>
    </p:spTree>
    <p:extLst>
      <p:ext uri="{BB962C8B-B14F-4D97-AF65-F5344CB8AC3E}">
        <p14:creationId xmlns:p14="http://schemas.microsoft.com/office/powerpoint/2010/main" val="112812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a:t>
            </a:r>
            <a:r>
              <a:rPr lang="en-US" b="0" dirty="0"/>
              <a:t> RESPA was signed into law in the 1970s. It’s purpose is to protect consumers by ensuring they are provided with information about the real estate settlement process, and keeping them from being overcharged for settlement by outlawing certain abusive practices, including kickbacks and charging unearned fees.</a:t>
            </a:r>
            <a:endParaRPr lang="en-US" b="1" dirty="0"/>
          </a:p>
        </p:txBody>
      </p:sp>
      <p:sp>
        <p:nvSpPr>
          <p:cNvPr id="4" name="Slide Number Placeholder 3"/>
          <p:cNvSpPr>
            <a:spLocks noGrp="1"/>
          </p:cNvSpPr>
          <p:nvPr>
            <p:ph type="sldNum" sz="quarter" idx="5"/>
          </p:nvPr>
        </p:nvSpPr>
        <p:spPr/>
        <p:txBody>
          <a:bodyPr/>
          <a:lstStyle/>
          <a:p>
            <a:fld id="{17EA9608-3CBD-455D-A09F-6AEC97D3F802}" type="slidenum">
              <a:rPr lang="en-US" smtClean="0"/>
              <a:t>2</a:t>
            </a:fld>
            <a:endParaRPr lang="en-US"/>
          </a:p>
        </p:txBody>
      </p:sp>
    </p:spTree>
    <p:extLst>
      <p:ext uri="{BB962C8B-B14F-4D97-AF65-F5344CB8AC3E}">
        <p14:creationId xmlns:p14="http://schemas.microsoft.com/office/powerpoint/2010/main" val="4053375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a:t>
            </a:r>
            <a:r>
              <a:rPr lang="en-US" b="0" dirty="0"/>
              <a:t> Almost everyone involved in a real estate transaction is subject to RESPA, including agents and brokers. Settlement Services is defined in the law as [Read Definition].</a:t>
            </a:r>
            <a:endParaRPr lang="en-US" dirty="0"/>
          </a:p>
        </p:txBody>
      </p:sp>
      <p:sp>
        <p:nvSpPr>
          <p:cNvPr id="4" name="Slide Number Placeholder 3"/>
          <p:cNvSpPr>
            <a:spLocks noGrp="1"/>
          </p:cNvSpPr>
          <p:nvPr>
            <p:ph type="sldNum" sz="quarter" idx="5"/>
          </p:nvPr>
        </p:nvSpPr>
        <p:spPr/>
        <p:txBody>
          <a:bodyPr/>
          <a:lstStyle/>
          <a:p>
            <a:fld id="{17EA9608-3CBD-455D-A09F-6AEC97D3F802}" type="slidenum">
              <a:rPr lang="en-US" smtClean="0"/>
              <a:t>3</a:t>
            </a:fld>
            <a:endParaRPr lang="en-US"/>
          </a:p>
        </p:txBody>
      </p:sp>
    </p:spTree>
    <p:extLst>
      <p:ext uri="{BB962C8B-B14F-4D97-AF65-F5344CB8AC3E}">
        <p14:creationId xmlns:p14="http://schemas.microsoft.com/office/powerpoint/2010/main" val="11841285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a:t>
            </a:r>
            <a:r>
              <a:rPr lang="en-US" b="0" dirty="0"/>
              <a:t> So how does this affect you? It depends on how you do business, but at the very least you must be aware of how to engage with other settlement service providers, what kind of referrals you may engage in, and what kind of disclosures you may need to make if you have an interest in an affiliated business.</a:t>
            </a:r>
            <a:endParaRPr lang="en-US" dirty="0"/>
          </a:p>
        </p:txBody>
      </p:sp>
      <p:sp>
        <p:nvSpPr>
          <p:cNvPr id="4" name="Slide Number Placeholder 3"/>
          <p:cNvSpPr>
            <a:spLocks noGrp="1"/>
          </p:cNvSpPr>
          <p:nvPr>
            <p:ph type="sldNum" sz="quarter" idx="5"/>
          </p:nvPr>
        </p:nvSpPr>
        <p:spPr/>
        <p:txBody>
          <a:bodyPr/>
          <a:lstStyle/>
          <a:p>
            <a:fld id="{17EA9608-3CBD-455D-A09F-6AEC97D3F802}" type="slidenum">
              <a:rPr lang="en-US" smtClean="0"/>
              <a:t>4</a:t>
            </a:fld>
            <a:endParaRPr lang="en-US"/>
          </a:p>
        </p:txBody>
      </p:sp>
    </p:spTree>
    <p:extLst>
      <p:ext uri="{BB962C8B-B14F-4D97-AF65-F5344CB8AC3E}">
        <p14:creationId xmlns:p14="http://schemas.microsoft.com/office/powerpoint/2010/main" val="4161863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a:t>
            </a:r>
            <a:r>
              <a:rPr lang="en-US" b="0" dirty="0"/>
              <a:t> Let’s first talk about the most likely affect on your business, which is that of referrals. RESPA prohibits real estate settlement service providers (which, remember, includes licensees) from receiving money for referring business. This means, generally, you cannot give your clients or former clients money or anything of value in exchange for their referring your business to others. </a:t>
            </a:r>
          </a:p>
          <a:p>
            <a:endParaRPr lang="en-US" b="0" dirty="0"/>
          </a:p>
          <a:p>
            <a:r>
              <a:rPr lang="en-US" b="0" dirty="0"/>
              <a:t>There are a few important exceptions. For property management and “finders fees” to tenants, this is OK because RESPA only applies to transactions involving settlement and federally related mortgages. Additionally, you may give and receive referral fees with other real estate licensees, pursuant to cooperative referral agreements or arrangements. And you may refer a client to an affiliated business in which you have an interest, provide the proper disclosures are made.</a:t>
            </a:r>
            <a:endParaRPr lang="en-US" dirty="0"/>
          </a:p>
        </p:txBody>
      </p:sp>
      <p:sp>
        <p:nvSpPr>
          <p:cNvPr id="4" name="Slide Number Placeholder 3"/>
          <p:cNvSpPr>
            <a:spLocks noGrp="1"/>
          </p:cNvSpPr>
          <p:nvPr>
            <p:ph type="sldNum" sz="quarter" idx="5"/>
          </p:nvPr>
        </p:nvSpPr>
        <p:spPr/>
        <p:txBody>
          <a:bodyPr/>
          <a:lstStyle/>
          <a:p>
            <a:fld id="{17EA9608-3CBD-455D-A09F-6AEC97D3F802}" type="slidenum">
              <a:rPr lang="en-US" smtClean="0"/>
              <a:t>5</a:t>
            </a:fld>
            <a:endParaRPr lang="en-US"/>
          </a:p>
        </p:txBody>
      </p:sp>
    </p:spTree>
    <p:extLst>
      <p:ext uri="{BB962C8B-B14F-4D97-AF65-F5344CB8AC3E}">
        <p14:creationId xmlns:p14="http://schemas.microsoft.com/office/powerpoint/2010/main" val="93090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a:t>
            </a:r>
            <a:r>
              <a:rPr lang="en-US" b="0" dirty="0"/>
              <a:t> Let’s cover some common questions with rules on referrals. A thing of value does not have to be cash. It can be a trip, a home warranty, a gift card, etc. And there is no minimum amount – a $5 gift card is still a thing of value. A closing gift is not the same as a referral fee, and is acceptable so long as it is not tied to a referral of future business. Follow any applicable IRS restrictions when determining the amount or value of the gift. Likewise, a rebate of your commission for a particular transaction (not for future business) is not the same thing as a referral fee and is permitted, with lender approval. Let’s go through some common examples of ways to provide appreciation to your clients. [</a:t>
            </a:r>
            <a:r>
              <a:rPr lang="en-US" b="0" i="1" dirty="0"/>
              <a:t>Click for examples of things that are OK (YES) and not OK (NO</a:t>
            </a:r>
            <a:r>
              <a:rPr lang="en-US" b="0" dirty="0"/>
              <a:t>)]</a:t>
            </a:r>
            <a:endParaRPr lang="en-US" dirty="0"/>
          </a:p>
        </p:txBody>
      </p:sp>
      <p:sp>
        <p:nvSpPr>
          <p:cNvPr id="4" name="Slide Number Placeholder 3"/>
          <p:cNvSpPr>
            <a:spLocks noGrp="1"/>
          </p:cNvSpPr>
          <p:nvPr>
            <p:ph type="sldNum" sz="quarter" idx="5"/>
          </p:nvPr>
        </p:nvSpPr>
        <p:spPr/>
        <p:txBody>
          <a:bodyPr/>
          <a:lstStyle/>
          <a:p>
            <a:fld id="{17EA9608-3CBD-455D-A09F-6AEC97D3F802}" type="slidenum">
              <a:rPr lang="en-US" smtClean="0"/>
              <a:t>6</a:t>
            </a:fld>
            <a:endParaRPr lang="en-US"/>
          </a:p>
        </p:txBody>
      </p:sp>
    </p:spTree>
    <p:extLst>
      <p:ext uri="{BB962C8B-B14F-4D97-AF65-F5344CB8AC3E}">
        <p14:creationId xmlns:p14="http://schemas.microsoft.com/office/powerpoint/2010/main" val="121022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a:t>
            </a:r>
            <a:r>
              <a:rPr lang="en-US" b="0" dirty="0"/>
              <a:t> Here is the part of RESPA that prohibits referrals in exchange for things of value (Section A) and the exception for referrals between licensed real estate agents and brokers (Section C, 3) and affiliated business arrangements with property disclosures (Section C, 4).  </a:t>
            </a:r>
          </a:p>
          <a:p>
            <a:endParaRPr lang="en-US" b="1" i="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i="0" dirty="0"/>
              <a:t>Source: </a:t>
            </a:r>
            <a:r>
              <a:rPr lang="en-US" dirty="0"/>
              <a:t>12 U.S. Code § 2607</a:t>
            </a:r>
          </a:p>
          <a:p>
            <a:endParaRPr lang="en-US" dirty="0"/>
          </a:p>
        </p:txBody>
      </p:sp>
      <p:sp>
        <p:nvSpPr>
          <p:cNvPr id="4" name="Slide Number Placeholder 3"/>
          <p:cNvSpPr>
            <a:spLocks noGrp="1"/>
          </p:cNvSpPr>
          <p:nvPr>
            <p:ph type="sldNum" sz="quarter" idx="5"/>
          </p:nvPr>
        </p:nvSpPr>
        <p:spPr/>
        <p:txBody>
          <a:bodyPr/>
          <a:lstStyle/>
          <a:p>
            <a:fld id="{17EA9608-3CBD-455D-A09F-6AEC97D3F802}" type="slidenum">
              <a:rPr lang="en-US" smtClean="0"/>
              <a:t>7</a:t>
            </a:fld>
            <a:endParaRPr lang="en-US"/>
          </a:p>
        </p:txBody>
      </p:sp>
    </p:spTree>
    <p:extLst>
      <p:ext uri="{BB962C8B-B14F-4D97-AF65-F5344CB8AC3E}">
        <p14:creationId xmlns:p14="http://schemas.microsoft.com/office/powerpoint/2010/main" val="2157277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a:t>
            </a:r>
            <a:r>
              <a:rPr lang="en-US" b="0" dirty="0"/>
              <a:t> It is not unusual for people in the real estate industry to have an interest in businesses outside of their everyday work but related to real estate. RESPA requires that if you are involved in an affiliated real estate service business and you are in a position to refer a client to that business, you must disclose that arrangement. Here is how Affiliated Business Arrangement is defined in the law. Note that it includes direct ownership interests AND beneficial ownership interests. This means if your spouse or partner has an ownership interest in such a company, you likely must follow the disclosure requirements.</a:t>
            </a:r>
          </a:p>
          <a:p>
            <a:endParaRPr lang="en-US" b="0" dirty="0"/>
          </a:p>
          <a:p>
            <a:r>
              <a:rPr lang="en-US" b="0" dirty="0"/>
              <a:t>There are other requirements for affiliated businesses to ensure that the business is not a sham one set up to avoid RESPA violations. Virginia REALTORS has a podcast devoted just to Affiliated Business Arrangements, which you can find at our website https://virginiarealtors.org/law-ethics/legal-resource-library/ and filter the topic to RESPA (link provided on slide). </a:t>
            </a:r>
            <a:endParaRPr lang="en-US" b="1" dirty="0"/>
          </a:p>
        </p:txBody>
      </p:sp>
      <p:sp>
        <p:nvSpPr>
          <p:cNvPr id="4" name="Slide Number Placeholder 3"/>
          <p:cNvSpPr>
            <a:spLocks noGrp="1"/>
          </p:cNvSpPr>
          <p:nvPr>
            <p:ph type="sldNum" sz="quarter" idx="5"/>
          </p:nvPr>
        </p:nvSpPr>
        <p:spPr/>
        <p:txBody>
          <a:bodyPr/>
          <a:lstStyle/>
          <a:p>
            <a:fld id="{17EA9608-3CBD-455D-A09F-6AEC97D3F802}" type="slidenum">
              <a:rPr lang="en-US" smtClean="0"/>
              <a:t>8</a:t>
            </a:fld>
            <a:endParaRPr lang="en-US"/>
          </a:p>
        </p:txBody>
      </p:sp>
    </p:spTree>
    <p:extLst>
      <p:ext uri="{BB962C8B-B14F-4D97-AF65-F5344CB8AC3E}">
        <p14:creationId xmlns:p14="http://schemas.microsoft.com/office/powerpoint/2010/main" val="29844274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Instructor:</a:t>
            </a:r>
            <a:r>
              <a:rPr lang="en-US" b="0" dirty="0"/>
              <a:t> The Disclosure Form is fairly short and straightforward. It lays out the relationship between the person making the referral and the entity they are referring. It also informs the consumer that they are not required to use that provider and are free to shop around. Finally, it lays out the estimated charge for the service. </a:t>
            </a:r>
            <a:endParaRPr lang="en-US" dirty="0"/>
          </a:p>
        </p:txBody>
      </p:sp>
      <p:sp>
        <p:nvSpPr>
          <p:cNvPr id="4" name="Slide Number Placeholder 3"/>
          <p:cNvSpPr>
            <a:spLocks noGrp="1"/>
          </p:cNvSpPr>
          <p:nvPr>
            <p:ph type="sldNum" sz="quarter" idx="5"/>
          </p:nvPr>
        </p:nvSpPr>
        <p:spPr/>
        <p:txBody>
          <a:bodyPr/>
          <a:lstStyle/>
          <a:p>
            <a:fld id="{17EA9608-3CBD-455D-A09F-6AEC97D3F802}" type="slidenum">
              <a:rPr lang="en-US" smtClean="0"/>
              <a:t>9</a:t>
            </a:fld>
            <a:endParaRPr lang="en-US"/>
          </a:p>
        </p:txBody>
      </p:sp>
    </p:spTree>
    <p:extLst>
      <p:ext uri="{BB962C8B-B14F-4D97-AF65-F5344CB8AC3E}">
        <p14:creationId xmlns:p14="http://schemas.microsoft.com/office/powerpoint/2010/main" val="2983448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Monday, August 30,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445100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Monday, August 30,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95694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Monday, August 30,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81617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Monday, August 30,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755905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Monday, August 30,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703726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Monday, August 30,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55495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Monday, August 30,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635860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Monday, August 30,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532681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Monday, August 30,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054419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Monday, August 30,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26599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Monday, August 30,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716759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Monday, August 30,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1564576621"/>
      </p:ext>
    </p:extLst>
  </p:cSld>
  <p:clrMap bg1="dk1" tx1="lt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www.nar.realtor/real-estate-settlement-procedures-act-respa/respa-faq"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A37BA9-9CF8-4CDD-80FE-C3229C3718F8}"/>
              </a:ext>
            </a:extLst>
          </p:cNvPr>
          <p:cNvSpPr>
            <a:spLocks noGrp="1"/>
          </p:cNvSpPr>
          <p:nvPr>
            <p:ph type="ctrTitle"/>
          </p:nvPr>
        </p:nvSpPr>
        <p:spPr>
          <a:xfrm>
            <a:off x="720000" y="305997"/>
            <a:ext cx="5015638" cy="2795738"/>
          </a:xfrm>
        </p:spPr>
        <p:txBody>
          <a:bodyPr>
            <a:normAutofit/>
          </a:bodyPr>
          <a:lstStyle/>
          <a:p>
            <a:r>
              <a:rPr lang="en-US" dirty="0"/>
              <a:t>RESPA</a:t>
            </a:r>
          </a:p>
        </p:txBody>
      </p:sp>
      <p:sp>
        <p:nvSpPr>
          <p:cNvPr id="3" name="Subtitle 2">
            <a:extLst>
              <a:ext uri="{FF2B5EF4-FFF2-40B4-BE49-F238E27FC236}">
                <a16:creationId xmlns:a16="http://schemas.microsoft.com/office/drawing/2014/main" id="{136B04EB-59F6-4E96-8803-3CAC8F457116}"/>
              </a:ext>
            </a:extLst>
          </p:cNvPr>
          <p:cNvSpPr>
            <a:spLocks noGrp="1"/>
          </p:cNvSpPr>
          <p:nvPr>
            <p:ph type="subTitle" idx="1"/>
          </p:nvPr>
        </p:nvSpPr>
        <p:spPr>
          <a:xfrm>
            <a:off x="720000" y="3449398"/>
            <a:ext cx="5015638" cy="2298939"/>
          </a:xfrm>
        </p:spPr>
        <p:txBody>
          <a:bodyPr>
            <a:normAutofit/>
          </a:bodyPr>
          <a:lstStyle/>
          <a:p>
            <a:r>
              <a:rPr lang="en-US" dirty="0"/>
              <a:t>Real Estate Settlement Procedures Act</a:t>
            </a:r>
          </a:p>
        </p:txBody>
      </p:sp>
      <p:pic>
        <p:nvPicPr>
          <p:cNvPr id="4" name="Picture 3" descr="Full frame abstract image of purple light trails against a black background">
            <a:extLst>
              <a:ext uri="{FF2B5EF4-FFF2-40B4-BE49-F238E27FC236}">
                <a16:creationId xmlns:a16="http://schemas.microsoft.com/office/drawing/2014/main" id="{3363DFD2-AB1D-4160-B682-4368D1FFBC12}"/>
              </a:ext>
            </a:extLst>
          </p:cNvPr>
          <p:cNvPicPr>
            <a:picLocks noChangeAspect="1"/>
          </p:cNvPicPr>
          <p:nvPr/>
        </p:nvPicPr>
        <p:blipFill rotWithShape="1">
          <a:blip r:embed="rId3"/>
          <a:srcRect l="23685" r="18852" b="-1"/>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352094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8119F7-B84E-4EBF-919F-A9B0F6D924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AA17479-17CB-402A-8689-750C6F3858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BE5479-8301-48F8-9863-13CB42D48D41}"/>
              </a:ext>
            </a:extLst>
          </p:cNvPr>
          <p:cNvSpPr>
            <a:spLocks noGrp="1"/>
          </p:cNvSpPr>
          <p:nvPr>
            <p:ph type="title"/>
          </p:nvPr>
        </p:nvSpPr>
        <p:spPr>
          <a:xfrm>
            <a:off x="720000" y="619200"/>
            <a:ext cx="3107463" cy="5510138"/>
          </a:xfrm>
        </p:spPr>
        <p:txBody>
          <a:bodyPr>
            <a:normAutofit/>
          </a:bodyPr>
          <a:lstStyle/>
          <a:p>
            <a:r>
              <a:rPr lang="en-US" dirty="0"/>
              <a:t>Co-Marketing Arrangements</a:t>
            </a:r>
          </a:p>
        </p:txBody>
      </p:sp>
      <p:sp useBgFill="1">
        <p:nvSpPr>
          <p:cNvPr id="13" name="Freeform: Shape 12">
            <a:extLst>
              <a:ext uri="{FF2B5EF4-FFF2-40B4-BE49-F238E27FC236}">
                <a16:creationId xmlns:a16="http://schemas.microsoft.com/office/drawing/2014/main" id="{F534AA72-89BF-4BB0-B339-DEB9FC7F1B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82978" y="0"/>
            <a:ext cx="7809022" cy="6858000"/>
          </a:xfrm>
          <a:custGeom>
            <a:avLst/>
            <a:gdLst>
              <a:gd name="connsiteX0" fmla="*/ 27229 w 7809022"/>
              <a:gd name="connsiteY0" fmla="*/ 0 h 6858000"/>
              <a:gd name="connsiteX1" fmla="*/ 7809022 w 7809022"/>
              <a:gd name="connsiteY1" fmla="*/ 0 h 6858000"/>
              <a:gd name="connsiteX2" fmla="*/ 7809022 w 7809022"/>
              <a:gd name="connsiteY2" fmla="*/ 6858000 h 6858000"/>
              <a:gd name="connsiteX3" fmla="*/ 41303 w 7809022"/>
              <a:gd name="connsiteY3" fmla="*/ 6858000 h 6858000"/>
              <a:gd name="connsiteX4" fmla="*/ 41303 w 7809022"/>
              <a:gd name="connsiteY4" fmla="*/ 6822879 h 6858000"/>
              <a:gd name="connsiteX5" fmla="*/ 41303 w 7809022"/>
              <a:gd name="connsiteY5" fmla="*/ 6667752 h 6858000"/>
              <a:gd name="connsiteX6" fmla="*/ 0 w 7809022"/>
              <a:gd name="connsiteY6" fmla="*/ 3813425 h 6858000"/>
              <a:gd name="connsiteX7" fmla="*/ 41303 w 7809022"/>
              <a:gd name="connsiteY7" fmla="*/ 2572413 h 6858000"/>
              <a:gd name="connsiteX8" fmla="*/ 41303 w 7809022"/>
              <a:gd name="connsiteY8" fmla="*/ 1496869 h 6858000"/>
              <a:gd name="connsiteX9" fmla="*/ 41303 w 7809022"/>
              <a:gd name="connsiteY9" fmla="*/ 1083199 h 6858000"/>
              <a:gd name="connsiteX10" fmla="*/ 0 w 7809022"/>
              <a:gd name="connsiteY10" fmla="*/ 545427 h 6858000"/>
              <a:gd name="connsiteX11" fmla="*/ 22153 w 7809022"/>
              <a:gd name="connsiteY11" fmla="*/ 10166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809022" h="6858000">
                <a:moveTo>
                  <a:pt x="27229" y="0"/>
                </a:moveTo>
                <a:lnTo>
                  <a:pt x="7809022" y="0"/>
                </a:lnTo>
                <a:lnTo>
                  <a:pt x="7809022" y="6858000"/>
                </a:lnTo>
                <a:lnTo>
                  <a:pt x="41303" y="6858000"/>
                </a:lnTo>
                <a:lnTo>
                  <a:pt x="41303" y="6822879"/>
                </a:lnTo>
                <a:cubicBezTo>
                  <a:pt x="41303" y="6760828"/>
                  <a:pt x="41303" y="6709119"/>
                  <a:pt x="41303" y="6667752"/>
                </a:cubicBezTo>
                <a:cubicBezTo>
                  <a:pt x="41303" y="6667752"/>
                  <a:pt x="41303" y="6667752"/>
                  <a:pt x="0" y="3813425"/>
                </a:cubicBezTo>
                <a:cubicBezTo>
                  <a:pt x="0" y="3813425"/>
                  <a:pt x="0" y="3813425"/>
                  <a:pt x="41303" y="2572413"/>
                </a:cubicBezTo>
                <a:cubicBezTo>
                  <a:pt x="41303" y="2572413"/>
                  <a:pt x="41303" y="2572413"/>
                  <a:pt x="41303" y="1496869"/>
                </a:cubicBezTo>
                <a:cubicBezTo>
                  <a:pt x="41303" y="1455502"/>
                  <a:pt x="41303" y="1290034"/>
                  <a:pt x="41303" y="1083199"/>
                </a:cubicBezTo>
                <a:cubicBezTo>
                  <a:pt x="41303" y="876364"/>
                  <a:pt x="0" y="710895"/>
                  <a:pt x="0" y="545427"/>
                </a:cubicBezTo>
                <a:cubicBezTo>
                  <a:pt x="0" y="545427"/>
                  <a:pt x="0" y="545427"/>
                  <a:pt x="22153" y="101661"/>
                </a:cubicBezTo>
                <a:close/>
              </a:path>
            </a:pathLst>
          </a:cu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2"/>
              </a:solidFill>
            </a:endParaRPr>
          </a:p>
        </p:txBody>
      </p:sp>
      <p:graphicFrame>
        <p:nvGraphicFramePr>
          <p:cNvPr id="5" name="Content Placeholder 2">
            <a:extLst>
              <a:ext uri="{FF2B5EF4-FFF2-40B4-BE49-F238E27FC236}">
                <a16:creationId xmlns:a16="http://schemas.microsoft.com/office/drawing/2014/main" id="{F8680191-7C81-4DAF-9A35-98734243A26C}"/>
              </a:ext>
            </a:extLst>
          </p:cNvPr>
          <p:cNvGraphicFramePr>
            <a:graphicFrameLocks noGrp="1"/>
          </p:cNvGraphicFramePr>
          <p:nvPr>
            <p:ph idx="1"/>
            <p:extLst>
              <p:ext uri="{D42A27DB-BD31-4B8C-83A1-F6EECF244321}">
                <p14:modId xmlns:p14="http://schemas.microsoft.com/office/powerpoint/2010/main" val="1523062594"/>
              </p:ext>
            </p:extLst>
          </p:nvPr>
        </p:nvGraphicFramePr>
        <p:xfrm>
          <a:off x="5260361" y="728664"/>
          <a:ext cx="6188689" cy="5409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65541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8119F7-B84E-4EBF-919F-A9B0F6D924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AA17479-17CB-402A-8689-750C6F3858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80A68F-1F15-4F46-BB7D-C713882E98C5}"/>
              </a:ext>
            </a:extLst>
          </p:cNvPr>
          <p:cNvSpPr>
            <a:spLocks noGrp="1"/>
          </p:cNvSpPr>
          <p:nvPr>
            <p:ph type="title"/>
          </p:nvPr>
        </p:nvSpPr>
        <p:spPr>
          <a:xfrm>
            <a:off x="720000" y="619200"/>
            <a:ext cx="3107463" cy="5510138"/>
          </a:xfrm>
        </p:spPr>
        <p:txBody>
          <a:bodyPr>
            <a:normAutofit/>
          </a:bodyPr>
          <a:lstStyle/>
          <a:p>
            <a:r>
              <a:rPr lang="en-US" dirty="0"/>
              <a:t>Penalties</a:t>
            </a:r>
          </a:p>
        </p:txBody>
      </p:sp>
      <p:sp useBgFill="1">
        <p:nvSpPr>
          <p:cNvPr id="13" name="Freeform: Shape 12">
            <a:extLst>
              <a:ext uri="{FF2B5EF4-FFF2-40B4-BE49-F238E27FC236}">
                <a16:creationId xmlns:a16="http://schemas.microsoft.com/office/drawing/2014/main" id="{F534AA72-89BF-4BB0-B339-DEB9FC7F1B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82978" y="0"/>
            <a:ext cx="7809022" cy="6858000"/>
          </a:xfrm>
          <a:custGeom>
            <a:avLst/>
            <a:gdLst>
              <a:gd name="connsiteX0" fmla="*/ 27229 w 7809022"/>
              <a:gd name="connsiteY0" fmla="*/ 0 h 6858000"/>
              <a:gd name="connsiteX1" fmla="*/ 7809022 w 7809022"/>
              <a:gd name="connsiteY1" fmla="*/ 0 h 6858000"/>
              <a:gd name="connsiteX2" fmla="*/ 7809022 w 7809022"/>
              <a:gd name="connsiteY2" fmla="*/ 6858000 h 6858000"/>
              <a:gd name="connsiteX3" fmla="*/ 41303 w 7809022"/>
              <a:gd name="connsiteY3" fmla="*/ 6858000 h 6858000"/>
              <a:gd name="connsiteX4" fmla="*/ 41303 w 7809022"/>
              <a:gd name="connsiteY4" fmla="*/ 6822879 h 6858000"/>
              <a:gd name="connsiteX5" fmla="*/ 41303 w 7809022"/>
              <a:gd name="connsiteY5" fmla="*/ 6667752 h 6858000"/>
              <a:gd name="connsiteX6" fmla="*/ 0 w 7809022"/>
              <a:gd name="connsiteY6" fmla="*/ 3813425 h 6858000"/>
              <a:gd name="connsiteX7" fmla="*/ 41303 w 7809022"/>
              <a:gd name="connsiteY7" fmla="*/ 2572413 h 6858000"/>
              <a:gd name="connsiteX8" fmla="*/ 41303 w 7809022"/>
              <a:gd name="connsiteY8" fmla="*/ 1496869 h 6858000"/>
              <a:gd name="connsiteX9" fmla="*/ 41303 w 7809022"/>
              <a:gd name="connsiteY9" fmla="*/ 1083199 h 6858000"/>
              <a:gd name="connsiteX10" fmla="*/ 0 w 7809022"/>
              <a:gd name="connsiteY10" fmla="*/ 545427 h 6858000"/>
              <a:gd name="connsiteX11" fmla="*/ 22153 w 7809022"/>
              <a:gd name="connsiteY11" fmla="*/ 10166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809022" h="6858000">
                <a:moveTo>
                  <a:pt x="27229" y="0"/>
                </a:moveTo>
                <a:lnTo>
                  <a:pt x="7809022" y="0"/>
                </a:lnTo>
                <a:lnTo>
                  <a:pt x="7809022" y="6858000"/>
                </a:lnTo>
                <a:lnTo>
                  <a:pt x="41303" y="6858000"/>
                </a:lnTo>
                <a:lnTo>
                  <a:pt x="41303" y="6822879"/>
                </a:lnTo>
                <a:cubicBezTo>
                  <a:pt x="41303" y="6760828"/>
                  <a:pt x="41303" y="6709119"/>
                  <a:pt x="41303" y="6667752"/>
                </a:cubicBezTo>
                <a:cubicBezTo>
                  <a:pt x="41303" y="6667752"/>
                  <a:pt x="41303" y="6667752"/>
                  <a:pt x="0" y="3813425"/>
                </a:cubicBezTo>
                <a:cubicBezTo>
                  <a:pt x="0" y="3813425"/>
                  <a:pt x="0" y="3813425"/>
                  <a:pt x="41303" y="2572413"/>
                </a:cubicBezTo>
                <a:cubicBezTo>
                  <a:pt x="41303" y="2572413"/>
                  <a:pt x="41303" y="2572413"/>
                  <a:pt x="41303" y="1496869"/>
                </a:cubicBezTo>
                <a:cubicBezTo>
                  <a:pt x="41303" y="1455502"/>
                  <a:pt x="41303" y="1290034"/>
                  <a:pt x="41303" y="1083199"/>
                </a:cubicBezTo>
                <a:cubicBezTo>
                  <a:pt x="41303" y="876364"/>
                  <a:pt x="0" y="710895"/>
                  <a:pt x="0" y="545427"/>
                </a:cubicBezTo>
                <a:cubicBezTo>
                  <a:pt x="0" y="545427"/>
                  <a:pt x="0" y="545427"/>
                  <a:pt x="22153" y="101661"/>
                </a:cubicBezTo>
                <a:close/>
              </a:path>
            </a:pathLst>
          </a:cu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2"/>
              </a:solidFill>
            </a:endParaRPr>
          </a:p>
        </p:txBody>
      </p:sp>
      <p:graphicFrame>
        <p:nvGraphicFramePr>
          <p:cNvPr id="5" name="Content Placeholder 2">
            <a:extLst>
              <a:ext uri="{FF2B5EF4-FFF2-40B4-BE49-F238E27FC236}">
                <a16:creationId xmlns:a16="http://schemas.microsoft.com/office/drawing/2014/main" id="{363A7A66-7D98-4435-9626-457EB373F127}"/>
              </a:ext>
            </a:extLst>
          </p:cNvPr>
          <p:cNvGraphicFramePr>
            <a:graphicFrameLocks noGrp="1"/>
          </p:cNvGraphicFramePr>
          <p:nvPr>
            <p:ph idx="1"/>
            <p:extLst>
              <p:ext uri="{D42A27DB-BD31-4B8C-83A1-F6EECF244321}">
                <p14:modId xmlns:p14="http://schemas.microsoft.com/office/powerpoint/2010/main" val="3332977700"/>
              </p:ext>
            </p:extLst>
          </p:nvPr>
        </p:nvGraphicFramePr>
        <p:xfrm>
          <a:off x="5260361" y="728664"/>
          <a:ext cx="6188689" cy="54093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64973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A10F56-4600-4E72-882F-DF9A3D7054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4E7C649-57E0-4A93-B134-67101C0725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AA35AF4F-B82E-435B-8949-29173A055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5412222" cy="3734405"/>
          </a:xfrm>
          <a:custGeom>
            <a:avLst/>
            <a:gdLst>
              <a:gd name="connsiteX0" fmla="*/ 1441992 w 5412222"/>
              <a:gd name="connsiteY0" fmla="*/ 2504513 h 3734405"/>
              <a:gd name="connsiteX1" fmla="*/ 1566499 w 5412222"/>
              <a:gd name="connsiteY1" fmla="*/ 2518404 h 3734405"/>
              <a:gd name="connsiteX2" fmla="*/ 1750954 w 5412222"/>
              <a:gd name="connsiteY2" fmla="*/ 2629527 h 3734405"/>
              <a:gd name="connsiteX3" fmla="*/ 1714063 w 5412222"/>
              <a:gd name="connsiteY3" fmla="*/ 3370350 h 3734405"/>
              <a:gd name="connsiteX4" fmla="*/ 1548053 w 5412222"/>
              <a:gd name="connsiteY4" fmla="*/ 3703720 h 3734405"/>
              <a:gd name="connsiteX5" fmla="*/ 1345153 w 5412222"/>
              <a:gd name="connsiteY5" fmla="*/ 3722241 h 3734405"/>
              <a:gd name="connsiteX6" fmla="*/ 1142252 w 5412222"/>
              <a:gd name="connsiteY6" fmla="*/ 3611117 h 3734405"/>
              <a:gd name="connsiteX7" fmla="*/ 1123807 w 5412222"/>
              <a:gd name="connsiteY7" fmla="*/ 3388870 h 3734405"/>
              <a:gd name="connsiteX8" fmla="*/ 1160697 w 5412222"/>
              <a:gd name="connsiteY8" fmla="*/ 3018459 h 3734405"/>
              <a:gd name="connsiteX9" fmla="*/ 1179143 w 5412222"/>
              <a:gd name="connsiteY9" fmla="*/ 2851774 h 3734405"/>
              <a:gd name="connsiteX10" fmla="*/ 1197589 w 5412222"/>
              <a:gd name="connsiteY10" fmla="*/ 2722130 h 3734405"/>
              <a:gd name="connsiteX11" fmla="*/ 1345153 w 5412222"/>
              <a:gd name="connsiteY11" fmla="*/ 2518404 h 3734405"/>
              <a:gd name="connsiteX12" fmla="*/ 1441992 w 5412222"/>
              <a:gd name="connsiteY12" fmla="*/ 2504513 h 3734405"/>
              <a:gd name="connsiteX13" fmla="*/ 2975080 w 5412222"/>
              <a:gd name="connsiteY13" fmla="*/ 2484443 h 3734405"/>
              <a:gd name="connsiteX14" fmla="*/ 3097382 w 5412222"/>
              <a:gd name="connsiteY14" fmla="*/ 2507883 h 3734405"/>
              <a:gd name="connsiteX15" fmla="*/ 3189904 w 5412222"/>
              <a:gd name="connsiteY15" fmla="*/ 2581966 h 3734405"/>
              <a:gd name="connsiteX16" fmla="*/ 3263922 w 5412222"/>
              <a:gd name="connsiteY16" fmla="*/ 2730130 h 3734405"/>
              <a:gd name="connsiteX17" fmla="*/ 3356443 w 5412222"/>
              <a:gd name="connsiteY17" fmla="*/ 3322788 h 3734405"/>
              <a:gd name="connsiteX18" fmla="*/ 3337939 w 5412222"/>
              <a:gd name="connsiteY18" fmla="*/ 3545035 h 3734405"/>
              <a:gd name="connsiteX19" fmla="*/ 3282426 w 5412222"/>
              <a:gd name="connsiteY19" fmla="*/ 3637638 h 3734405"/>
              <a:gd name="connsiteX20" fmla="*/ 3171400 w 5412222"/>
              <a:gd name="connsiteY20" fmla="*/ 3674679 h 3734405"/>
              <a:gd name="connsiteX21" fmla="*/ 3115887 w 5412222"/>
              <a:gd name="connsiteY21" fmla="*/ 3693200 h 3734405"/>
              <a:gd name="connsiteX22" fmla="*/ 2967852 w 5412222"/>
              <a:gd name="connsiteY22" fmla="*/ 3674679 h 3734405"/>
              <a:gd name="connsiteX23" fmla="*/ 2838321 w 5412222"/>
              <a:gd name="connsiteY23" fmla="*/ 3563556 h 3734405"/>
              <a:gd name="connsiteX24" fmla="*/ 2782808 w 5412222"/>
              <a:gd name="connsiteY24" fmla="*/ 3359829 h 3734405"/>
              <a:gd name="connsiteX25" fmla="*/ 2764304 w 5412222"/>
              <a:gd name="connsiteY25" fmla="*/ 3156103 h 3734405"/>
              <a:gd name="connsiteX26" fmla="*/ 2708791 w 5412222"/>
              <a:gd name="connsiteY26" fmla="*/ 2878295 h 3734405"/>
              <a:gd name="connsiteX27" fmla="*/ 2690286 w 5412222"/>
              <a:gd name="connsiteY27" fmla="*/ 2637527 h 3734405"/>
              <a:gd name="connsiteX28" fmla="*/ 2912339 w 5412222"/>
              <a:gd name="connsiteY28" fmla="*/ 2489363 h 3734405"/>
              <a:gd name="connsiteX29" fmla="*/ 2975080 w 5412222"/>
              <a:gd name="connsiteY29" fmla="*/ 2484443 h 3734405"/>
              <a:gd name="connsiteX30" fmla="*/ 4122198 w 5412222"/>
              <a:gd name="connsiteY30" fmla="*/ 1964873 h 3734405"/>
              <a:gd name="connsiteX31" fmla="*/ 4289154 w 5412222"/>
              <a:gd name="connsiteY31" fmla="*/ 2020607 h 3734405"/>
              <a:gd name="connsiteX32" fmla="*/ 4437557 w 5412222"/>
              <a:gd name="connsiteY32" fmla="*/ 2169233 h 3734405"/>
              <a:gd name="connsiteX33" fmla="*/ 4567411 w 5412222"/>
              <a:gd name="connsiteY33" fmla="*/ 2336436 h 3734405"/>
              <a:gd name="connsiteX34" fmla="*/ 4752916 w 5412222"/>
              <a:gd name="connsiteY34" fmla="*/ 2540795 h 3734405"/>
              <a:gd name="connsiteX35" fmla="*/ 4882769 w 5412222"/>
              <a:gd name="connsiteY35" fmla="*/ 2763733 h 3734405"/>
              <a:gd name="connsiteX36" fmla="*/ 4771467 w 5412222"/>
              <a:gd name="connsiteY36" fmla="*/ 2986671 h 3734405"/>
              <a:gd name="connsiteX37" fmla="*/ 4567411 w 5412222"/>
              <a:gd name="connsiteY37" fmla="*/ 3060983 h 3734405"/>
              <a:gd name="connsiteX38" fmla="*/ 4474659 w 5412222"/>
              <a:gd name="connsiteY38" fmla="*/ 3042405 h 3734405"/>
              <a:gd name="connsiteX39" fmla="*/ 4344804 w 5412222"/>
              <a:gd name="connsiteY39" fmla="*/ 2949514 h 3734405"/>
              <a:gd name="connsiteX40" fmla="*/ 3955244 w 5412222"/>
              <a:gd name="connsiteY40" fmla="*/ 2466483 h 3734405"/>
              <a:gd name="connsiteX41" fmla="*/ 3862491 w 5412222"/>
              <a:gd name="connsiteY41" fmla="*/ 2280701 h 3734405"/>
              <a:gd name="connsiteX42" fmla="*/ 3881042 w 5412222"/>
              <a:gd name="connsiteY42" fmla="*/ 2169233 h 3734405"/>
              <a:gd name="connsiteX43" fmla="*/ 3936693 w 5412222"/>
              <a:gd name="connsiteY43" fmla="*/ 2076342 h 3734405"/>
              <a:gd name="connsiteX44" fmla="*/ 3992345 w 5412222"/>
              <a:gd name="connsiteY44" fmla="*/ 2039186 h 3734405"/>
              <a:gd name="connsiteX45" fmla="*/ 4122198 w 5412222"/>
              <a:gd name="connsiteY45" fmla="*/ 1964873 h 3734405"/>
              <a:gd name="connsiteX46" fmla="*/ 146310 w 5412222"/>
              <a:gd name="connsiteY46" fmla="*/ 1953889 h 3734405"/>
              <a:gd name="connsiteX47" fmla="*/ 350366 w 5412222"/>
              <a:gd name="connsiteY47" fmla="*/ 2046733 h 3734405"/>
              <a:gd name="connsiteX48" fmla="*/ 443118 w 5412222"/>
              <a:gd name="connsiteY48" fmla="*/ 2232420 h 3734405"/>
              <a:gd name="connsiteX49" fmla="*/ 368916 w 5412222"/>
              <a:gd name="connsiteY49" fmla="*/ 2455245 h 3734405"/>
              <a:gd name="connsiteX50" fmla="*/ 55877 w 5412222"/>
              <a:gd name="connsiteY50" fmla="*/ 2823429 h 3734405"/>
              <a:gd name="connsiteX51" fmla="*/ 0 w 5412222"/>
              <a:gd name="connsiteY51" fmla="*/ 2890207 h 3734405"/>
              <a:gd name="connsiteX52" fmla="*/ 0 w 5412222"/>
              <a:gd name="connsiteY52" fmla="*/ 2010548 h 3734405"/>
              <a:gd name="connsiteX53" fmla="*/ 48920 w 5412222"/>
              <a:gd name="connsiteY53" fmla="*/ 1981743 h 3734405"/>
              <a:gd name="connsiteX54" fmla="*/ 146310 w 5412222"/>
              <a:gd name="connsiteY54" fmla="*/ 1953889 h 3734405"/>
              <a:gd name="connsiteX55" fmla="*/ 4987001 w 5412222"/>
              <a:gd name="connsiteY55" fmla="*/ 730996 h 3734405"/>
              <a:gd name="connsiteX56" fmla="*/ 5079441 w 5412222"/>
              <a:gd name="connsiteY56" fmla="*/ 730996 h 3734405"/>
              <a:gd name="connsiteX57" fmla="*/ 5338271 w 5412222"/>
              <a:gd name="connsiteY57" fmla="*/ 804801 h 3734405"/>
              <a:gd name="connsiteX58" fmla="*/ 5412222 w 5412222"/>
              <a:gd name="connsiteY58" fmla="*/ 970860 h 3734405"/>
              <a:gd name="connsiteX59" fmla="*/ 5412222 w 5412222"/>
              <a:gd name="connsiteY59" fmla="*/ 1100017 h 3734405"/>
              <a:gd name="connsiteX60" fmla="*/ 5338271 w 5412222"/>
              <a:gd name="connsiteY60" fmla="*/ 1266077 h 3734405"/>
              <a:gd name="connsiteX61" fmla="*/ 5171880 w 5412222"/>
              <a:gd name="connsiteY61" fmla="*/ 1339881 h 3734405"/>
              <a:gd name="connsiteX62" fmla="*/ 4913050 w 5412222"/>
              <a:gd name="connsiteY62" fmla="*/ 1339881 h 3734405"/>
              <a:gd name="connsiteX63" fmla="*/ 4580268 w 5412222"/>
              <a:gd name="connsiteY63" fmla="*/ 1339881 h 3734405"/>
              <a:gd name="connsiteX64" fmla="*/ 4413877 w 5412222"/>
              <a:gd name="connsiteY64" fmla="*/ 1321430 h 3734405"/>
              <a:gd name="connsiteX65" fmla="*/ 4247486 w 5412222"/>
              <a:gd name="connsiteY65" fmla="*/ 1247626 h 3734405"/>
              <a:gd name="connsiteX66" fmla="*/ 4192022 w 5412222"/>
              <a:gd name="connsiteY66" fmla="*/ 1118468 h 3734405"/>
              <a:gd name="connsiteX67" fmla="*/ 4192022 w 5412222"/>
              <a:gd name="connsiteY67" fmla="*/ 1026213 h 3734405"/>
              <a:gd name="connsiteX68" fmla="*/ 4247486 w 5412222"/>
              <a:gd name="connsiteY68" fmla="*/ 860154 h 3734405"/>
              <a:gd name="connsiteX69" fmla="*/ 4395389 w 5412222"/>
              <a:gd name="connsiteY69" fmla="*/ 786350 h 3734405"/>
              <a:gd name="connsiteX70" fmla="*/ 4617243 w 5412222"/>
              <a:gd name="connsiteY70" fmla="*/ 767899 h 3734405"/>
              <a:gd name="connsiteX71" fmla="*/ 4987001 w 5412222"/>
              <a:gd name="connsiteY71" fmla="*/ 730996 h 3734405"/>
              <a:gd name="connsiteX72" fmla="*/ 3807960 w 5412222"/>
              <a:gd name="connsiteY72" fmla="*/ 0 h 3734405"/>
              <a:gd name="connsiteX73" fmla="*/ 4404064 w 5412222"/>
              <a:gd name="connsiteY73" fmla="*/ 0 h 3734405"/>
              <a:gd name="connsiteX74" fmla="*/ 4368291 w 5412222"/>
              <a:gd name="connsiteY74" fmla="*/ 41360 h 3734405"/>
              <a:gd name="connsiteX75" fmla="*/ 4329548 w 5412222"/>
              <a:gd name="connsiteY75" fmla="*/ 87787 h 3734405"/>
              <a:gd name="connsiteX76" fmla="*/ 4107495 w 5412222"/>
              <a:gd name="connsiteY76" fmla="*/ 198776 h 3734405"/>
              <a:gd name="connsiteX77" fmla="*/ 3885443 w 5412222"/>
              <a:gd name="connsiteY77" fmla="*/ 106285 h 3734405"/>
              <a:gd name="connsiteX78" fmla="*/ 3818365 w 5412222"/>
              <a:gd name="connsiteY78" fmla="*/ 23043 h 3734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5412222" h="3734405">
                <a:moveTo>
                  <a:pt x="1441992" y="2504513"/>
                </a:moveTo>
                <a:cubicBezTo>
                  <a:pt x="1478883" y="2504513"/>
                  <a:pt x="1520385" y="2509143"/>
                  <a:pt x="1566499" y="2518404"/>
                </a:cubicBezTo>
                <a:cubicBezTo>
                  <a:pt x="1658726" y="2536924"/>
                  <a:pt x="1732509" y="2573965"/>
                  <a:pt x="1750954" y="2629527"/>
                </a:cubicBezTo>
                <a:cubicBezTo>
                  <a:pt x="1787845" y="2703609"/>
                  <a:pt x="1714063" y="3296268"/>
                  <a:pt x="1714063" y="3370350"/>
                </a:cubicBezTo>
                <a:cubicBezTo>
                  <a:pt x="1695617" y="3555556"/>
                  <a:pt x="1658726" y="3666679"/>
                  <a:pt x="1548053" y="3703720"/>
                </a:cubicBezTo>
                <a:cubicBezTo>
                  <a:pt x="1492717" y="3740761"/>
                  <a:pt x="1418935" y="3740761"/>
                  <a:pt x="1345153" y="3722241"/>
                </a:cubicBezTo>
                <a:cubicBezTo>
                  <a:pt x="1252925" y="3722241"/>
                  <a:pt x="1179143" y="3685199"/>
                  <a:pt x="1142252" y="3611117"/>
                </a:cubicBezTo>
                <a:cubicBezTo>
                  <a:pt x="1123807" y="3555556"/>
                  <a:pt x="1105361" y="3481473"/>
                  <a:pt x="1123807" y="3388870"/>
                </a:cubicBezTo>
                <a:cubicBezTo>
                  <a:pt x="1123807" y="3388870"/>
                  <a:pt x="1160697" y="3055500"/>
                  <a:pt x="1160697" y="3018459"/>
                </a:cubicBezTo>
                <a:cubicBezTo>
                  <a:pt x="1160697" y="2962897"/>
                  <a:pt x="1179143" y="2870294"/>
                  <a:pt x="1179143" y="2851774"/>
                </a:cubicBezTo>
                <a:cubicBezTo>
                  <a:pt x="1197589" y="2722130"/>
                  <a:pt x="1197589" y="2722130"/>
                  <a:pt x="1197589" y="2722130"/>
                </a:cubicBezTo>
                <a:cubicBezTo>
                  <a:pt x="1234480" y="2611007"/>
                  <a:pt x="1289816" y="2555445"/>
                  <a:pt x="1345153" y="2518404"/>
                </a:cubicBezTo>
                <a:cubicBezTo>
                  <a:pt x="1372821" y="2509143"/>
                  <a:pt x="1405101" y="2504513"/>
                  <a:pt x="1441992" y="2504513"/>
                </a:cubicBezTo>
                <a:close/>
                <a:moveTo>
                  <a:pt x="2975080" y="2484443"/>
                </a:moveTo>
                <a:cubicBezTo>
                  <a:pt x="3031460" y="2487048"/>
                  <a:pt x="3069626" y="2507883"/>
                  <a:pt x="3097382" y="2507883"/>
                </a:cubicBezTo>
                <a:cubicBezTo>
                  <a:pt x="3134391" y="2526404"/>
                  <a:pt x="3152895" y="2544924"/>
                  <a:pt x="3189904" y="2581966"/>
                </a:cubicBezTo>
                <a:cubicBezTo>
                  <a:pt x="3208409" y="2619007"/>
                  <a:pt x="3226913" y="2656048"/>
                  <a:pt x="3263922" y="2730130"/>
                </a:cubicBezTo>
                <a:cubicBezTo>
                  <a:pt x="3282426" y="2804212"/>
                  <a:pt x="3356443" y="3322788"/>
                  <a:pt x="3356443" y="3322788"/>
                </a:cubicBezTo>
                <a:cubicBezTo>
                  <a:pt x="3374948" y="3433912"/>
                  <a:pt x="3356443" y="3507994"/>
                  <a:pt x="3337939" y="3545035"/>
                </a:cubicBezTo>
                <a:cubicBezTo>
                  <a:pt x="3319435" y="3582076"/>
                  <a:pt x="3300930" y="3619117"/>
                  <a:pt x="3282426" y="3637638"/>
                </a:cubicBezTo>
                <a:cubicBezTo>
                  <a:pt x="3245417" y="3656158"/>
                  <a:pt x="3208409" y="3656158"/>
                  <a:pt x="3171400" y="3674679"/>
                </a:cubicBezTo>
                <a:cubicBezTo>
                  <a:pt x="3152895" y="3674679"/>
                  <a:pt x="3134391" y="3693200"/>
                  <a:pt x="3115887" y="3693200"/>
                </a:cubicBezTo>
                <a:cubicBezTo>
                  <a:pt x="3060374" y="3711720"/>
                  <a:pt x="3004860" y="3711720"/>
                  <a:pt x="2967852" y="3674679"/>
                </a:cubicBezTo>
                <a:cubicBezTo>
                  <a:pt x="2912339" y="3656158"/>
                  <a:pt x="2875330" y="3619117"/>
                  <a:pt x="2838321" y="3563556"/>
                </a:cubicBezTo>
                <a:cubicBezTo>
                  <a:pt x="2801312" y="3507994"/>
                  <a:pt x="2782808" y="3433912"/>
                  <a:pt x="2782808" y="3359829"/>
                </a:cubicBezTo>
                <a:cubicBezTo>
                  <a:pt x="2764304" y="3156103"/>
                  <a:pt x="2764304" y="3156103"/>
                  <a:pt x="2764304" y="3156103"/>
                </a:cubicBezTo>
                <a:cubicBezTo>
                  <a:pt x="2708791" y="2878295"/>
                  <a:pt x="2708791" y="2878295"/>
                  <a:pt x="2708791" y="2878295"/>
                </a:cubicBezTo>
                <a:cubicBezTo>
                  <a:pt x="2671782" y="2767171"/>
                  <a:pt x="2671782" y="2693089"/>
                  <a:pt x="2690286" y="2637527"/>
                </a:cubicBezTo>
                <a:cubicBezTo>
                  <a:pt x="2727295" y="2563445"/>
                  <a:pt x="2801312" y="2489363"/>
                  <a:pt x="2912339" y="2489363"/>
                </a:cubicBezTo>
                <a:cubicBezTo>
                  <a:pt x="2935469" y="2484733"/>
                  <a:pt x="2956286" y="2483575"/>
                  <a:pt x="2975080" y="2484443"/>
                </a:cubicBezTo>
                <a:close/>
                <a:moveTo>
                  <a:pt x="4122198" y="1964873"/>
                </a:moveTo>
                <a:cubicBezTo>
                  <a:pt x="4177850" y="1964873"/>
                  <a:pt x="4233502" y="1983451"/>
                  <a:pt x="4289154" y="2020607"/>
                </a:cubicBezTo>
                <a:cubicBezTo>
                  <a:pt x="4344804" y="2039186"/>
                  <a:pt x="4400456" y="2094920"/>
                  <a:pt x="4437557" y="2169233"/>
                </a:cubicBezTo>
                <a:cubicBezTo>
                  <a:pt x="4567411" y="2336436"/>
                  <a:pt x="4567411" y="2336436"/>
                  <a:pt x="4567411" y="2336436"/>
                </a:cubicBezTo>
                <a:cubicBezTo>
                  <a:pt x="4752916" y="2540795"/>
                  <a:pt x="4752916" y="2540795"/>
                  <a:pt x="4752916" y="2540795"/>
                </a:cubicBezTo>
                <a:cubicBezTo>
                  <a:pt x="4827118" y="2633686"/>
                  <a:pt x="4864220" y="2707999"/>
                  <a:pt x="4882769" y="2763733"/>
                </a:cubicBezTo>
                <a:cubicBezTo>
                  <a:pt x="4882769" y="2838046"/>
                  <a:pt x="4864220" y="2930936"/>
                  <a:pt x="4771467" y="2986671"/>
                </a:cubicBezTo>
                <a:cubicBezTo>
                  <a:pt x="4697264" y="3042405"/>
                  <a:pt x="4623063" y="3060983"/>
                  <a:pt x="4567411" y="3060983"/>
                </a:cubicBezTo>
                <a:cubicBezTo>
                  <a:pt x="4548860" y="3060983"/>
                  <a:pt x="4511759" y="3060983"/>
                  <a:pt x="4474659" y="3042405"/>
                </a:cubicBezTo>
                <a:cubicBezTo>
                  <a:pt x="4437557" y="3023827"/>
                  <a:pt x="4400456" y="2986671"/>
                  <a:pt x="4344804" y="2949514"/>
                </a:cubicBezTo>
                <a:cubicBezTo>
                  <a:pt x="4289154" y="2893780"/>
                  <a:pt x="3955244" y="2466483"/>
                  <a:pt x="3955244" y="2466483"/>
                </a:cubicBezTo>
                <a:cubicBezTo>
                  <a:pt x="3899592" y="2392170"/>
                  <a:pt x="3862491" y="2317858"/>
                  <a:pt x="3862491" y="2280701"/>
                </a:cubicBezTo>
                <a:cubicBezTo>
                  <a:pt x="3862491" y="2224967"/>
                  <a:pt x="3862491" y="2187811"/>
                  <a:pt x="3881042" y="2169233"/>
                </a:cubicBezTo>
                <a:cubicBezTo>
                  <a:pt x="3899592" y="2132076"/>
                  <a:pt x="3918143" y="2113498"/>
                  <a:pt x="3936693" y="2076342"/>
                </a:cubicBezTo>
                <a:cubicBezTo>
                  <a:pt x="3973794" y="2057764"/>
                  <a:pt x="3992345" y="2039186"/>
                  <a:pt x="3992345" y="2039186"/>
                </a:cubicBezTo>
                <a:cubicBezTo>
                  <a:pt x="4029446" y="2002029"/>
                  <a:pt x="4085097" y="1983451"/>
                  <a:pt x="4122198" y="1964873"/>
                </a:cubicBezTo>
                <a:close/>
                <a:moveTo>
                  <a:pt x="146310" y="1953889"/>
                </a:moveTo>
                <a:cubicBezTo>
                  <a:pt x="201962" y="1953889"/>
                  <a:pt x="276164" y="1991027"/>
                  <a:pt x="350366" y="2046733"/>
                </a:cubicBezTo>
                <a:cubicBezTo>
                  <a:pt x="424568" y="2102439"/>
                  <a:pt x="443118" y="2176714"/>
                  <a:pt x="443118" y="2232420"/>
                </a:cubicBezTo>
                <a:cubicBezTo>
                  <a:pt x="443118" y="2288126"/>
                  <a:pt x="424568" y="2362401"/>
                  <a:pt x="368916" y="2455245"/>
                </a:cubicBezTo>
                <a:cubicBezTo>
                  <a:pt x="368916" y="2455245"/>
                  <a:pt x="181092" y="2674589"/>
                  <a:pt x="55877" y="2823429"/>
                </a:cubicBezTo>
                <a:lnTo>
                  <a:pt x="0" y="2890207"/>
                </a:lnTo>
                <a:lnTo>
                  <a:pt x="0" y="2010548"/>
                </a:lnTo>
                <a:lnTo>
                  <a:pt x="48920" y="1981743"/>
                </a:lnTo>
                <a:cubicBezTo>
                  <a:pt x="86021" y="1963174"/>
                  <a:pt x="118485" y="1953889"/>
                  <a:pt x="146310" y="1953889"/>
                </a:cubicBezTo>
                <a:close/>
                <a:moveTo>
                  <a:pt x="4987001" y="730996"/>
                </a:moveTo>
                <a:cubicBezTo>
                  <a:pt x="5079441" y="730996"/>
                  <a:pt x="5079441" y="730996"/>
                  <a:pt x="5079441" y="730996"/>
                </a:cubicBezTo>
                <a:cubicBezTo>
                  <a:pt x="5190368" y="749448"/>
                  <a:pt x="5282808" y="786350"/>
                  <a:pt x="5338271" y="804801"/>
                </a:cubicBezTo>
                <a:cubicBezTo>
                  <a:pt x="5393734" y="841703"/>
                  <a:pt x="5412222" y="897056"/>
                  <a:pt x="5412222" y="970860"/>
                </a:cubicBezTo>
                <a:cubicBezTo>
                  <a:pt x="5412222" y="1007762"/>
                  <a:pt x="5412222" y="1044664"/>
                  <a:pt x="5412222" y="1100017"/>
                </a:cubicBezTo>
                <a:cubicBezTo>
                  <a:pt x="5393734" y="1155371"/>
                  <a:pt x="5375246" y="1210724"/>
                  <a:pt x="5338271" y="1266077"/>
                </a:cubicBezTo>
                <a:cubicBezTo>
                  <a:pt x="5301295" y="1302979"/>
                  <a:pt x="5245832" y="1321430"/>
                  <a:pt x="5171880" y="1339881"/>
                </a:cubicBezTo>
                <a:cubicBezTo>
                  <a:pt x="5060954" y="1339881"/>
                  <a:pt x="5171880" y="1358332"/>
                  <a:pt x="4913050" y="1339881"/>
                </a:cubicBezTo>
                <a:cubicBezTo>
                  <a:pt x="4635731" y="1339881"/>
                  <a:pt x="4580268" y="1339881"/>
                  <a:pt x="4580268" y="1339881"/>
                </a:cubicBezTo>
                <a:cubicBezTo>
                  <a:pt x="4413877" y="1321430"/>
                  <a:pt x="4413877" y="1321430"/>
                  <a:pt x="4413877" y="1321430"/>
                </a:cubicBezTo>
                <a:cubicBezTo>
                  <a:pt x="4321437" y="1302979"/>
                  <a:pt x="4265974" y="1284528"/>
                  <a:pt x="4247486" y="1247626"/>
                </a:cubicBezTo>
                <a:cubicBezTo>
                  <a:pt x="4210510" y="1210724"/>
                  <a:pt x="4192022" y="1173821"/>
                  <a:pt x="4192022" y="1118468"/>
                </a:cubicBezTo>
                <a:cubicBezTo>
                  <a:pt x="4192022" y="1118468"/>
                  <a:pt x="4192022" y="1081566"/>
                  <a:pt x="4192022" y="1026213"/>
                </a:cubicBezTo>
                <a:cubicBezTo>
                  <a:pt x="4192022" y="970860"/>
                  <a:pt x="4210510" y="915507"/>
                  <a:pt x="4247486" y="860154"/>
                </a:cubicBezTo>
                <a:cubicBezTo>
                  <a:pt x="4265974" y="823252"/>
                  <a:pt x="4321437" y="786350"/>
                  <a:pt x="4395389" y="786350"/>
                </a:cubicBezTo>
                <a:cubicBezTo>
                  <a:pt x="4487828" y="767899"/>
                  <a:pt x="4561780" y="767899"/>
                  <a:pt x="4617243" y="767899"/>
                </a:cubicBezTo>
                <a:cubicBezTo>
                  <a:pt x="4783634" y="749448"/>
                  <a:pt x="4876074" y="730996"/>
                  <a:pt x="4987001" y="730996"/>
                </a:cubicBezTo>
                <a:close/>
                <a:moveTo>
                  <a:pt x="3807960" y="0"/>
                </a:moveTo>
                <a:lnTo>
                  <a:pt x="4404064" y="0"/>
                </a:lnTo>
                <a:lnTo>
                  <a:pt x="4368291" y="41360"/>
                </a:lnTo>
                <a:cubicBezTo>
                  <a:pt x="4352100" y="60329"/>
                  <a:pt x="4338800" y="76226"/>
                  <a:pt x="4329548" y="87787"/>
                </a:cubicBezTo>
                <a:cubicBezTo>
                  <a:pt x="4255530" y="161780"/>
                  <a:pt x="4181513" y="198776"/>
                  <a:pt x="4107495" y="198776"/>
                </a:cubicBezTo>
                <a:cubicBezTo>
                  <a:pt x="4033478" y="217275"/>
                  <a:pt x="3959460" y="180278"/>
                  <a:pt x="3885443" y="106285"/>
                </a:cubicBezTo>
                <a:cubicBezTo>
                  <a:pt x="3857687" y="78538"/>
                  <a:pt x="3834556" y="50790"/>
                  <a:pt x="3818365" y="23043"/>
                </a:cubicBez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a:solidFill>
                <a:schemeClr val="accent3"/>
              </a:solidFill>
            </a:endParaRPr>
          </a:p>
        </p:txBody>
      </p:sp>
      <p:sp>
        <p:nvSpPr>
          <p:cNvPr id="3" name="Content Placeholder 2">
            <a:extLst>
              <a:ext uri="{FF2B5EF4-FFF2-40B4-BE49-F238E27FC236}">
                <a16:creationId xmlns:a16="http://schemas.microsoft.com/office/drawing/2014/main" id="{C36F6EE5-15C2-4E47-950E-9EA101113F0D}"/>
              </a:ext>
            </a:extLst>
          </p:cNvPr>
          <p:cNvSpPr>
            <a:spLocks noGrp="1"/>
          </p:cNvSpPr>
          <p:nvPr>
            <p:ph idx="1"/>
          </p:nvPr>
        </p:nvSpPr>
        <p:spPr>
          <a:xfrm>
            <a:off x="5662178" y="355600"/>
            <a:ext cx="5898762" cy="2184400"/>
          </a:xfrm>
        </p:spPr>
        <p:txBody>
          <a:bodyPr>
            <a:normAutofit/>
          </a:bodyPr>
          <a:lstStyle/>
          <a:p>
            <a:pPr marL="0" indent="0">
              <a:lnSpc>
                <a:spcPct val="110000"/>
              </a:lnSpc>
              <a:buNone/>
            </a:pPr>
            <a:r>
              <a:rPr lang="en-US" sz="2200" b="1" dirty="0"/>
              <a:t>Question:</a:t>
            </a:r>
          </a:p>
          <a:p>
            <a:pPr>
              <a:lnSpc>
                <a:spcPct val="110000"/>
              </a:lnSpc>
            </a:pPr>
            <a:r>
              <a:rPr lang="en-US" sz="1800" dirty="0"/>
              <a:t>A broker pays its agents $50 anytime an agent refers a client to the broker’s wife’s affiliated title company. Is this a violation of RESPA?</a:t>
            </a:r>
          </a:p>
          <a:p>
            <a:pPr marL="0" indent="0">
              <a:lnSpc>
                <a:spcPct val="110000"/>
              </a:lnSpc>
              <a:buNone/>
            </a:pPr>
            <a:endParaRPr lang="en-US" sz="2200" dirty="0"/>
          </a:p>
        </p:txBody>
      </p:sp>
      <p:sp>
        <p:nvSpPr>
          <p:cNvPr id="4" name="TextBox 3">
            <a:extLst>
              <a:ext uri="{FF2B5EF4-FFF2-40B4-BE49-F238E27FC236}">
                <a16:creationId xmlns:a16="http://schemas.microsoft.com/office/drawing/2014/main" id="{CCA9E9E5-BB31-4015-996B-09B18EE191D8}"/>
              </a:ext>
            </a:extLst>
          </p:cNvPr>
          <p:cNvSpPr txBox="1"/>
          <p:nvPr/>
        </p:nvSpPr>
        <p:spPr>
          <a:xfrm>
            <a:off x="5596658" y="2380989"/>
            <a:ext cx="5412222" cy="2706831"/>
          </a:xfrm>
          <a:prstGeom prst="rect">
            <a:avLst/>
          </a:prstGeom>
          <a:noFill/>
        </p:spPr>
        <p:txBody>
          <a:bodyPr wrap="square" rtlCol="0">
            <a:spAutoFit/>
          </a:bodyPr>
          <a:lstStyle/>
          <a:p>
            <a:pPr marL="0" marR="0" lvl="0" indent="0" algn="l" defTabSz="914400" rtl="0" eaLnBrk="1" fontAlgn="auto" latinLnBrk="0" hangingPunct="1">
              <a:lnSpc>
                <a:spcPct val="110000"/>
              </a:lnSpc>
              <a:spcBef>
                <a:spcPts val="1000"/>
              </a:spcBef>
              <a:spcAft>
                <a:spcPts val="0"/>
              </a:spcAft>
              <a:buClr>
                <a:srgbClr val="903BB1"/>
              </a:buClr>
              <a:buSzTx/>
              <a:buFont typeface="The Hand Extrablack" panose="03070A02030502020204" pitchFamily="66" charset="0"/>
              <a:buNone/>
              <a:tabLst/>
              <a:defRPr/>
            </a:pPr>
            <a:r>
              <a:rPr kumimoji="0" lang="en-US" sz="2200" b="1" i="0" u="none" strike="noStrike" kern="1200" cap="none" spc="20" normalizeH="0" baseline="0" noProof="0" dirty="0">
                <a:ln>
                  <a:noFill/>
                </a:ln>
                <a:solidFill>
                  <a:srgbClr val="FFFFFF">
                    <a:alpha val="58000"/>
                  </a:srgbClr>
                </a:solidFill>
                <a:effectLst/>
                <a:uLnTx/>
                <a:uFillTx/>
                <a:latin typeface="Avenir Next LT Pro"/>
                <a:ea typeface="+mn-ea"/>
                <a:cs typeface="+mn-cs"/>
              </a:rPr>
              <a:t>Answer:</a:t>
            </a:r>
          </a:p>
          <a:p>
            <a:pPr marL="228600" marR="0" lvl="0" indent="-228600" algn="l" defTabSz="914400" rtl="0" eaLnBrk="1" fontAlgn="auto" latinLnBrk="0" hangingPunct="1">
              <a:lnSpc>
                <a:spcPct val="110000"/>
              </a:lnSpc>
              <a:spcBef>
                <a:spcPts val="1000"/>
              </a:spcBef>
              <a:spcAft>
                <a:spcPts val="0"/>
              </a:spcAft>
              <a:buClr>
                <a:srgbClr val="903BB1"/>
              </a:buClr>
              <a:buSzTx/>
              <a:buFont typeface="The Hand Extrablack" panose="03070A02030502020204" pitchFamily="66" charset="0"/>
              <a:buChar char="•"/>
              <a:tabLst/>
              <a:defRPr/>
            </a:pPr>
            <a:r>
              <a:rPr kumimoji="0" lang="en-US" sz="1800" b="0" i="0" u="none" strike="noStrike" kern="1200" cap="none" spc="20" normalizeH="0" baseline="0" noProof="0" dirty="0">
                <a:ln>
                  <a:noFill/>
                </a:ln>
                <a:solidFill>
                  <a:srgbClr val="FFFFFF">
                    <a:alpha val="58000"/>
                  </a:srgbClr>
                </a:solidFill>
                <a:effectLst/>
                <a:uLnTx/>
                <a:uFillTx/>
                <a:latin typeface="Avenir Next LT Pro"/>
                <a:ea typeface="+mn-ea"/>
                <a:cs typeface="+mn-cs"/>
              </a:rPr>
              <a:t>Yes. RESPA exempts referrals between brokers and agents, but only for cooperative referrals for real estate brokerage services, not other settlement services. The $50 payment is the violation here. Referring a client to the broker’s wife’s affiliated title company is OK, provided the appropriate disclosure is made. </a:t>
            </a:r>
          </a:p>
        </p:txBody>
      </p:sp>
    </p:spTree>
    <p:extLst>
      <p:ext uri="{BB962C8B-B14F-4D97-AF65-F5344CB8AC3E}">
        <p14:creationId xmlns:p14="http://schemas.microsoft.com/office/powerpoint/2010/main" val="1198863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9646535-AEF6-4883-A4F9-EEC1F8B43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B7EFF05-A8DA-4B3E-9C21-7A04283D4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76A10F56-4600-4E72-882F-DF9A3D7054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4E7C649-57E0-4A93-B134-67101C0725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A35AF4F-B82E-435B-8949-29173A055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5412222" cy="3734405"/>
          </a:xfrm>
          <a:custGeom>
            <a:avLst/>
            <a:gdLst>
              <a:gd name="connsiteX0" fmla="*/ 1441992 w 5412222"/>
              <a:gd name="connsiteY0" fmla="*/ 2504513 h 3734405"/>
              <a:gd name="connsiteX1" fmla="*/ 1566499 w 5412222"/>
              <a:gd name="connsiteY1" fmla="*/ 2518404 h 3734405"/>
              <a:gd name="connsiteX2" fmla="*/ 1750954 w 5412222"/>
              <a:gd name="connsiteY2" fmla="*/ 2629527 h 3734405"/>
              <a:gd name="connsiteX3" fmla="*/ 1714063 w 5412222"/>
              <a:gd name="connsiteY3" fmla="*/ 3370350 h 3734405"/>
              <a:gd name="connsiteX4" fmla="*/ 1548053 w 5412222"/>
              <a:gd name="connsiteY4" fmla="*/ 3703720 h 3734405"/>
              <a:gd name="connsiteX5" fmla="*/ 1345153 w 5412222"/>
              <a:gd name="connsiteY5" fmla="*/ 3722241 h 3734405"/>
              <a:gd name="connsiteX6" fmla="*/ 1142252 w 5412222"/>
              <a:gd name="connsiteY6" fmla="*/ 3611117 h 3734405"/>
              <a:gd name="connsiteX7" fmla="*/ 1123807 w 5412222"/>
              <a:gd name="connsiteY7" fmla="*/ 3388870 h 3734405"/>
              <a:gd name="connsiteX8" fmla="*/ 1160697 w 5412222"/>
              <a:gd name="connsiteY8" fmla="*/ 3018459 h 3734405"/>
              <a:gd name="connsiteX9" fmla="*/ 1179143 w 5412222"/>
              <a:gd name="connsiteY9" fmla="*/ 2851774 h 3734405"/>
              <a:gd name="connsiteX10" fmla="*/ 1197589 w 5412222"/>
              <a:gd name="connsiteY10" fmla="*/ 2722130 h 3734405"/>
              <a:gd name="connsiteX11" fmla="*/ 1345153 w 5412222"/>
              <a:gd name="connsiteY11" fmla="*/ 2518404 h 3734405"/>
              <a:gd name="connsiteX12" fmla="*/ 1441992 w 5412222"/>
              <a:gd name="connsiteY12" fmla="*/ 2504513 h 3734405"/>
              <a:gd name="connsiteX13" fmla="*/ 2975080 w 5412222"/>
              <a:gd name="connsiteY13" fmla="*/ 2484443 h 3734405"/>
              <a:gd name="connsiteX14" fmla="*/ 3097382 w 5412222"/>
              <a:gd name="connsiteY14" fmla="*/ 2507883 h 3734405"/>
              <a:gd name="connsiteX15" fmla="*/ 3189904 w 5412222"/>
              <a:gd name="connsiteY15" fmla="*/ 2581966 h 3734405"/>
              <a:gd name="connsiteX16" fmla="*/ 3263922 w 5412222"/>
              <a:gd name="connsiteY16" fmla="*/ 2730130 h 3734405"/>
              <a:gd name="connsiteX17" fmla="*/ 3356443 w 5412222"/>
              <a:gd name="connsiteY17" fmla="*/ 3322788 h 3734405"/>
              <a:gd name="connsiteX18" fmla="*/ 3337939 w 5412222"/>
              <a:gd name="connsiteY18" fmla="*/ 3545035 h 3734405"/>
              <a:gd name="connsiteX19" fmla="*/ 3282426 w 5412222"/>
              <a:gd name="connsiteY19" fmla="*/ 3637638 h 3734405"/>
              <a:gd name="connsiteX20" fmla="*/ 3171400 w 5412222"/>
              <a:gd name="connsiteY20" fmla="*/ 3674679 h 3734405"/>
              <a:gd name="connsiteX21" fmla="*/ 3115887 w 5412222"/>
              <a:gd name="connsiteY21" fmla="*/ 3693200 h 3734405"/>
              <a:gd name="connsiteX22" fmla="*/ 2967852 w 5412222"/>
              <a:gd name="connsiteY22" fmla="*/ 3674679 h 3734405"/>
              <a:gd name="connsiteX23" fmla="*/ 2838321 w 5412222"/>
              <a:gd name="connsiteY23" fmla="*/ 3563556 h 3734405"/>
              <a:gd name="connsiteX24" fmla="*/ 2782808 w 5412222"/>
              <a:gd name="connsiteY24" fmla="*/ 3359829 h 3734405"/>
              <a:gd name="connsiteX25" fmla="*/ 2764304 w 5412222"/>
              <a:gd name="connsiteY25" fmla="*/ 3156103 h 3734405"/>
              <a:gd name="connsiteX26" fmla="*/ 2708791 w 5412222"/>
              <a:gd name="connsiteY26" fmla="*/ 2878295 h 3734405"/>
              <a:gd name="connsiteX27" fmla="*/ 2690286 w 5412222"/>
              <a:gd name="connsiteY27" fmla="*/ 2637527 h 3734405"/>
              <a:gd name="connsiteX28" fmla="*/ 2912339 w 5412222"/>
              <a:gd name="connsiteY28" fmla="*/ 2489363 h 3734405"/>
              <a:gd name="connsiteX29" fmla="*/ 2975080 w 5412222"/>
              <a:gd name="connsiteY29" fmla="*/ 2484443 h 3734405"/>
              <a:gd name="connsiteX30" fmla="*/ 4122198 w 5412222"/>
              <a:gd name="connsiteY30" fmla="*/ 1964873 h 3734405"/>
              <a:gd name="connsiteX31" fmla="*/ 4289154 w 5412222"/>
              <a:gd name="connsiteY31" fmla="*/ 2020607 h 3734405"/>
              <a:gd name="connsiteX32" fmla="*/ 4437557 w 5412222"/>
              <a:gd name="connsiteY32" fmla="*/ 2169233 h 3734405"/>
              <a:gd name="connsiteX33" fmla="*/ 4567411 w 5412222"/>
              <a:gd name="connsiteY33" fmla="*/ 2336436 h 3734405"/>
              <a:gd name="connsiteX34" fmla="*/ 4752916 w 5412222"/>
              <a:gd name="connsiteY34" fmla="*/ 2540795 h 3734405"/>
              <a:gd name="connsiteX35" fmla="*/ 4882769 w 5412222"/>
              <a:gd name="connsiteY35" fmla="*/ 2763733 h 3734405"/>
              <a:gd name="connsiteX36" fmla="*/ 4771467 w 5412222"/>
              <a:gd name="connsiteY36" fmla="*/ 2986671 h 3734405"/>
              <a:gd name="connsiteX37" fmla="*/ 4567411 w 5412222"/>
              <a:gd name="connsiteY37" fmla="*/ 3060983 h 3734405"/>
              <a:gd name="connsiteX38" fmla="*/ 4474659 w 5412222"/>
              <a:gd name="connsiteY38" fmla="*/ 3042405 h 3734405"/>
              <a:gd name="connsiteX39" fmla="*/ 4344804 w 5412222"/>
              <a:gd name="connsiteY39" fmla="*/ 2949514 h 3734405"/>
              <a:gd name="connsiteX40" fmla="*/ 3955244 w 5412222"/>
              <a:gd name="connsiteY40" fmla="*/ 2466483 h 3734405"/>
              <a:gd name="connsiteX41" fmla="*/ 3862491 w 5412222"/>
              <a:gd name="connsiteY41" fmla="*/ 2280701 h 3734405"/>
              <a:gd name="connsiteX42" fmla="*/ 3881042 w 5412222"/>
              <a:gd name="connsiteY42" fmla="*/ 2169233 h 3734405"/>
              <a:gd name="connsiteX43" fmla="*/ 3936693 w 5412222"/>
              <a:gd name="connsiteY43" fmla="*/ 2076342 h 3734405"/>
              <a:gd name="connsiteX44" fmla="*/ 3992345 w 5412222"/>
              <a:gd name="connsiteY44" fmla="*/ 2039186 h 3734405"/>
              <a:gd name="connsiteX45" fmla="*/ 4122198 w 5412222"/>
              <a:gd name="connsiteY45" fmla="*/ 1964873 h 3734405"/>
              <a:gd name="connsiteX46" fmla="*/ 146310 w 5412222"/>
              <a:gd name="connsiteY46" fmla="*/ 1953889 h 3734405"/>
              <a:gd name="connsiteX47" fmla="*/ 350366 w 5412222"/>
              <a:gd name="connsiteY47" fmla="*/ 2046733 h 3734405"/>
              <a:gd name="connsiteX48" fmla="*/ 443118 w 5412222"/>
              <a:gd name="connsiteY48" fmla="*/ 2232420 h 3734405"/>
              <a:gd name="connsiteX49" fmla="*/ 368916 w 5412222"/>
              <a:gd name="connsiteY49" fmla="*/ 2455245 h 3734405"/>
              <a:gd name="connsiteX50" fmla="*/ 55877 w 5412222"/>
              <a:gd name="connsiteY50" fmla="*/ 2823429 h 3734405"/>
              <a:gd name="connsiteX51" fmla="*/ 0 w 5412222"/>
              <a:gd name="connsiteY51" fmla="*/ 2890207 h 3734405"/>
              <a:gd name="connsiteX52" fmla="*/ 0 w 5412222"/>
              <a:gd name="connsiteY52" fmla="*/ 2010548 h 3734405"/>
              <a:gd name="connsiteX53" fmla="*/ 48920 w 5412222"/>
              <a:gd name="connsiteY53" fmla="*/ 1981743 h 3734405"/>
              <a:gd name="connsiteX54" fmla="*/ 146310 w 5412222"/>
              <a:gd name="connsiteY54" fmla="*/ 1953889 h 3734405"/>
              <a:gd name="connsiteX55" fmla="*/ 4987001 w 5412222"/>
              <a:gd name="connsiteY55" fmla="*/ 730996 h 3734405"/>
              <a:gd name="connsiteX56" fmla="*/ 5079441 w 5412222"/>
              <a:gd name="connsiteY56" fmla="*/ 730996 h 3734405"/>
              <a:gd name="connsiteX57" fmla="*/ 5338271 w 5412222"/>
              <a:gd name="connsiteY57" fmla="*/ 804801 h 3734405"/>
              <a:gd name="connsiteX58" fmla="*/ 5412222 w 5412222"/>
              <a:gd name="connsiteY58" fmla="*/ 970860 h 3734405"/>
              <a:gd name="connsiteX59" fmla="*/ 5412222 w 5412222"/>
              <a:gd name="connsiteY59" fmla="*/ 1100017 h 3734405"/>
              <a:gd name="connsiteX60" fmla="*/ 5338271 w 5412222"/>
              <a:gd name="connsiteY60" fmla="*/ 1266077 h 3734405"/>
              <a:gd name="connsiteX61" fmla="*/ 5171880 w 5412222"/>
              <a:gd name="connsiteY61" fmla="*/ 1339881 h 3734405"/>
              <a:gd name="connsiteX62" fmla="*/ 4913050 w 5412222"/>
              <a:gd name="connsiteY62" fmla="*/ 1339881 h 3734405"/>
              <a:gd name="connsiteX63" fmla="*/ 4580268 w 5412222"/>
              <a:gd name="connsiteY63" fmla="*/ 1339881 h 3734405"/>
              <a:gd name="connsiteX64" fmla="*/ 4413877 w 5412222"/>
              <a:gd name="connsiteY64" fmla="*/ 1321430 h 3734405"/>
              <a:gd name="connsiteX65" fmla="*/ 4247486 w 5412222"/>
              <a:gd name="connsiteY65" fmla="*/ 1247626 h 3734405"/>
              <a:gd name="connsiteX66" fmla="*/ 4192022 w 5412222"/>
              <a:gd name="connsiteY66" fmla="*/ 1118468 h 3734405"/>
              <a:gd name="connsiteX67" fmla="*/ 4192022 w 5412222"/>
              <a:gd name="connsiteY67" fmla="*/ 1026213 h 3734405"/>
              <a:gd name="connsiteX68" fmla="*/ 4247486 w 5412222"/>
              <a:gd name="connsiteY68" fmla="*/ 860154 h 3734405"/>
              <a:gd name="connsiteX69" fmla="*/ 4395389 w 5412222"/>
              <a:gd name="connsiteY69" fmla="*/ 786350 h 3734405"/>
              <a:gd name="connsiteX70" fmla="*/ 4617243 w 5412222"/>
              <a:gd name="connsiteY70" fmla="*/ 767899 h 3734405"/>
              <a:gd name="connsiteX71" fmla="*/ 4987001 w 5412222"/>
              <a:gd name="connsiteY71" fmla="*/ 730996 h 3734405"/>
              <a:gd name="connsiteX72" fmla="*/ 3807960 w 5412222"/>
              <a:gd name="connsiteY72" fmla="*/ 0 h 3734405"/>
              <a:gd name="connsiteX73" fmla="*/ 4404064 w 5412222"/>
              <a:gd name="connsiteY73" fmla="*/ 0 h 3734405"/>
              <a:gd name="connsiteX74" fmla="*/ 4368291 w 5412222"/>
              <a:gd name="connsiteY74" fmla="*/ 41360 h 3734405"/>
              <a:gd name="connsiteX75" fmla="*/ 4329548 w 5412222"/>
              <a:gd name="connsiteY75" fmla="*/ 87787 h 3734405"/>
              <a:gd name="connsiteX76" fmla="*/ 4107495 w 5412222"/>
              <a:gd name="connsiteY76" fmla="*/ 198776 h 3734405"/>
              <a:gd name="connsiteX77" fmla="*/ 3885443 w 5412222"/>
              <a:gd name="connsiteY77" fmla="*/ 106285 h 3734405"/>
              <a:gd name="connsiteX78" fmla="*/ 3818365 w 5412222"/>
              <a:gd name="connsiteY78" fmla="*/ 23043 h 3734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5412222" h="3734405">
                <a:moveTo>
                  <a:pt x="1441992" y="2504513"/>
                </a:moveTo>
                <a:cubicBezTo>
                  <a:pt x="1478883" y="2504513"/>
                  <a:pt x="1520385" y="2509143"/>
                  <a:pt x="1566499" y="2518404"/>
                </a:cubicBezTo>
                <a:cubicBezTo>
                  <a:pt x="1658726" y="2536924"/>
                  <a:pt x="1732509" y="2573965"/>
                  <a:pt x="1750954" y="2629527"/>
                </a:cubicBezTo>
                <a:cubicBezTo>
                  <a:pt x="1787845" y="2703609"/>
                  <a:pt x="1714063" y="3296268"/>
                  <a:pt x="1714063" y="3370350"/>
                </a:cubicBezTo>
                <a:cubicBezTo>
                  <a:pt x="1695617" y="3555556"/>
                  <a:pt x="1658726" y="3666679"/>
                  <a:pt x="1548053" y="3703720"/>
                </a:cubicBezTo>
                <a:cubicBezTo>
                  <a:pt x="1492717" y="3740761"/>
                  <a:pt x="1418935" y="3740761"/>
                  <a:pt x="1345153" y="3722241"/>
                </a:cubicBezTo>
                <a:cubicBezTo>
                  <a:pt x="1252925" y="3722241"/>
                  <a:pt x="1179143" y="3685199"/>
                  <a:pt x="1142252" y="3611117"/>
                </a:cubicBezTo>
                <a:cubicBezTo>
                  <a:pt x="1123807" y="3555556"/>
                  <a:pt x="1105361" y="3481473"/>
                  <a:pt x="1123807" y="3388870"/>
                </a:cubicBezTo>
                <a:cubicBezTo>
                  <a:pt x="1123807" y="3388870"/>
                  <a:pt x="1160697" y="3055500"/>
                  <a:pt x="1160697" y="3018459"/>
                </a:cubicBezTo>
                <a:cubicBezTo>
                  <a:pt x="1160697" y="2962897"/>
                  <a:pt x="1179143" y="2870294"/>
                  <a:pt x="1179143" y="2851774"/>
                </a:cubicBezTo>
                <a:cubicBezTo>
                  <a:pt x="1197589" y="2722130"/>
                  <a:pt x="1197589" y="2722130"/>
                  <a:pt x="1197589" y="2722130"/>
                </a:cubicBezTo>
                <a:cubicBezTo>
                  <a:pt x="1234480" y="2611007"/>
                  <a:pt x="1289816" y="2555445"/>
                  <a:pt x="1345153" y="2518404"/>
                </a:cubicBezTo>
                <a:cubicBezTo>
                  <a:pt x="1372821" y="2509143"/>
                  <a:pt x="1405101" y="2504513"/>
                  <a:pt x="1441992" y="2504513"/>
                </a:cubicBezTo>
                <a:close/>
                <a:moveTo>
                  <a:pt x="2975080" y="2484443"/>
                </a:moveTo>
                <a:cubicBezTo>
                  <a:pt x="3031460" y="2487048"/>
                  <a:pt x="3069626" y="2507883"/>
                  <a:pt x="3097382" y="2507883"/>
                </a:cubicBezTo>
                <a:cubicBezTo>
                  <a:pt x="3134391" y="2526404"/>
                  <a:pt x="3152895" y="2544924"/>
                  <a:pt x="3189904" y="2581966"/>
                </a:cubicBezTo>
                <a:cubicBezTo>
                  <a:pt x="3208409" y="2619007"/>
                  <a:pt x="3226913" y="2656048"/>
                  <a:pt x="3263922" y="2730130"/>
                </a:cubicBezTo>
                <a:cubicBezTo>
                  <a:pt x="3282426" y="2804212"/>
                  <a:pt x="3356443" y="3322788"/>
                  <a:pt x="3356443" y="3322788"/>
                </a:cubicBezTo>
                <a:cubicBezTo>
                  <a:pt x="3374948" y="3433912"/>
                  <a:pt x="3356443" y="3507994"/>
                  <a:pt x="3337939" y="3545035"/>
                </a:cubicBezTo>
                <a:cubicBezTo>
                  <a:pt x="3319435" y="3582076"/>
                  <a:pt x="3300930" y="3619117"/>
                  <a:pt x="3282426" y="3637638"/>
                </a:cubicBezTo>
                <a:cubicBezTo>
                  <a:pt x="3245417" y="3656158"/>
                  <a:pt x="3208409" y="3656158"/>
                  <a:pt x="3171400" y="3674679"/>
                </a:cubicBezTo>
                <a:cubicBezTo>
                  <a:pt x="3152895" y="3674679"/>
                  <a:pt x="3134391" y="3693200"/>
                  <a:pt x="3115887" y="3693200"/>
                </a:cubicBezTo>
                <a:cubicBezTo>
                  <a:pt x="3060374" y="3711720"/>
                  <a:pt x="3004860" y="3711720"/>
                  <a:pt x="2967852" y="3674679"/>
                </a:cubicBezTo>
                <a:cubicBezTo>
                  <a:pt x="2912339" y="3656158"/>
                  <a:pt x="2875330" y="3619117"/>
                  <a:pt x="2838321" y="3563556"/>
                </a:cubicBezTo>
                <a:cubicBezTo>
                  <a:pt x="2801312" y="3507994"/>
                  <a:pt x="2782808" y="3433912"/>
                  <a:pt x="2782808" y="3359829"/>
                </a:cubicBezTo>
                <a:cubicBezTo>
                  <a:pt x="2764304" y="3156103"/>
                  <a:pt x="2764304" y="3156103"/>
                  <a:pt x="2764304" y="3156103"/>
                </a:cubicBezTo>
                <a:cubicBezTo>
                  <a:pt x="2708791" y="2878295"/>
                  <a:pt x="2708791" y="2878295"/>
                  <a:pt x="2708791" y="2878295"/>
                </a:cubicBezTo>
                <a:cubicBezTo>
                  <a:pt x="2671782" y="2767171"/>
                  <a:pt x="2671782" y="2693089"/>
                  <a:pt x="2690286" y="2637527"/>
                </a:cubicBezTo>
                <a:cubicBezTo>
                  <a:pt x="2727295" y="2563445"/>
                  <a:pt x="2801312" y="2489363"/>
                  <a:pt x="2912339" y="2489363"/>
                </a:cubicBezTo>
                <a:cubicBezTo>
                  <a:pt x="2935469" y="2484733"/>
                  <a:pt x="2956286" y="2483575"/>
                  <a:pt x="2975080" y="2484443"/>
                </a:cubicBezTo>
                <a:close/>
                <a:moveTo>
                  <a:pt x="4122198" y="1964873"/>
                </a:moveTo>
                <a:cubicBezTo>
                  <a:pt x="4177850" y="1964873"/>
                  <a:pt x="4233502" y="1983451"/>
                  <a:pt x="4289154" y="2020607"/>
                </a:cubicBezTo>
                <a:cubicBezTo>
                  <a:pt x="4344804" y="2039186"/>
                  <a:pt x="4400456" y="2094920"/>
                  <a:pt x="4437557" y="2169233"/>
                </a:cubicBezTo>
                <a:cubicBezTo>
                  <a:pt x="4567411" y="2336436"/>
                  <a:pt x="4567411" y="2336436"/>
                  <a:pt x="4567411" y="2336436"/>
                </a:cubicBezTo>
                <a:cubicBezTo>
                  <a:pt x="4752916" y="2540795"/>
                  <a:pt x="4752916" y="2540795"/>
                  <a:pt x="4752916" y="2540795"/>
                </a:cubicBezTo>
                <a:cubicBezTo>
                  <a:pt x="4827118" y="2633686"/>
                  <a:pt x="4864220" y="2707999"/>
                  <a:pt x="4882769" y="2763733"/>
                </a:cubicBezTo>
                <a:cubicBezTo>
                  <a:pt x="4882769" y="2838046"/>
                  <a:pt x="4864220" y="2930936"/>
                  <a:pt x="4771467" y="2986671"/>
                </a:cubicBezTo>
                <a:cubicBezTo>
                  <a:pt x="4697264" y="3042405"/>
                  <a:pt x="4623063" y="3060983"/>
                  <a:pt x="4567411" y="3060983"/>
                </a:cubicBezTo>
                <a:cubicBezTo>
                  <a:pt x="4548860" y="3060983"/>
                  <a:pt x="4511759" y="3060983"/>
                  <a:pt x="4474659" y="3042405"/>
                </a:cubicBezTo>
                <a:cubicBezTo>
                  <a:pt x="4437557" y="3023827"/>
                  <a:pt x="4400456" y="2986671"/>
                  <a:pt x="4344804" y="2949514"/>
                </a:cubicBezTo>
                <a:cubicBezTo>
                  <a:pt x="4289154" y="2893780"/>
                  <a:pt x="3955244" y="2466483"/>
                  <a:pt x="3955244" y="2466483"/>
                </a:cubicBezTo>
                <a:cubicBezTo>
                  <a:pt x="3899592" y="2392170"/>
                  <a:pt x="3862491" y="2317858"/>
                  <a:pt x="3862491" y="2280701"/>
                </a:cubicBezTo>
                <a:cubicBezTo>
                  <a:pt x="3862491" y="2224967"/>
                  <a:pt x="3862491" y="2187811"/>
                  <a:pt x="3881042" y="2169233"/>
                </a:cubicBezTo>
                <a:cubicBezTo>
                  <a:pt x="3899592" y="2132076"/>
                  <a:pt x="3918143" y="2113498"/>
                  <a:pt x="3936693" y="2076342"/>
                </a:cubicBezTo>
                <a:cubicBezTo>
                  <a:pt x="3973794" y="2057764"/>
                  <a:pt x="3992345" y="2039186"/>
                  <a:pt x="3992345" y="2039186"/>
                </a:cubicBezTo>
                <a:cubicBezTo>
                  <a:pt x="4029446" y="2002029"/>
                  <a:pt x="4085097" y="1983451"/>
                  <a:pt x="4122198" y="1964873"/>
                </a:cubicBezTo>
                <a:close/>
                <a:moveTo>
                  <a:pt x="146310" y="1953889"/>
                </a:moveTo>
                <a:cubicBezTo>
                  <a:pt x="201962" y="1953889"/>
                  <a:pt x="276164" y="1991027"/>
                  <a:pt x="350366" y="2046733"/>
                </a:cubicBezTo>
                <a:cubicBezTo>
                  <a:pt x="424568" y="2102439"/>
                  <a:pt x="443118" y="2176714"/>
                  <a:pt x="443118" y="2232420"/>
                </a:cubicBezTo>
                <a:cubicBezTo>
                  <a:pt x="443118" y="2288126"/>
                  <a:pt x="424568" y="2362401"/>
                  <a:pt x="368916" y="2455245"/>
                </a:cubicBezTo>
                <a:cubicBezTo>
                  <a:pt x="368916" y="2455245"/>
                  <a:pt x="181092" y="2674589"/>
                  <a:pt x="55877" y="2823429"/>
                </a:cubicBezTo>
                <a:lnTo>
                  <a:pt x="0" y="2890207"/>
                </a:lnTo>
                <a:lnTo>
                  <a:pt x="0" y="2010548"/>
                </a:lnTo>
                <a:lnTo>
                  <a:pt x="48920" y="1981743"/>
                </a:lnTo>
                <a:cubicBezTo>
                  <a:pt x="86021" y="1963174"/>
                  <a:pt x="118485" y="1953889"/>
                  <a:pt x="146310" y="1953889"/>
                </a:cubicBezTo>
                <a:close/>
                <a:moveTo>
                  <a:pt x="4987001" y="730996"/>
                </a:moveTo>
                <a:cubicBezTo>
                  <a:pt x="5079441" y="730996"/>
                  <a:pt x="5079441" y="730996"/>
                  <a:pt x="5079441" y="730996"/>
                </a:cubicBezTo>
                <a:cubicBezTo>
                  <a:pt x="5190368" y="749448"/>
                  <a:pt x="5282808" y="786350"/>
                  <a:pt x="5338271" y="804801"/>
                </a:cubicBezTo>
                <a:cubicBezTo>
                  <a:pt x="5393734" y="841703"/>
                  <a:pt x="5412222" y="897056"/>
                  <a:pt x="5412222" y="970860"/>
                </a:cubicBezTo>
                <a:cubicBezTo>
                  <a:pt x="5412222" y="1007762"/>
                  <a:pt x="5412222" y="1044664"/>
                  <a:pt x="5412222" y="1100017"/>
                </a:cubicBezTo>
                <a:cubicBezTo>
                  <a:pt x="5393734" y="1155371"/>
                  <a:pt x="5375246" y="1210724"/>
                  <a:pt x="5338271" y="1266077"/>
                </a:cubicBezTo>
                <a:cubicBezTo>
                  <a:pt x="5301295" y="1302979"/>
                  <a:pt x="5245832" y="1321430"/>
                  <a:pt x="5171880" y="1339881"/>
                </a:cubicBezTo>
                <a:cubicBezTo>
                  <a:pt x="5060954" y="1339881"/>
                  <a:pt x="5171880" y="1358332"/>
                  <a:pt x="4913050" y="1339881"/>
                </a:cubicBezTo>
                <a:cubicBezTo>
                  <a:pt x="4635731" y="1339881"/>
                  <a:pt x="4580268" y="1339881"/>
                  <a:pt x="4580268" y="1339881"/>
                </a:cubicBezTo>
                <a:cubicBezTo>
                  <a:pt x="4413877" y="1321430"/>
                  <a:pt x="4413877" y="1321430"/>
                  <a:pt x="4413877" y="1321430"/>
                </a:cubicBezTo>
                <a:cubicBezTo>
                  <a:pt x="4321437" y="1302979"/>
                  <a:pt x="4265974" y="1284528"/>
                  <a:pt x="4247486" y="1247626"/>
                </a:cubicBezTo>
                <a:cubicBezTo>
                  <a:pt x="4210510" y="1210724"/>
                  <a:pt x="4192022" y="1173821"/>
                  <a:pt x="4192022" y="1118468"/>
                </a:cubicBezTo>
                <a:cubicBezTo>
                  <a:pt x="4192022" y="1118468"/>
                  <a:pt x="4192022" y="1081566"/>
                  <a:pt x="4192022" y="1026213"/>
                </a:cubicBezTo>
                <a:cubicBezTo>
                  <a:pt x="4192022" y="970860"/>
                  <a:pt x="4210510" y="915507"/>
                  <a:pt x="4247486" y="860154"/>
                </a:cubicBezTo>
                <a:cubicBezTo>
                  <a:pt x="4265974" y="823252"/>
                  <a:pt x="4321437" y="786350"/>
                  <a:pt x="4395389" y="786350"/>
                </a:cubicBezTo>
                <a:cubicBezTo>
                  <a:pt x="4487828" y="767899"/>
                  <a:pt x="4561780" y="767899"/>
                  <a:pt x="4617243" y="767899"/>
                </a:cubicBezTo>
                <a:cubicBezTo>
                  <a:pt x="4783634" y="749448"/>
                  <a:pt x="4876074" y="730996"/>
                  <a:pt x="4987001" y="730996"/>
                </a:cubicBezTo>
                <a:close/>
                <a:moveTo>
                  <a:pt x="3807960" y="0"/>
                </a:moveTo>
                <a:lnTo>
                  <a:pt x="4404064" y="0"/>
                </a:lnTo>
                <a:lnTo>
                  <a:pt x="4368291" y="41360"/>
                </a:lnTo>
                <a:cubicBezTo>
                  <a:pt x="4352100" y="60329"/>
                  <a:pt x="4338800" y="76226"/>
                  <a:pt x="4329548" y="87787"/>
                </a:cubicBezTo>
                <a:cubicBezTo>
                  <a:pt x="4255530" y="161780"/>
                  <a:pt x="4181513" y="198776"/>
                  <a:pt x="4107495" y="198776"/>
                </a:cubicBezTo>
                <a:cubicBezTo>
                  <a:pt x="4033478" y="217275"/>
                  <a:pt x="3959460" y="180278"/>
                  <a:pt x="3885443" y="106285"/>
                </a:cubicBezTo>
                <a:cubicBezTo>
                  <a:pt x="3857687" y="78538"/>
                  <a:pt x="3834556" y="50790"/>
                  <a:pt x="3818365" y="23043"/>
                </a:cubicBez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a:solidFill>
                <a:schemeClr val="accent3"/>
              </a:solidFill>
            </a:endParaRPr>
          </a:p>
        </p:txBody>
      </p:sp>
      <p:sp>
        <p:nvSpPr>
          <p:cNvPr id="3" name="TextBox 2">
            <a:extLst>
              <a:ext uri="{FF2B5EF4-FFF2-40B4-BE49-F238E27FC236}">
                <a16:creationId xmlns:a16="http://schemas.microsoft.com/office/drawing/2014/main" id="{7D85AC46-E8CA-45FE-9362-2FE37815A28D}"/>
              </a:ext>
            </a:extLst>
          </p:cNvPr>
          <p:cNvSpPr txBox="1"/>
          <p:nvPr/>
        </p:nvSpPr>
        <p:spPr>
          <a:xfrm>
            <a:off x="5732800" y="412352"/>
            <a:ext cx="5722600" cy="3322053"/>
          </a:xfrm>
          <a:prstGeom prst="rect">
            <a:avLst/>
          </a:prstGeom>
        </p:spPr>
        <p:txBody>
          <a:bodyPr vert="horz" lIns="0" tIns="0" rIns="0" bIns="0" rtlCol="0">
            <a:normAutofit/>
          </a:bodyPr>
          <a:lstStyle/>
          <a:p>
            <a:pPr>
              <a:lnSpc>
                <a:spcPct val="110000"/>
              </a:lnSpc>
              <a:spcAft>
                <a:spcPts val="600"/>
              </a:spcAft>
              <a:buClr>
                <a:schemeClr val="accent4"/>
              </a:buClr>
            </a:pPr>
            <a:r>
              <a:rPr lang="en-US" sz="2200" b="1" spc="20" dirty="0">
                <a:solidFill>
                  <a:schemeClr val="tx1">
                    <a:alpha val="58000"/>
                  </a:schemeClr>
                </a:solidFill>
              </a:rPr>
              <a:t>Question:</a:t>
            </a:r>
          </a:p>
          <a:p>
            <a:pPr indent="-228600">
              <a:lnSpc>
                <a:spcPct val="110000"/>
              </a:lnSpc>
              <a:spcAft>
                <a:spcPts val="600"/>
              </a:spcAft>
              <a:buClr>
                <a:schemeClr val="accent4"/>
              </a:buClr>
              <a:buFont typeface="The Hand Extrablack" panose="03070A02030502020204" pitchFamily="66" charset="0"/>
              <a:buChar char="•"/>
            </a:pPr>
            <a:r>
              <a:rPr lang="en-US" spc="20" dirty="0">
                <a:solidFill>
                  <a:schemeClr val="tx1">
                    <a:alpha val="58000"/>
                  </a:schemeClr>
                </a:solidFill>
              </a:rPr>
              <a:t>I have great relationships with some of the lenders in my area and they always give out my name to persons they meet who are looking to buy or sell a home.  I know I cannot pay them for these referrals but I want to show my gratitude so I always send a thank you note with a $5 gift card to Starbucks.  That is such a nominal amount it shouldn’t matter right?  </a:t>
            </a:r>
          </a:p>
          <a:p>
            <a:pPr>
              <a:lnSpc>
                <a:spcPct val="110000"/>
              </a:lnSpc>
              <a:spcAft>
                <a:spcPts val="600"/>
              </a:spcAft>
              <a:buClr>
                <a:schemeClr val="accent4"/>
              </a:buClr>
            </a:pPr>
            <a:endParaRPr lang="en-US" sz="1400" spc="20" dirty="0">
              <a:solidFill>
                <a:schemeClr val="tx1">
                  <a:alpha val="58000"/>
                </a:schemeClr>
              </a:solidFill>
            </a:endParaRPr>
          </a:p>
        </p:txBody>
      </p:sp>
      <p:sp>
        <p:nvSpPr>
          <p:cNvPr id="2" name="TextBox 1">
            <a:extLst>
              <a:ext uri="{FF2B5EF4-FFF2-40B4-BE49-F238E27FC236}">
                <a16:creationId xmlns:a16="http://schemas.microsoft.com/office/drawing/2014/main" id="{4F64827D-0A07-4F35-81FB-89704D81F641}"/>
              </a:ext>
            </a:extLst>
          </p:cNvPr>
          <p:cNvSpPr txBox="1"/>
          <p:nvPr/>
        </p:nvSpPr>
        <p:spPr>
          <a:xfrm>
            <a:off x="5732800" y="3485414"/>
            <a:ext cx="5468600" cy="2960234"/>
          </a:xfrm>
          <a:prstGeom prst="rect">
            <a:avLst/>
          </a:prstGeom>
          <a:noFill/>
        </p:spPr>
        <p:txBody>
          <a:bodyPr wrap="square" rtlCol="0">
            <a:spAutoFit/>
          </a:bodyPr>
          <a:lstStyle/>
          <a:p>
            <a:pPr marL="0" marR="0" lvl="0" indent="0" algn="l" defTabSz="914400" rtl="0" eaLnBrk="1" fontAlgn="auto" latinLnBrk="0" hangingPunct="1">
              <a:lnSpc>
                <a:spcPct val="110000"/>
              </a:lnSpc>
              <a:spcBef>
                <a:spcPts val="0"/>
              </a:spcBef>
              <a:spcAft>
                <a:spcPts val="600"/>
              </a:spcAft>
              <a:buClr>
                <a:srgbClr val="903BB1"/>
              </a:buClr>
              <a:buSzTx/>
              <a:buFontTx/>
              <a:buNone/>
              <a:tabLst/>
              <a:defRPr/>
            </a:pPr>
            <a:r>
              <a:rPr kumimoji="0" lang="en-US" sz="2200" b="1" i="0" u="none" strike="noStrike" kern="1200" cap="none" spc="20" normalizeH="0" baseline="0" noProof="0" dirty="0">
                <a:ln>
                  <a:noFill/>
                </a:ln>
                <a:solidFill>
                  <a:srgbClr val="FFFFFF">
                    <a:alpha val="58000"/>
                  </a:srgbClr>
                </a:solidFill>
                <a:effectLst/>
                <a:uLnTx/>
                <a:uFillTx/>
                <a:latin typeface="Avenir Next LT Pro"/>
                <a:ea typeface="+mn-ea"/>
                <a:cs typeface="+mn-cs"/>
              </a:rPr>
              <a:t>Answer:</a:t>
            </a:r>
          </a:p>
          <a:p>
            <a:pPr marL="285750" marR="0" lvl="0" indent="-285750" algn="l" defTabSz="914400" rtl="0" eaLnBrk="1" fontAlgn="auto" latinLnBrk="0" hangingPunct="1">
              <a:lnSpc>
                <a:spcPct val="110000"/>
              </a:lnSpc>
              <a:spcBef>
                <a:spcPts val="0"/>
              </a:spcBef>
              <a:spcAft>
                <a:spcPts val="600"/>
              </a:spcAft>
              <a:buClr>
                <a:srgbClr val="903BB1"/>
              </a:buClr>
              <a:buSzTx/>
              <a:buFont typeface="Arial" panose="020B0604020202020204" pitchFamily="34" charset="0"/>
              <a:buChar char="•"/>
              <a:tabLst/>
              <a:defRPr/>
            </a:pPr>
            <a:r>
              <a:rPr kumimoji="0" lang="en-US" b="0" i="0" u="none" strike="noStrike" kern="1200" cap="none" spc="20" normalizeH="0" baseline="0" noProof="0" dirty="0">
                <a:ln>
                  <a:noFill/>
                </a:ln>
                <a:solidFill>
                  <a:srgbClr val="FFFFFF">
                    <a:alpha val="58000"/>
                  </a:srgbClr>
                </a:solidFill>
                <a:effectLst/>
                <a:uLnTx/>
                <a:uFillTx/>
                <a:latin typeface="Avenir Next LT Pro"/>
                <a:ea typeface="+mn-ea"/>
                <a:cs typeface="+mn-cs"/>
              </a:rPr>
              <a:t>Although we know this is a common practice, NAR has stated that a REALTOR should NOT exchange any “thing of value” with anyone for a referral, no matter how small the “thing of  value” is. RESPA does NOT have an exception for minimal “kickback” amounts and even a small amount (i.e., $5 coffee </a:t>
            </a:r>
            <a:r>
              <a:rPr kumimoji="0" lang="en-US" b="0" i="0" u="none" strike="noStrike" kern="1200" cap="none" spc="20" normalizeH="0" baseline="0" noProof="0" dirty="0" err="1">
                <a:ln>
                  <a:noFill/>
                </a:ln>
                <a:solidFill>
                  <a:srgbClr val="FFFFFF">
                    <a:alpha val="58000"/>
                  </a:srgbClr>
                </a:solidFill>
                <a:effectLst/>
                <a:uLnTx/>
                <a:uFillTx/>
                <a:latin typeface="Avenir Next LT Pro"/>
                <a:ea typeface="+mn-ea"/>
                <a:cs typeface="+mn-cs"/>
              </a:rPr>
              <a:t>giftcard</a:t>
            </a:r>
            <a:r>
              <a:rPr kumimoji="0" lang="en-US" b="0" i="0" u="none" strike="noStrike" kern="1200" cap="none" spc="20" normalizeH="0" baseline="0" noProof="0" dirty="0">
                <a:ln>
                  <a:noFill/>
                </a:ln>
                <a:solidFill>
                  <a:srgbClr val="FFFFFF">
                    <a:alpha val="58000"/>
                  </a:srgbClr>
                </a:solidFill>
                <a:effectLst/>
                <a:uLnTx/>
                <a:uFillTx/>
                <a:latin typeface="Avenir Next LT Pro"/>
                <a:ea typeface="+mn-ea"/>
                <a:cs typeface="+mn-cs"/>
              </a:rPr>
              <a:t>) is considered a “thing of value” under the law. </a:t>
            </a:r>
          </a:p>
        </p:txBody>
      </p:sp>
    </p:spTree>
    <p:extLst>
      <p:ext uri="{BB962C8B-B14F-4D97-AF65-F5344CB8AC3E}">
        <p14:creationId xmlns:p14="http://schemas.microsoft.com/office/powerpoint/2010/main" val="253398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646535-AEF6-4883-A4F9-EEC1F8B43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B7EFF05-A8DA-4B3E-9C21-7A04283D4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76A10F56-4600-4E72-882F-DF9A3D7054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4E7C649-57E0-4A93-B134-67101C0725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35AF4F-B82E-435B-8949-29173A055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5412222" cy="3734405"/>
          </a:xfrm>
          <a:custGeom>
            <a:avLst/>
            <a:gdLst>
              <a:gd name="connsiteX0" fmla="*/ 1441992 w 5412222"/>
              <a:gd name="connsiteY0" fmla="*/ 2504513 h 3734405"/>
              <a:gd name="connsiteX1" fmla="*/ 1566499 w 5412222"/>
              <a:gd name="connsiteY1" fmla="*/ 2518404 h 3734405"/>
              <a:gd name="connsiteX2" fmla="*/ 1750954 w 5412222"/>
              <a:gd name="connsiteY2" fmla="*/ 2629527 h 3734405"/>
              <a:gd name="connsiteX3" fmla="*/ 1714063 w 5412222"/>
              <a:gd name="connsiteY3" fmla="*/ 3370350 h 3734405"/>
              <a:gd name="connsiteX4" fmla="*/ 1548053 w 5412222"/>
              <a:gd name="connsiteY4" fmla="*/ 3703720 h 3734405"/>
              <a:gd name="connsiteX5" fmla="*/ 1345153 w 5412222"/>
              <a:gd name="connsiteY5" fmla="*/ 3722241 h 3734405"/>
              <a:gd name="connsiteX6" fmla="*/ 1142252 w 5412222"/>
              <a:gd name="connsiteY6" fmla="*/ 3611117 h 3734405"/>
              <a:gd name="connsiteX7" fmla="*/ 1123807 w 5412222"/>
              <a:gd name="connsiteY7" fmla="*/ 3388870 h 3734405"/>
              <a:gd name="connsiteX8" fmla="*/ 1160697 w 5412222"/>
              <a:gd name="connsiteY8" fmla="*/ 3018459 h 3734405"/>
              <a:gd name="connsiteX9" fmla="*/ 1179143 w 5412222"/>
              <a:gd name="connsiteY9" fmla="*/ 2851774 h 3734405"/>
              <a:gd name="connsiteX10" fmla="*/ 1197589 w 5412222"/>
              <a:gd name="connsiteY10" fmla="*/ 2722130 h 3734405"/>
              <a:gd name="connsiteX11" fmla="*/ 1345153 w 5412222"/>
              <a:gd name="connsiteY11" fmla="*/ 2518404 h 3734405"/>
              <a:gd name="connsiteX12" fmla="*/ 1441992 w 5412222"/>
              <a:gd name="connsiteY12" fmla="*/ 2504513 h 3734405"/>
              <a:gd name="connsiteX13" fmla="*/ 2975080 w 5412222"/>
              <a:gd name="connsiteY13" fmla="*/ 2484443 h 3734405"/>
              <a:gd name="connsiteX14" fmla="*/ 3097382 w 5412222"/>
              <a:gd name="connsiteY14" fmla="*/ 2507883 h 3734405"/>
              <a:gd name="connsiteX15" fmla="*/ 3189904 w 5412222"/>
              <a:gd name="connsiteY15" fmla="*/ 2581966 h 3734405"/>
              <a:gd name="connsiteX16" fmla="*/ 3263922 w 5412222"/>
              <a:gd name="connsiteY16" fmla="*/ 2730130 h 3734405"/>
              <a:gd name="connsiteX17" fmla="*/ 3356443 w 5412222"/>
              <a:gd name="connsiteY17" fmla="*/ 3322788 h 3734405"/>
              <a:gd name="connsiteX18" fmla="*/ 3337939 w 5412222"/>
              <a:gd name="connsiteY18" fmla="*/ 3545035 h 3734405"/>
              <a:gd name="connsiteX19" fmla="*/ 3282426 w 5412222"/>
              <a:gd name="connsiteY19" fmla="*/ 3637638 h 3734405"/>
              <a:gd name="connsiteX20" fmla="*/ 3171400 w 5412222"/>
              <a:gd name="connsiteY20" fmla="*/ 3674679 h 3734405"/>
              <a:gd name="connsiteX21" fmla="*/ 3115887 w 5412222"/>
              <a:gd name="connsiteY21" fmla="*/ 3693200 h 3734405"/>
              <a:gd name="connsiteX22" fmla="*/ 2967852 w 5412222"/>
              <a:gd name="connsiteY22" fmla="*/ 3674679 h 3734405"/>
              <a:gd name="connsiteX23" fmla="*/ 2838321 w 5412222"/>
              <a:gd name="connsiteY23" fmla="*/ 3563556 h 3734405"/>
              <a:gd name="connsiteX24" fmla="*/ 2782808 w 5412222"/>
              <a:gd name="connsiteY24" fmla="*/ 3359829 h 3734405"/>
              <a:gd name="connsiteX25" fmla="*/ 2764304 w 5412222"/>
              <a:gd name="connsiteY25" fmla="*/ 3156103 h 3734405"/>
              <a:gd name="connsiteX26" fmla="*/ 2708791 w 5412222"/>
              <a:gd name="connsiteY26" fmla="*/ 2878295 h 3734405"/>
              <a:gd name="connsiteX27" fmla="*/ 2690286 w 5412222"/>
              <a:gd name="connsiteY27" fmla="*/ 2637527 h 3734405"/>
              <a:gd name="connsiteX28" fmla="*/ 2912339 w 5412222"/>
              <a:gd name="connsiteY28" fmla="*/ 2489363 h 3734405"/>
              <a:gd name="connsiteX29" fmla="*/ 2975080 w 5412222"/>
              <a:gd name="connsiteY29" fmla="*/ 2484443 h 3734405"/>
              <a:gd name="connsiteX30" fmla="*/ 4122198 w 5412222"/>
              <a:gd name="connsiteY30" fmla="*/ 1964873 h 3734405"/>
              <a:gd name="connsiteX31" fmla="*/ 4289154 w 5412222"/>
              <a:gd name="connsiteY31" fmla="*/ 2020607 h 3734405"/>
              <a:gd name="connsiteX32" fmla="*/ 4437557 w 5412222"/>
              <a:gd name="connsiteY32" fmla="*/ 2169233 h 3734405"/>
              <a:gd name="connsiteX33" fmla="*/ 4567411 w 5412222"/>
              <a:gd name="connsiteY33" fmla="*/ 2336436 h 3734405"/>
              <a:gd name="connsiteX34" fmla="*/ 4752916 w 5412222"/>
              <a:gd name="connsiteY34" fmla="*/ 2540795 h 3734405"/>
              <a:gd name="connsiteX35" fmla="*/ 4882769 w 5412222"/>
              <a:gd name="connsiteY35" fmla="*/ 2763733 h 3734405"/>
              <a:gd name="connsiteX36" fmla="*/ 4771467 w 5412222"/>
              <a:gd name="connsiteY36" fmla="*/ 2986671 h 3734405"/>
              <a:gd name="connsiteX37" fmla="*/ 4567411 w 5412222"/>
              <a:gd name="connsiteY37" fmla="*/ 3060983 h 3734405"/>
              <a:gd name="connsiteX38" fmla="*/ 4474659 w 5412222"/>
              <a:gd name="connsiteY38" fmla="*/ 3042405 h 3734405"/>
              <a:gd name="connsiteX39" fmla="*/ 4344804 w 5412222"/>
              <a:gd name="connsiteY39" fmla="*/ 2949514 h 3734405"/>
              <a:gd name="connsiteX40" fmla="*/ 3955244 w 5412222"/>
              <a:gd name="connsiteY40" fmla="*/ 2466483 h 3734405"/>
              <a:gd name="connsiteX41" fmla="*/ 3862491 w 5412222"/>
              <a:gd name="connsiteY41" fmla="*/ 2280701 h 3734405"/>
              <a:gd name="connsiteX42" fmla="*/ 3881042 w 5412222"/>
              <a:gd name="connsiteY42" fmla="*/ 2169233 h 3734405"/>
              <a:gd name="connsiteX43" fmla="*/ 3936693 w 5412222"/>
              <a:gd name="connsiteY43" fmla="*/ 2076342 h 3734405"/>
              <a:gd name="connsiteX44" fmla="*/ 3992345 w 5412222"/>
              <a:gd name="connsiteY44" fmla="*/ 2039186 h 3734405"/>
              <a:gd name="connsiteX45" fmla="*/ 4122198 w 5412222"/>
              <a:gd name="connsiteY45" fmla="*/ 1964873 h 3734405"/>
              <a:gd name="connsiteX46" fmla="*/ 146310 w 5412222"/>
              <a:gd name="connsiteY46" fmla="*/ 1953889 h 3734405"/>
              <a:gd name="connsiteX47" fmla="*/ 350366 w 5412222"/>
              <a:gd name="connsiteY47" fmla="*/ 2046733 h 3734405"/>
              <a:gd name="connsiteX48" fmla="*/ 443118 w 5412222"/>
              <a:gd name="connsiteY48" fmla="*/ 2232420 h 3734405"/>
              <a:gd name="connsiteX49" fmla="*/ 368916 w 5412222"/>
              <a:gd name="connsiteY49" fmla="*/ 2455245 h 3734405"/>
              <a:gd name="connsiteX50" fmla="*/ 55877 w 5412222"/>
              <a:gd name="connsiteY50" fmla="*/ 2823429 h 3734405"/>
              <a:gd name="connsiteX51" fmla="*/ 0 w 5412222"/>
              <a:gd name="connsiteY51" fmla="*/ 2890207 h 3734405"/>
              <a:gd name="connsiteX52" fmla="*/ 0 w 5412222"/>
              <a:gd name="connsiteY52" fmla="*/ 2010548 h 3734405"/>
              <a:gd name="connsiteX53" fmla="*/ 48920 w 5412222"/>
              <a:gd name="connsiteY53" fmla="*/ 1981743 h 3734405"/>
              <a:gd name="connsiteX54" fmla="*/ 146310 w 5412222"/>
              <a:gd name="connsiteY54" fmla="*/ 1953889 h 3734405"/>
              <a:gd name="connsiteX55" fmla="*/ 4987001 w 5412222"/>
              <a:gd name="connsiteY55" fmla="*/ 730996 h 3734405"/>
              <a:gd name="connsiteX56" fmla="*/ 5079441 w 5412222"/>
              <a:gd name="connsiteY56" fmla="*/ 730996 h 3734405"/>
              <a:gd name="connsiteX57" fmla="*/ 5338271 w 5412222"/>
              <a:gd name="connsiteY57" fmla="*/ 804801 h 3734405"/>
              <a:gd name="connsiteX58" fmla="*/ 5412222 w 5412222"/>
              <a:gd name="connsiteY58" fmla="*/ 970860 h 3734405"/>
              <a:gd name="connsiteX59" fmla="*/ 5412222 w 5412222"/>
              <a:gd name="connsiteY59" fmla="*/ 1100017 h 3734405"/>
              <a:gd name="connsiteX60" fmla="*/ 5338271 w 5412222"/>
              <a:gd name="connsiteY60" fmla="*/ 1266077 h 3734405"/>
              <a:gd name="connsiteX61" fmla="*/ 5171880 w 5412222"/>
              <a:gd name="connsiteY61" fmla="*/ 1339881 h 3734405"/>
              <a:gd name="connsiteX62" fmla="*/ 4913050 w 5412222"/>
              <a:gd name="connsiteY62" fmla="*/ 1339881 h 3734405"/>
              <a:gd name="connsiteX63" fmla="*/ 4580268 w 5412222"/>
              <a:gd name="connsiteY63" fmla="*/ 1339881 h 3734405"/>
              <a:gd name="connsiteX64" fmla="*/ 4413877 w 5412222"/>
              <a:gd name="connsiteY64" fmla="*/ 1321430 h 3734405"/>
              <a:gd name="connsiteX65" fmla="*/ 4247486 w 5412222"/>
              <a:gd name="connsiteY65" fmla="*/ 1247626 h 3734405"/>
              <a:gd name="connsiteX66" fmla="*/ 4192022 w 5412222"/>
              <a:gd name="connsiteY66" fmla="*/ 1118468 h 3734405"/>
              <a:gd name="connsiteX67" fmla="*/ 4192022 w 5412222"/>
              <a:gd name="connsiteY67" fmla="*/ 1026213 h 3734405"/>
              <a:gd name="connsiteX68" fmla="*/ 4247486 w 5412222"/>
              <a:gd name="connsiteY68" fmla="*/ 860154 h 3734405"/>
              <a:gd name="connsiteX69" fmla="*/ 4395389 w 5412222"/>
              <a:gd name="connsiteY69" fmla="*/ 786350 h 3734405"/>
              <a:gd name="connsiteX70" fmla="*/ 4617243 w 5412222"/>
              <a:gd name="connsiteY70" fmla="*/ 767899 h 3734405"/>
              <a:gd name="connsiteX71" fmla="*/ 4987001 w 5412222"/>
              <a:gd name="connsiteY71" fmla="*/ 730996 h 3734405"/>
              <a:gd name="connsiteX72" fmla="*/ 3807960 w 5412222"/>
              <a:gd name="connsiteY72" fmla="*/ 0 h 3734405"/>
              <a:gd name="connsiteX73" fmla="*/ 4404064 w 5412222"/>
              <a:gd name="connsiteY73" fmla="*/ 0 h 3734405"/>
              <a:gd name="connsiteX74" fmla="*/ 4368291 w 5412222"/>
              <a:gd name="connsiteY74" fmla="*/ 41360 h 3734405"/>
              <a:gd name="connsiteX75" fmla="*/ 4329548 w 5412222"/>
              <a:gd name="connsiteY75" fmla="*/ 87787 h 3734405"/>
              <a:gd name="connsiteX76" fmla="*/ 4107495 w 5412222"/>
              <a:gd name="connsiteY76" fmla="*/ 198776 h 3734405"/>
              <a:gd name="connsiteX77" fmla="*/ 3885443 w 5412222"/>
              <a:gd name="connsiteY77" fmla="*/ 106285 h 3734405"/>
              <a:gd name="connsiteX78" fmla="*/ 3818365 w 5412222"/>
              <a:gd name="connsiteY78" fmla="*/ 23043 h 3734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5412222" h="3734405">
                <a:moveTo>
                  <a:pt x="1441992" y="2504513"/>
                </a:moveTo>
                <a:cubicBezTo>
                  <a:pt x="1478883" y="2504513"/>
                  <a:pt x="1520385" y="2509143"/>
                  <a:pt x="1566499" y="2518404"/>
                </a:cubicBezTo>
                <a:cubicBezTo>
                  <a:pt x="1658726" y="2536924"/>
                  <a:pt x="1732509" y="2573965"/>
                  <a:pt x="1750954" y="2629527"/>
                </a:cubicBezTo>
                <a:cubicBezTo>
                  <a:pt x="1787845" y="2703609"/>
                  <a:pt x="1714063" y="3296268"/>
                  <a:pt x="1714063" y="3370350"/>
                </a:cubicBezTo>
                <a:cubicBezTo>
                  <a:pt x="1695617" y="3555556"/>
                  <a:pt x="1658726" y="3666679"/>
                  <a:pt x="1548053" y="3703720"/>
                </a:cubicBezTo>
                <a:cubicBezTo>
                  <a:pt x="1492717" y="3740761"/>
                  <a:pt x="1418935" y="3740761"/>
                  <a:pt x="1345153" y="3722241"/>
                </a:cubicBezTo>
                <a:cubicBezTo>
                  <a:pt x="1252925" y="3722241"/>
                  <a:pt x="1179143" y="3685199"/>
                  <a:pt x="1142252" y="3611117"/>
                </a:cubicBezTo>
                <a:cubicBezTo>
                  <a:pt x="1123807" y="3555556"/>
                  <a:pt x="1105361" y="3481473"/>
                  <a:pt x="1123807" y="3388870"/>
                </a:cubicBezTo>
                <a:cubicBezTo>
                  <a:pt x="1123807" y="3388870"/>
                  <a:pt x="1160697" y="3055500"/>
                  <a:pt x="1160697" y="3018459"/>
                </a:cubicBezTo>
                <a:cubicBezTo>
                  <a:pt x="1160697" y="2962897"/>
                  <a:pt x="1179143" y="2870294"/>
                  <a:pt x="1179143" y="2851774"/>
                </a:cubicBezTo>
                <a:cubicBezTo>
                  <a:pt x="1197589" y="2722130"/>
                  <a:pt x="1197589" y="2722130"/>
                  <a:pt x="1197589" y="2722130"/>
                </a:cubicBezTo>
                <a:cubicBezTo>
                  <a:pt x="1234480" y="2611007"/>
                  <a:pt x="1289816" y="2555445"/>
                  <a:pt x="1345153" y="2518404"/>
                </a:cubicBezTo>
                <a:cubicBezTo>
                  <a:pt x="1372821" y="2509143"/>
                  <a:pt x="1405101" y="2504513"/>
                  <a:pt x="1441992" y="2504513"/>
                </a:cubicBezTo>
                <a:close/>
                <a:moveTo>
                  <a:pt x="2975080" y="2484443"/>
                </a:moveTo>
                <a:cubicBezTo>
                  <a:pt x="3031460" y="2487048"/>
                  <a:pt x="3069626" y="2507883"/>
                  <a:pt x="3097382" y="2507883"/>
                </a:cubicBezTo>
                <a:cubicBezTo>
                  <a:pt x="3134391" y="2526404"/>
                  <a:pt x="3152895" y="2544924"/>
                  <a:pt x="3189904" y="2581966"/>
                </a:cubicBezTo>
                <a:cubicBezTo>
                  <a:pt x="3208409" y="2619007"/>
                  <a:pt x="3226913" y="2656048"/>
                  <a:pt x="3263922" y="2730130"/>
                </a:cubicBezTo>
                <a:cubicBezTo>
                  <a:pt x="3282426" y="2804212"/>
                  <a:pt x="3356443" y="3322788"/>
                  <a:pt x="3356443" y="3322788"/>
                </a:cubicBezTo>
                <a:cubicBezTo>
                  <a:pt x="3374948" y="3433912"/>
                  <a:pt x="3356443" y="3507994"/>
                  <a:pt x="3337939" y="3545035"/>
                </a:cubicBezTo>
                <a:cubicBezTo>
                  <a:pt x="3319435" y="3582076"/>
                  <a:pt x="3300930" y="3619117"/>
                  <a:pt x="3282426" y="3637638"/>
                </a:cubicBezTo>
                <a:cubicBezTo>
                  <a:pt x="3245417" y="3656158"/>
                  <a:pt x="3208409" y="3656158"/>
                  <a:pt x="3171400" y="3674679"/>
                </a:cubicBezTo>
                <a:cubicBezTo>
                  <a:pt x="3152895" y="3674679"/>
                  <a:pt x="3134391" y="3693200"/>
                  <a:pt x="3115887" y="3693200"/>
                </a:cubicBezTo>
                <a:cubicBezTo>
                  <a:pt x="3060374" y="3711720"/>
                  <a:pt x="3004860" y="3711720"/>
                  <a:pt x="2967852" y="3674679"/>
                </a:cubicBezTo>
                <a:cubicBezTo>
                  <a:pt x="2912339" y="3656158"/>
                  <a:pt x="2875330" y="3619117"/>
                  <a:pt x="2838321" y="3563556"/>
                </a:cubicBezTo>
                <a:cubicBezTo>
                  <a:pt x="2801312" y="3507994"/>
                  <a:pt x="2782808" y="3433912"/>
                  <a:pt x="2782808" y="3359829"/>
                </a:cubicBezTo>
                <a:cubicBezTo>
                  <a:pt x="2764304" y="3156103"/>
                  <a:pt x="2764304" y="3156103"/>
                  <a:pt x="2764304" y="3156103"/>
                </a:cubicBezTo>
                <a:cubicBezTo>
                  <a:pt x="2708791" y="2878295"/>
                  <a:pt x="2708791" y="2878295"/>
                  <a:pt x="2708791" y="2878295"/>
                </a:cubicBezTo>
                <a:cubicBezTo>
                  <a:pt x="2671782" y="2767171"/>
                  <a:pt x="2671782" y="2693089"/>
                  <a:pt x="2690286" y="2637527"/>
                </a:cubicBezTo>
                <a:cubicBezTo>
                  <a:pt x="2727295" y="2563445"/>
                  <a:pt x="2801312" y="2489363"/>
                  <a:pt x="2912339" y="2489363"/>
                </a:cubicBezTo>
                <a:cubicBezTo>
                  <a:pt x="2935469" y="2484733"/>
                  <a:pt x="2956286" y="2483575"/>
                  <a:pt x="2975080" y="2484443"/>
                </a:cubicBezTo>
                <a:close/>
                <a:moveTo>
                  <a:pt x="4122198" y="1964873"/>
                </a:moveTo>
                <a:cubicBezTo>
                  <a:pt x="4177850" y="1964873"/>
                  <a:pt x="4233502" y="1983451"/>
                  <a:pt x="4289154" y="2020607"/>
                </a:cubicBezTo>
                <a:cubicBezTo>
                  <a:pt x="4344804" y="2039186"/>
                  <a:pt x="4400456" y="2094920"/>
                  <a:pt x="4437557" y="2169233"/>
                </a:cubicBezTo>
                <a:cubicBezTo>
                  <a:pt x="4567411" y="2336436"/>
                  <a:pt x="4567411" y="2336436"/>
                  <a:pt x="4567411" y="2336436"/>
                </a:cubicBezTo>
                <a:cubicBezTo>
                  <a:pt x="4752916" y="2540795"/>
                  <a:pt x="4752916" y="2540795"/>
                  <a:pt x="4752916" y="2540795"/>
                </a:cubicBezTo>
                <a:cubicBezTo>
                  <a:pt x="4827118" y="2633686"/>
                  <a:pt x="4864220" y="2707999"/>
                  <a:pt x="4882769" y="2763733"/>
                </a:cubicBezTo>
                <a:cubicBezTo>
                  <a:pt x="4882769" y="2838046"/>
                  <a:pt x="4864220" y="2930936"/>
                  <a:pt x="4771467" y="2986671"/>
                </a:cubicBezTo>
                <a:cubicBezTo>
                  <a:pt x="4697264" y="3042405"/>
                  <a:pt x="4623063" y="3060983"/>
                  <a:pt x="4567411" y="3060983"/>
                </a:cubicBezTo>
                <a:cubicBezTo>
                  <a:pt x="4548860" y="3060983"/>
                  <a:pt x="4511759" y="3060983"/>
                  <a:pt x="4474659" y="3042405"/>
                </a:cubicBezTo>
                <a:cubicBezTo>
                  <a:pt x="4437557" y="3023827"/>
                  <a:pt x="4400456" y="2986671"/>
                  <a:pt x="4344804" y="2949514"/>
                </a:cubicBezTo>
                <a:cubicBezTo>
                  <a:pt x="4289154" y="2893780"/>
                  <a:pt x="3955244" y="2466483"/>
                  <a:pt x="3955244" y="2466483"/>
                </a:cubicBezTo>
                <a:cubicBezTo>
                  <a:pt x="3899592" y="2392170"/>
                  <a:pt x="3862491" y="2317858"/>
                  <a:pt x="3862491" y="2280701"/>
                </a:cubicBezTo>
                <a:cubicBezTo>
                  <a:pt x="3862491" y="2224967"/>
                  <a:pt x="3862491" y="2187811"/>
                  <a:pt x="3881042" y="2169233"/>
                </a:cubicBezTo>
                <a:cubicBezTo>
                  <a:pt x="3899592" y="2132076"/>
                  <a:pt x="3918143" y="2113498"/>
                  <a:pt x="3936693" y="2076342"/>
                </a:cubicBezTo>
                <a:cubicBezTo>
                  <a:pt x="3973794" y="2057764"/>
                  <a:pt x="3992345" y="2039186"/>
                  <a:pt x="3992345" y="2039186"/>
                </a:cubicBezTo>
                <a:cubicBezTo>
                  <a:pt x="4029446" y="2002029"/>
                  <a:pt x="4085097" y="1983451"/>
                  <a:pt x="4122198" y="1964873"/>
                </a:cubicBezTo>
                <a:close/>
                <a:moveTo>
                  <a:pt x="146310" y="1953889"/>
                </a:moveTo>
                <a:cubicBezTo>
                  <a:pt x="201962" y="1953889"/>
                  <a:pt x="276164" y="1991027"/>
                  <a:pt x="350366" y="2046733"/>
                </a:cubicBezTo>
                <a:cubicBezTo>
                  <a:pt x="424568" y="2102439"/>
                  <a:pt x="443118" y="2176714"/>
                  <a:pt x="443118" y="2232420"/>
                </a:cubicBezTo>
                <a:cubicBezTo>
                  <a:pt x="443118" y="2288126"/>
                  <a:pt x="424568" y="2362401"/>
                  <a:pt x="368916" y="2455245"/>
                </a:cubicBezTo>
                <a:cubicBezTo>
                  <a:pt x="368916" y="2455245"/>
                  <a:pt x="181092" y="2674589"/>
                  <a:pt x="55877" y="2823429"/>
                </a:cubicBezTo>
                <a:lnTo>
                  <a:pt x="0" y="2890207"/>
                </a:lnTo>
                <a:lnTo>
                  <a:pt x="0" y="2010548"/>
                </a:lnTo>
                <a:lnTo>
                  <a:pt x="48920" y="1981743"/>
                </a:lnTo>
                <a:cubicBezTo>
                  <a:pt x="86021" y="1963174"/>
                  <a:pt x="118485" y="1953889"/>
                  <a:pt x="146310" y="1953889"/>
                </a:cubicBezTo>
                <a:close/>
                <a:moveTo>
                  <a:pt x="4987001" y="730996"/>
                </a:moveTo>
                <a:cubicBezTo>
                  <a:pt x="5079441" y="730996"/>
                  <a:pt x="5079441" y="730996"/>
                  <a:pt x="5079441" y="730996"/>
                </a:cubicBezTo>
                <a:cubicBezTo>
                  <a:pt x="5190368" y="749448"/>
                  <a:pt x="5282808" y="786350"/>
                  <a:pt x="5338271" y="804801"/>
                </a:cubicBezTo>
                <a:cubicBezTo>
                  <a:pt x="5393734" y="841703"/>
                  <a:pt x="5412222" y="897056"/>
                  <a:pt x="5412222" y="970860"/>
                </a:cubicBezTo>
                <a:cubicBezTo>
                  <a:pt x="5412222" y="1007762"/>
                  <a:pt x="5412222" y="1044664"/>
                  <a:pt x="5412222" y="1100017"/>
                </a:cubicBezTo>
                <a:cubicBezTo>
                  <a:pt x="5393734" y="1155371"/>
                  <a:pt x="5375246" y="1210724"/>
                  <a:pt x="5338271" y="1266077"/>
                </a:cubicBezTo>
                <a:cubicBezTo>
                  <a:pt x="5301295" y="1302979"/>
                  <a:pt x="5245832" y="1321430"/>
                  <a:pt x="5171880" y="1339881"/>
                </a:cubicBezTo>
                <a:cubicBezTo>
                  <a:pt x="5060954" y="1339881"/>
                  <a:pt x="5171880" y="1358332"/>
                  <a:pt x="4913050" y="1339881"/>
                </a:cubicBezTo>
                <a:cubicBezTo>
                  <a:pt x="4635731" y="1339881"/>
                  <a:pt x="4580268" y="1339881"/>
                  <a:pt x="4580268" y="1339881"/>
                </a:cubicBezTo>
                <a:cubicBezTo>
                  <a:pt x="4413877" y="1321430"/>
                  <a:pt x="4413877" y="1321430"/>
                  <a:pt x="4413877" y="1321430"/>
                </a:cubicBezTo>
                <a:cubicBezTo>
                  <a:pt x="4321437" y="1302979"/>
                  <a:pt x="4265974" y="1284528"/>
                  <a:pt x="4247486" y="1247626"/>
                </a:cubicBezTo>
                <a:cubicBezTo>
                  <a:pt x="4210510" y="1210724"/>
                  <a:pt x="4192022" y="1173821"/>
                  <a:pt x="4192022" y="1118468"/>
                </a:cubicBezTo>
                <a:cubicBezTo>
                  <a:pt x="4192022" y="1118468"/>
                  <a:pt x="4192022" y="1081566"/>
                  <a:pt x="4192022" y="1026213"/>
                </a:cubicBezTo>
                <a:cubicBezTo>
                  <a:pt x="4192022" y="970860"/>
                  <a:pt x="4210510" y="915507"/>
                  <a:pt x="4247486" y="860154"/>
                </a:cubicBezTo>
                <a:cubicBezTo>
                  <a:pt x="4265974" y="823252"/>
                  <a:pt x="4321437" y="786350"/>
                  <a:pt x="4395389" y="786350"/>
                </a:cubicBezTo>
                <a:cubicBezTo>
                  <a:pt x="4487828" y="767899"/>
                  <a:pt x="4561780" y="767899"/>
                  <a:pt x="4617243" y="767899"/>
                </a:cubicBezTo>
                <a:cubicBezTo>
                  <a:pt x="4783634" y="749448"/>
                  <a:pt x="4876074" y="730996"/>
                  <a:pt x="4987001" y="730996"/>
                </a:cubicBezTo>
                <a:close/>
                <a:moveTo>
                  <a:pt x="3807960" y="0"/>
                </a:moveTo>
                <a:lnTo>
                  <a:pt x="4404064" y="0"/>
                </a:lnTo>
                <a:lnTo>
                  <a:pt x="4368291" y="41360"/>
                </a:lnTo>
                <a:cubicBezTo>
                  <a:pt x="4352100" y="60329"/>
                  <a:pt x="4338800" y="76226"/>
                  <a:pt x="4329548" y="87787"/>
                </a:cubicBezTo>
                <a:cubicBezTo>
                  <a:pt x="4255530" y="161780"/>
                  <a:pt x="4181513" y="198776"/>
                  <a:pt x="4107495" y="198776"/>
                </a:cubicBezTo>
                <a:cubicBezTo>
                  <a:pt x="4033478" y="217275"/>
                  <a:pt x="3959460" y="180278"/>
                  <a:pt x="3885443" y="106285"/>
                </a:cubicBezTo>
                <a:cubicBezTo>
                  <a:pt x="3857687" y="78538"/>
                  <a:pt x="3834556" y="50790"/>
                  <a:pt x="3818365" y="23043"/>
                </a:cubicBez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a:solidFill>
                <a:schemeClr val="accent3"/>
              </a:solidFill>
            </a:endParaRPr>
          </a:p>
        </p:txBody>
      </p:sp>
      <p:sp>
        <p:nvSpPr>
          <p:cNvPr id="2" name="TextBox 1">
            <a:extLst>
              <a:ext uri="{FF2B5EF4-FFF2-40B4-BE49-F238E27FC236}">
                <a16:creationId xmlns:a16="http://schemas.microsoft.com/office/drawing/2014/main" id="{B3BF6A00-0DCA-403F-B769-16FEE1FF417D}"/>
              </a:ext>
            </a:extLst>
          </p:cNvPr>
          <p:cNvSpPr txBox="1"/>
          <p:nvPr/>
        </p:nvSpPr>
        <p:spPr>
          <a:xfrm>
            <a:off x="5840990" y="506600"/>
            <a:ext cx="4991962" cy="2071500"/>
          </a:xfrm>
          <a:prstGeom prst="rect">
            <a:avLst/>
          </a:prstGeom>
        </p:spPr>
        <p:txBody>
          <a:bodyPr vert="horz" lIns="0" tIns="0" rIns="0" bIns="0" rtlCol="0">
            <a:normAutofit/>
          </a:bodyPr>
          <a:lstStyle/>
          <a:p>
            <a:pPr>
              <a:lnSpc>
                <a:spcPct val="110000"/>
              </a:lnSpc>
              <a:spcAft>
                <a:spcPts val="600"/>
              </a:spcAft>
              <a:buClr>
                <a:schemeClr val="accent4"/>
              </a:buClr>
            </a:pPr>
            <a:r>
              <a:rPr lang="en-US" sz="2200" b="1" spc="20" dirty="0">
                <a:solidFill>
                  <a:schemeClr val="tx1">
                    <a:alpha val="58000"/>
                  </a:schemeClr>
                </a:solidFill>
              </a:rPr>
              <a:t>Question: </a:t>
            </a:r>
          </a:p>
          <a:p>
            <a:pPr marL="0" indent="-228600">
              <a:lnSpc>
                <a:spcPct val="110000"/>
              </a:lnSpc>
              <a:spcAft>
                <a:spcPts val="600"/>
              </a:spcAft>
              <a:buClr>
                <a:schemeClr val="accent4"/>
              </a:buClr>
              <a:buFont typeface="The Hand Extrablack" panose="03070A02030502020204" pitchFamily="66" charset="0"/>
              <a:buChar char="•"/>
            </a:pPr>
            <a:r>
              <a:rPr lang="en-US" spc="20" dirty="0">
                <a:solidFill>
                  <a:schemeClr val="tx1">
                    <a:alpha val="58000"/>
                  </a:schemeClr>
                </a:solidFill>
              </a:rPr>
              <a:t>Can I offer to contribute to a charity of the client’s choosing if they use me to buy/sell a house? </a:t>
            </a:r>
          </a:p>
          <a:p>
            <a:pPr indent="-228600">
              <a:lnSpc>
                <a:spcPct val="110000"/>
              </a:lnSpc>
              <a:spcAft>
                <a:spcPts val="600"/>
              </a:spcAft>
              <a:buClr>
                <a:schemeClr val="accent4"/>
              </a:buClr>
              <a:buFont typeface="The Hand Extrablack" panose="03070A02030502020204" pitchFamily="66" charset="0"/>
              <a:buChar char="•"/>
            </a:pPr>
            <a:endParaRPr lang="en-US" sz="2000" spc="20" dirty="0">
              <a:solidFill>
                <a:schemeClr val="tx1">
                  <a:alpha val="58000"/>
                </a:schemeClr>
              </a:solidFill>
            </a:endParaRPr>
          </a:p>
          <a:p>
            <a:pPr indent="-228600">
              <a:lnSpc>
                <a:spcPct val="110000"/>
              </a:lnSpc>
              <a:spcAft>
                <a:spcPts val="600"/>
              </a:spcAft>
              <a:buClr>
                <a:schemeClr val="accent4"/>
              </a:buClr>
              <a:buFont typeface="The Hand Extrablack" panose="03070A02030502020204" pitchFamily="66" charset="0"/>
              <a:buChar char="•"/>
            </a:pPr>
            <a:endParaRPr lang="en-US" sz="2000" spc="20" dirty="0">
              <a:solidFill>
                <a:schemeClr val="tx1">
                  <a:alpha val="58000"/>
                </a:schemeClr>
              </a:solidFill>
            </a:endParaRPr>
          </a:p>
        </p:txBody>
      </p:sp>
      <p:sp>
        <p:nvSpPr>
          <p:cNvPr id="3" name="TextBox 2">
            <a:extLst>
              <a:ext uri="{FF2B5EF4-FFF2-40B4-BE49-F238E27FC236}">
                <a16:creationId xmlns:a16="http://schemas.microsoft.com/office/drawing/2014/main" id="{02885D83-6033-4186-8DB7-74CCFC654BD5}"/>
              </a:ext>
            </a:extLst>
          </p:cNvPr>
          <p:cNvSpPr txBox="1"/>
          <p:nvPr/>
        </p:nvSpPr>
        <p:spPr>
          <a:xfrm>
            <a:off x="5840990" y="2385508"/>
            <a:ext cx="4902200" cy="3104889"/>
          </a:xfrm>
          <a:prstGeom prst="rect">
            <a:avLst/>
          </a:prstGeom>
          <a:noFill/>
        </p:spPr>
        <p:txBody>
          <a:bodyPr wrap="square" rtlCol="0">
            <a:spAutoFit/>
          </a:bodyPr>
          <a:lstStyle/>
          <a:p>
            <a:pPr marL="0" marR="0" lvl="0" indent="-228600" algn="l" defTabSz="914400" rtl="0" eaLnBrk="1" fontAlgn="auto" latinLnBrk="0" hangingPunct="1">
              <a:lnSpc>
                <a:spcPct val="110000"/>
              </a:lnSpc>
              <a:spcBef>
                <a:spcPts val="0"/>
              </a:spcBef>
              <a:spcAft>
                <a:spcPts val="600"/>
              </a:spcAft>
              <a:buClr>
                <a:srgbClr val="903BB1"/>
              </a:buClr>
              <a:buSzTx/>
              <a:buFont typeface="The Hand Extrablack" panose="03070A02030502020204" pitchFamily="66" charset="0"/>
              <a:buChar char="•"/>
              <a:tabLst/>
              <a:defRPr/>
            </a:pPr>
            <a:endParaRPr kumimoji="0" lang="en-US" sz="2200" b="1" i="0" u="none" strike="noStrike" kern="1200" cap="none" spc="20" normalizeH="0" baseline="0" noProof="0" dirty="0">
              <a:ln>
                <a:noFill/>
              </a:ln>
              <a:solidFill>
                <a:srgbClr val="FFFFFF">
                  <a:alpha val="58000"/>
                </a:srgbClr>
              </a:solidFill>
              <a:effectLst/>
              <a:uLnTx/>
              <a:uFillTx/>
              <a:latin typeface="Avenir Next LT Pro"/>
              <a:ea typeface="+mn-ea"/>
              <a:cs typeface="+mn-cs"/>
            </a:endParaRPr>
          </a:p>
          <a:p>
            <a:pPr marL="0" marR="0" lvl="0" indent="0" algn="l" defTabSz="914400" rtl="0" eaLnBrk="1" fontAlgn="auto" latinLnBrk="0" hangingPunct="1">
              <a:lnSpc>
                <a:spcPct val="110000"/>
              </a:lnSpc>
              <a:spcBef>
                <a:spcPts val="0"/>
              </a:spcBef>
              <a:spcAft>
                <a:spcPts val="600"/>
              </a:spcAft>
              <a:buClr>
                <a:srgbClr val="903BB1"/>
              </a:buClr>
              <a:buSzTx/>
              <a:buFontTx/>
              <a:buNone/>
              <a:tabLst/>
              <a:defRPr/>
            </a:pPr>
            <a:r>
              <a:rPr kumimoji="0" lang="en-US" sz="2200" b="1" i="0" u="none" strike="noStrike" kern="1200" cap="none" spc="20" normalizeH="0" baseline="0" noProof="0" dirty="0">
                <a:ln>
                  <a:noFill/>
                </a:ln>
                <a:solidFill>
                  <a:srgbClr val="FFFFFF">
                    <a:alpha val="58000"/>
                  </a:srgbClr>
                </a:solidFill>
                <a:effectLst/>
                <a:uLnTx/>
                <a:uFillTx/>
                <a:latin typeface="Avenir Next LT Pro"/>
                <a:ea typeface="+mn-ea"/>
                <a:cs typeface="+mn-cs"/>
              </a:rPr>
              <a:t>Answer:</a:t>
            </a:r>
          </a:p>
          <a:p>
            <a:pPr marL="0" marR="0" lvl="0" indent="-228600" algn="l" defTabSz="914400" rtl="0" eaLnBrk="1" fontAlgn="auto" latinLnBrk="0" hangingPunct="1">
              <a:lnSpc>
                <a:spcPct val="110000"/>
              </a:lnSpc>
              <a:spcBef>
                <a:spcPts val="0"/>
              </a:spcBef>
              <a:spcAft>
                <a:spcPts val="600"/>
              </a:spcAft>
              <a:buClr>
                <a:srgbClr val="903BB1"/>
              </a:buClr>
              <a:buSzTx/>
              <a:buFont typeface="The Hand Extrablack" panose="03070A02030502020204" pitchFamily="66" charset="0"/>
              <a:buChar char="•"/>
              <a:tabLst/>
              <a:defRPr/>
            </a:pPr>
            <a:r>
              <a:rPr kumimoji="0" lang="en-US" b="0" i="0" u="none" strike="noStrike" kern="1200" cap="none" spc="20" normalizeH="0" baseline="0" noProof="0" dirty="0">
                <a:ln>
                  <a:noFill/>
                </a:ln>
                <a:solidFill>
                  <a:srgbClr val="FFFFFF">
                    <a:alpha val="58000"/>
                  </a:srgbClr>
                </a:solidFill>
                <a:effectLst/>
                <a:uLnTx/>
                <a:uFillTx/>
                <a:latin typeface="Avenir Next LT Pro"/>
                <a:ea typeface="+mn-ea"/>
                <a:cs typeface="+mn-cs"/>
              </a:rPr>
              <a:t>Sure, this is the same as a rebate. Ask the settlement attorney whether and where this would be included on the closing disclosure. It’s important that anything any value a buyer receives is disclosed to their lender and possibly included on the closing disclosure paperwork.</a:t>
            </a:r>
          </a:p>
        </p:txBody>
      </p:sp>
    </p:spTree>
    <p:extLst>
      <p:ext uri="{BB962C8B-B14F-4D97-AF65-F5344CB8AC3E}">
        <p14:creationId xmlns:p14="http://schemas.microsoft.com/office/powerpoint/2010/main" val="1284593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9646535-AEF6-4883-A4F9-EEC1F8B43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B7EFF05-A8DA-4B3E-9C21-7A04283D4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6E9D6223-8D87-4038-BE74-D5224B024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46FBF49-EC0D-4E09-A77B-DB4E8257E7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63AA13D0-BF0A-4B8F-9FD6-CAE2DCD939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0"/>
            <a:ext cx="9705717" cy="6858000"/>
          </a:xfrm>
          <a:custGeom>
            <a:avLst/>
            <a:gdLst>
              <a:gd name="connsiteX0" fmla="*/ 0 w 9705717"/>
              <a:gd name="connsiteY0" fmla="*/ 0 h 6858000"/>
              <a:gd name="connsiteX1" fmla="*/ 8892014 w 9705717"/>
              <a:gd name="connsiteY1" fmla="*/ 0 h 6858000"/>
              <a:gd name="connsiteX2" fmla="*/ 8948109 w 9705717"/>
              <a:gd name="connsiteY2" fmla="*/ 119185 h 6858000"/>
              <a:gd name="connsiteX3" fmla="*/ 9361712 w 9705717"/>
              <a:gd name="connsiteY3" fmla="*/ 1009060 h 6858000"/>
              <a:gd name="connsiteX4" fmla="*/ 9569814 w 9705717"/>
              <a:gd name="connsiteY4" fmla="*/ 4722415 h 6858000"/>
              <a:gd name="connsiteX5" fmla="*/ 8937785 w 9705717"/>
              <a:gd name="connsiteY5" fmla="*/ 6619105 h 6858000"/>
              <a:gd name="connsiteX6" fmla="*/ 8749280 w 9705717"/>
              <a:gd name="connsiteY6" fmla="*/ 6858000 h 6858000"/>
              <a:gd name="connsiteX7" fmla="*/ 0 w 9705717"/>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705717" h="6858000">
                <a:moveTo>
                  <a:pt x="0" y="0"/>
                </a:moveTo>
                <a:lnTo>
                  <a:pt x="8892014" y="0"/>
                </a:lnTo>
                <a:lnTo>
                  <a:pt x="8948109" y="119185"/>
                </a:lnTo>
                <a:cubicBezTo>
                  <a:pt x="9080774" y="406683"/>
                  <a:pt x="9216041" y="706568"/>
                  <a:pt x="9361712" y="1009060"/>
                </a:cubicBezTo>
                <a:cubicBezTo>
                  <a:pt x="9986018" y="2093861"/>
                  <a:pt x="9569814" y="4346908"/>
                  <a:pt x="9569814" y="4722415"/>
                </a:cubicBezTo>
                <a:cubicBezTo>
                  <a:pt x="9569814" y="5635108"/>
                  <a:pt x="9260912" y="6189243"/>
                  <a:pt x="8937785" y="6619105"/>
                </a:cubicBezTo>
                <a:lnTo>
                  <a:pt x="8749280" y="6858000"/>
                </a:lnTo>
                <a:lnTo>
                  <a:pt x="0" y="6858000"/>
                </a:lnTo>
                <a:close/>
              </a:path>
            </a:pathLst>
          </a:custGeom>
          <a:solidFill>
            <a:schemeClr val="bg2"/>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3" name="TextBox 2">
            <a:extLst>
              <a:ext uri="{FF2B5EF4-FFF2-40B4-BE49-F238E27FC236}">
                <a16:creationId xmlns:a16="http://schemas.microsoft.com/office/drawing/2014/main" id="{AD6142AD-0D0D-4068-8FDF-423E4BFFD667}"/>
              </a:ext>
            </a:extLst>
          </p:cNvPr>
          <p:cNvSpPr txBox="1"/>
          <p:nvPr/>
        </p:nvSpPr>
        <p:spPr>
          <a:xfrm>
            <a:off x="720000" y="927100"/>
            <a:ext cx="6911975" cy="4830773"/>
          </a:xfrm>
          <a:prstGeom prst="rect">
            <a:avLst/>
          </a:prstGeom>
        </p:spPr>
        <p:txBody>
          <a:bodyPr vert="horz" lIns="0" tIns="0" rIns="0" bIns="0" rtlCol="0">
            <a:normAutofit/>
          </a:bodyPr>
          <a:lstStyle/>
          <a:p>
            <a:pPr>
              <a:lnSpc>
                <a:spcPct val="110000"/>
              </a:lnSpc>
              <a:spcAft>
                <a:spcPts val="600"/>
              </a:spcAft>
              <a:buClr>
                <a:schemeClr val="accent4"/>
              </a:buClr>
            </a:pPr>
            <a:r>
              <a:rPr lang="en-US" sz="2400" spc="20" dirty="0">
                <a:solidFill>
                  <a:schemeClr val="tx1">
                    <a:alpha val="58000"/>
                  </a:schemeClr>
                </a:solidFill>
              </a:rPr>
              <a:t>Limit Your Risk!</a:t>
            </a:r>
          </a:p>
          <a:p>
            <a:pPr indent="-228600">
              <a:lnSpc>
                <a:spcPct val="110000"/>
              </a:lnSpc>
              <a:spcAft>
                <a:spcPts val="600"/>
              </a:spcAft>
              <a:buClr>
                <a:schemeClr val="accent4"/>
              </a:buClr>
              <a:buFont typeface="The Hand Extrablack" panose="03070A02030502020204" pitchFamily="66" charset="0"/>
              <a:buChar char="•"/>
            </a:pPr>
            <a:endParaRPr lang="en-US" sz="1600" spc="20" dirty="0">
              <a:solidFill>
                <a:schemeClr val="tx1">
                  <a:alpha val="58000"/>
                </a:schemeClr>
              </a:solidFill>
            </a:endParaRPr>
          </a:p>
          <a:p>
            <a:pPr indent="-228600">
              <a:lnSpc>
                <a:spcPct val="110000"/>
              </a:lnSpc>
              <a:spcAft>
                <a:spcPts val="600"/>
              </a:spcAft>
              <a:buClr>
                <a:schemeClr val="accent4"/>
              </a:buClr>
              <a:buFont typeface="The Hand Extrablack" panose="03070A02030502020204" pitchFamily="66" charset="0"/>
              <a:buChar char="•"/>
            </a:pPr>
            <a:r>
              <a:rPr lang="en-US" sz="1600" spc="20" dirty="0">
                <a:solidFill>
                  <a:schemeClr val="tx1">
                    <a:alpha val="58000"/>
                  </a:schemeClr>
                </a:solidFill>
              </a:rPr>
              <a:t>Know the difference between referrals, rebates, and client gifts. Not everything is a RESPA violation, but also trying to “work around” RESPA often can end up violating the law. </a:t>
            </a:r>
          </a:p>
          <a:p>
            <a:pPr indent="-228600">
              <a:lnSpc>
                <a:spcPct val="110000"/>
              </a:lnSpc>
              <a:spcAft>
                <a:spcPts val="600"/>
              </a:spcAft>
              <a:buClr>
                <a:schemeClr val="accent4"/>
              </a:buClr>
              <a:buFont typeface="The Hand Extrablack" panose="03070A02030502020204" pitchFamily="66" charset="0"/>
              <a:buChar char="•"/>
            </a:pPr>
            <a:endParaRPr lang="en-US" sz="1600" spc="20" dirty="0">
              <a:solidFill>
                <a:schemeClr val="tx1">
                  <a:alpha val="58000"/>
                </a:schemeClr>
              </a:solidFill>
            </a:endParaRPr>
          </a:p>
          <a:p>
            <a:pPr indent="-228600">
              <a:lnSpc>
                <a:spcPct val="110000"/>
              </a:lnSpc>
              <a:spcAft>
                <a:spcPts val="600"/>
              </a:spcAft>
              <a:buClr>
                <a:schemeClr val="accent4"/>
              </a:buClr>
              <a:buFont typeface="The Hand Extrablack" panose="03070A02030502020204" pitchFamily="66" charset="0"/>
              <a:buChar char="•"/>
            </a:pPr>
            <a:r>
              <a:rPr lang="en-US" sz="1600" spc="20" dirty="0">
                <a:solidFill>
                  <a:schemeClr val="tx1">
                    <a:alpha val="58000"/>
                  </a:schemeClr>
                </a:solidFill>
              </a:rPr>
              <a:t>Brokers should have office policies addressing referrals, affiliated business disclosures, and co-marketing agreements to ensure compliance with RESPA.</a:t>
            </a:r>
          </a:p>
          <a:p>
            <a:pPr indent="-228600">
              <a:lnSpc>
                <a:spcPct val="110000"/>
              </a:lnSpc>
              <a:spcAft>
                <a:spcPts val="600"/>
              </a:spcAft>
              <a:buClr>
                <a:schemeClr val="accent4"/>
              </a:buClr>
              <a:buFont typeface="The Hand Extrablack" panose="03070A02030502020204" pitchFamily="66" charset="0"/>
              <a:buChar char="•"/>
            </a:pPr>
            <a:endParaRPr lang="en-US" sz="1600" spc="20" dirty="0">
              <a:solidFill>
                <a:schemeClr val="tx1">
                  <a:alpha val="58000"/>
                </a:schemeClr>
              </a:solidFill>
            </a:endParaRPr>
          </a:p>
          <a:p>
            <a:pPr indent="-228600">
              <a:lnSpc>
                <a:spcPct val="110000"/>
              </a:lnSpc>
              <a:spcAft>
                <a:spcPts val="600"/>
              </a:spcAft>
              <a:buClr>
                <a:schemeClr val="accent4"/>
              </a:buClr>
              <a:buFont typeface="The Hand Extrablack" panose="03070A02030502020204" pitchFamily="66" charset="0"/>
              <a:buChar char="•"/>
            </a:pPr>
            <a:r>
              <a:rPr lang="en-US" sz="1600" spc="20" dirty="0">
                <a:solidFill>
                  <a:schemeClr val="tx1">
                    <a:alpha val="58000"/>
                  </a:schemeClr>
                </a:solidFill>
              </a:rPr>
              <a:t>Review NAR’s comprehensive RESPA FAQs:</a:t>
            </a:r>
          </a:p>
          <a:p>
            <a:pPr>
              <a:lnSpc>
                <a:spcPct val="110000"/>
              </a:lnSpc>
              <a:spcAft>
                <a:spcPts val="600"/>
              </a:spcAft>
              <a:buClr>
                <a:schemeClr val="accent4"/>
              </a:buClr>
            </a:pPr>
            <a:r>
              <a:rPr lang="en-US" sz="1600" spc="20" dirty="0">
                <a:solidFill>
                  <a:schemeClr val="tx1">
                    <a:alpha val="58000"/>
                  </a:schemeClr>
                </a:solidFill>
                <a:hlinkClick r:id="rId3"/>
              </a:rPr>
              <a:t>https://www.nar.realtor/real-estate-settlement-procedures-act-respa/respa-faq</a:t>
            </a:r>
            <a:r>
              <a:rPr lang="en-US" sz="1600" spc="20" dirty="0">
                <a:solidFill>
                  <a:schemeClr val="tx1">
                    <a:alpha val="58000"/>
                  </a:schemeClr>
                </a:solidFill>
              </a:rPr>
              <a:t> </a:t>
            </a:r>
          </a:p>
        </p:txBody>
      </p:sp>
      <p:sp>
        <p:nvSpPr>
          <p:cNvPr id="18" name="Freeform 10">
            <a:extLst>
              <a:ext uri="{FF2B5EF4-FFF2-40B4-BE49-F238E27FC236}">
                <a16:creationId xmlns:a16="http://schemas.microsoft.com/office/drawing/2014/main" id="{15BE2CF8-7196-4BC3-B312-B0EE486D9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5824556">
            <a:off x="8226571" y="2916066"/>
            <a:ext cx="3518890" cy="3293724"/>
          </a:xfrm>
          <a:custGeom>
            <a:avLst/>
            <a:gdLst>
              <a:gd name="T0" fmla="*/ 43 w 250"/>
              <a:gd name="T1" fmla="*/ 167 h 234"/>
              <a:gd name="T2" fmla="*/ 70 w 250"/>
              <a:gd name="T3" fmla="*/ 133 h 234"/>
              <a:gd name="T4" fmla="*/ 48 w 250"/>
              <a:gd name="T5" fmla="*/ 134 h 234"/>
              <a:gd name="T6" fmla="*/ 19 w 250"/>
              <a:gd name="T7" fmla="*/ 130 h 234"/>
              <a:gd name="T8" fmla="*/ 6 w 250"/>
              <a:gd name="T9" fmla="*/ 123 h 234"/>
              <a:gd name="T10" fmla="*/ 1 w 250"/>
              <a:gd name="T11" fmla="*/ 103 h 234"/>
              <a:gd name="T12" fmla="*/ 11 w 250"/>
              <a:gd name="T13" fmla="*/ 81 h 234"/>
              <a:gd name="T14" fmla="*/ 23 w 250"/>
              <a:gd name="T15" fmla="*/ 76 h 234"/>
              <a:gd name="T16" fmla="*/ 81 w 250"/>
              <a:gd name="T17" fmla="*/ 78 h 234"/>
              <a:gd name="T18" fmla="*/ 65 w 250"/>
              <a:gd name="T19" fmla="*/ 49 h 234"/>
              <a:gd name="T20" fmla="*/ 57 w 250"/>
              <a:gd name="T21" fmla="*/ 27 h 234"/>
              <a:gd name="T22" fmla="*/ 67 w 250"/>
              <a:gd name="T23" fmla="*/ 12 h 234"/>
              <a:gd name="T24" fmla="*/ 85 w 250"/>
              <a:gd name="T25" fmla="*/ 1 h 234"/>
              <a:gd name="T26" fmla="*/ 101 w 250"/>
              <a:gd name="T27" fmla="*/ 8 h 234"/>
              <a:gd name="T28" fmla="*/ 107 w 250"/>
              <a:gd name="T29" fmla="*/ 15 h 234"/>
              <a:gd name="T30" fmla="*/ 120 w 250"/>
              <a:gd name="T31" fmla="*/ 37 h 234"/>
              <a:gd name="T32" fmla="*/ 131 w 250"/>
              <a:gd name="T33" fmla="*/ 60 h 234"/>
              <a:gd name="T34" fmla="*/ 164 w 250"/>
              <a:gd name="T35" fmla="*/ 25 h 234"/>
              <a:gd name="T36" fmla="*/ 187 w 250"/>
              <a:gd name="T37" fmla="*/ 11 h 234"/>
              <a:gd name="T38" fmla="*/ 205 w 250"/>
              <a:gd name="T39" fmla="*/ 19 h 234"/>
              <a:gd name="T40" fmla="*/ 214 w 250"/>
              <a:gd name="T41" fmla="*/ 34 h 234"/>
              <a:gd name="T42" fmla="*/ 203 w 250"/>
              <a:gd name="T43" fmla="*/ 57 h 234"/>
              <a:gd name="T44" fmla="*/ 166 w 250"/>
              <a:gd name="T45" fmla="*/ 100 h 234"/>
              <a:gd name="T46" fmla="*/ 217 w 250"/>
              <a:gd name="T47" fmla="*/ 98 h 234"/>
              <a:gd name="T48" fmla="*/ 244 w 250"/>
              <a:gd name="T49" fmla="*/ 104 h 234"/>
              <a:gd name="T50" fmla="*/ 249 w 250"/>
              <a:gd name="T51" fmla="*/ 115 h 234"/>
              <a:gd name="T52" fmla="*/ 247 w 250"/>
              <a:gd name="T53" fmla="*/ 129 h 234"/>
              <a:gd name="T54" fmla="*/ 245 w 250"/>
              <a:gd name="T55" fmla="*/ 134 h 234"/>
              <a:gd name="T56" fmla="*/ 241 w 250"/>
              <a:gd name="T57" fmla="*/ 141 h 234"/>
              <a:gd name="T58" fmla="*/ 227 w 250"/>
              <a:gd name="T59" fmla="*/ 147 h 234"/>
              <a:gd name="T60" fmla="*/ 187 w 250"/>
              <a:gd name="T61" fmla="*/ 151 h 234"/>
              <a:gd name="T62" fmla="*/ 160 w 250"/>
              <a:gd name="T63" fmla="*/ 148 h 234"/>
              <a:gd name="T64" fmla="*/ 168 w 250"/>
              <a:gd name="T65" fmla="*/ 168 h 234"/>
              <a:gd name="T66" fmla="*/ 176 w 250"/>
              <a:gd name="T67" fmla="*/ 194 h 234"/>
              <a:gd name="T68" fmla="*/ 176 w 250"/>
              <a:gd name="T69" fmla="*/ 211 h 234"/>
              <a:gd name="T70" fmla="*/ 170 w 250"/>
              <a:gd name="T71" fmla="*/ 221 h 234"/>
              <a:gd name="T72" fmla="*/ 156 w 250"/>
              <a:gd name="T73" fmla="*/ 230 h 234"/>
              <a:gd name="T74" fmla="*/ 130 w 250"/>
              <a:gd name="T75" fmla="*/ 226 h 234"/>
              <a:gd name="T76" fmla="*/ 122 w 250"/>
              <a:gd name="T77" fmla="*/ 213 h 234"/>
              <a:gd name="T78" fmla="*/ 110 w 250"/>
              <a:gd name="T79" fmla="*/ 169 h 234"/>
              <a:gd name="T80" fmla="*/ 92 w 250"/>
              <a:gd name="T81" fmla="*/ 192 h 234"/>
              <a:gd name="T82" fmla="*/ 87 w 250"/>
              <a:gd name="T83" fmla="*/ 197 h 234"/>
              <a:gd name="T84" fmla="*/ 84 w 250"/>
              <a:gd name="T85" fmla="*/ 201 h 234"/>
              <a:gd name="T86" fmla="*/ 65 w 250"/>
              <a:gd name="T87" fmla="*/ 212 h 234"/>
              <a:gd name="T88" fmla="*/ 50 w 250"/>
              <a:gd name="T89" fmla="*/ 204 h 234"/>
              <a:gd name="T90" fmla="*/ 44 w 250"/>
              <a:gd name="T91" fmla="*/ 198 h 234"/>
              <a:gd name="T92" fmla="*/ 38 w 250"/>
              <a:gd name="T93" fmla="*/ 185 h 234"/>
              <a:gd name="T94" fmla="*/ 43 w 250"/>
              <a:gd name="T95" fmla="*/ 167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0" h="234">
                <a:moveTo>
                  <a:pt x="43" y="167"/>
                </a:moveTo>
                <a:cubicBezTo>
                  <a:pt x="70" y="133"/>
                  <a:pt x="70" y="133"/>
                  <a:pt x="70" y="133"/>
                </a:cubicBezTo>
                <a:cubicBezTo>
                  <a:pt x="60" y="134"/>
                  <a:pt x="61" y="134"/>
                  <a:pt x="48" y="134"/>
                </a:cubicBezTo>
                <a:cubicBezTo>
                  <a:pt x="34" y="133"/>
                  <a:pt x="24" y="132"/>
                  <a:pt x="19" y="130"/>
                </a:cubicBezTo>
                <a:cubicBezTo>
                  <a:pt x="13" y="128"/>
                  <a:pt x="9" y="126"/>
                  <a:pt x="6" y="123"/>
                </a:cubicBezTo>
                <a:cubicBezTo>
                  <a:pt x="1" y="119"/>
                  <a:pt x="0" y="112"/>
                  <a:pt x="1" y="103"/>
                </a:cubicBezTo>
                <a:cubicBezTo>
                  <a:pt x="2" y="93"/>
                  <a:pt x="6" y="86"/>
                  <a:pt x="11" y="81"/>
                </a:cubicBezTo>
                <a:cubicBezTo>
                  <a:pt x="15" y="77"/>
                  <a:pt x="18" y="76"/>
                  <a:pt x="23" y="76"/>
                </a:cubicBezTo>
                <a:cubicBezTo>
                  <a:pt x="81" y="78"/>
                  <a:pt x="81" y="78"/>
                  <a:pt x="81" y="78"/>
                </a:cubicBezTo>
                <a:cubicBezTo>
                  <a:pt x="65" y="49"/>
                  <a:pt x="65" y="49"/>
                  <a:pt x="65" y="49"/>
                </a:cubicBezTo>
                <a:cubicBezTo>
                  <a:pt x="58" y="40"/>
                  <a:pt x="56" y="33"/>
                  <a:pt x="57" y="27"/>
                </a:cubicBezTo>
                <a:cubicBezTo>
                  <a:pt x="58" y="21"/>
                  <a:pt x="62" y="16"/>
                  <a:pt x="67" y="12"/>
                </a:cubicBezTo>
                <a:cubicBezTo>
                  <a:pt x="74" y="6"/>
                  <a:pt x="80" y="2"/>
                  <a:pt x="85" y="1"/>
                </a:cubicBezTo>
                <a:cubicBezTo>
                  <a:pt x="90" y="0"/>
                  <a:pt x="95" y="2"/>
                  <a:pt x="101" y="8"/>
                </a:cubicBezTo>
                <a:cubicBezTo>
                  <a:pt x="104" y="11"/>
                  <a:pt x="106" y="13"/>
                  <a:pt x="107" y="15"/>
                </a:cubicBezTo>
                <a:cubicBezTo>
                  <a:pt x="110" y="19"/>
                  <a:pt x="112" y="20"/>
                  <a:pt x="120" y="37"/>
                </a:cubicBezTo>
                <a:cubicBezTo>
                  <a:pt x="129" y="55"/>
                  <a:pt x="128" y="51"/>
                  <a:pt x="131" y="60"/>
                </a:cubicBezTo>
                <a:cubicBezTo>
                  <a:pt x="164" y="25"/>
                  <a:pt x="164" y="25"/>
                  <a:pt x="164" y="25"/>
                </a:cubicBezTo>
                <a:cubicBezTo>
                  <a:pt x="173" y="16"/>
                  <a:pt x="180" y="11"/>
                  <a:pt x="187" y="11"/>
                </a:cubicBezTo>
                <a:cubicBezTo>
                  <a:pt x="193" y="10"/>
                  <a:pt x="200" y="13"/>
                  <a:pt x="205" y="19"/>
                </a:cubicBezTo>
                <a:cubicBezTo>
                  <a:pt x="210" y="24"/>
                  <a:pt x="213" y="29"/>
                  <a:pt x="214" y="34"/>
                </a:cubicBezTo>
                <a:cubicBezTo>
                  <a:pt x="214" y="39"/>
                  <a:pt x="211" y="47"/>
                  <a:pt x="203" y="57"/>
                </a:cubicBezTo>
                <a:cubicBezTo>
                  <a:pt x="166" y="100"/>
                  <a:pt x="166" y="100"/>
                  <a:pt x="166" y="100"/>
                </a:cubicBezTo>
                <a:cubicBezTo>
                  <a:pt x="217" y="98"/>
                  <a:pt x="217" y="98"/>
                  <a:pt x="217" y="98"/>
                </a:cubicBezTo>
                <a:cubicBezTo>
                  <a:pt x="229" y="96"/>
                  <a:pt x="238" y="98"/>
                  <a:pt x="244" y="104"/>
                </a:cubicBezTo>
                <a:cubicBezTo>
                  <a:pt x="247" y="107"/>
                  <a:pt x="249" y="111"/>
                  <a:pt x="249" y="115"/>
                </a:cubicBezTo>
                <a:cubicBezTo>
                  <a:pt x="250" y="120"/>
                  <a:pt x="249" y="124"/>
                  <a:pt x="247" y="129"/>
                </a:cubicBezTo>
                <a:cubicBezTo>
                  <a:pt x="247" y="130"/>
                  <a:pt x="246" y="132"/>
                  <a:pt x="245" y="134"/>
                </a:cubicBezTo>
                <a:cubicBezTo>
                  <a:pt x="244" y="137"/>
                  <a:pt x="243" y="140"/>
                  <a:pt x="241" y="141"/>
                </a:cubicBezTo>
                <a:cubicBezTo>
                  <a:pt x="239" y="144"/>
                  <a:pt x="234" y="146"/>
                  <a:pt x="227" y="147"/>
                </a:cubicBezTo>
                <a:cubicBezTo>
                  <a:pt x="221" y="149"/>
                  <a:pt x="207" y="150"/>
                  <a:pt x="187" y="151"/>
                </a:cubicBezTo>
                <a:cubicBezTo>
                  <a:pt x="175" y="152"/>
                  <a:pt x="161" y="148"/>
                  <a:pt x="160" y="148"/>
                </a:cubicBezTo>
                <a:cubicBezTo>
                  <a:pt x="161" y="151"/>
                  <a:pt x="165" y="161"/>
                  <a:pt x="168" y="168"/>
                </a:cubicBezTo>
                <a:cubicBezTo>
                  <a:pt x="168" y="171"/>
                  <a:pt x="173" y="181"/>
                  <a:pt x="176" y="194"/>
                </a:cubicBezTo>
                <a:cubicBezTo>
                  <a:pt x="179" y="206"/>
                  <a:pt x="176" y="203"/>
                  <a:pt x="176" y="211"/>
                </a:cubicBezTo>
                <a:cubicBezTo>
                  <a:pt x="176" y="214"/>
                  <a:pt x="174" y="217"/>
                  <a:pt x="170" y="221"/>
                </a:cubicBezTo>
                <a:cubicBezTo>
                  <a:pt x="166" y="226"/>
                  <a:pt x="161" y="228"/>
                  <a:pt x="156" y="230"/>
                </a:cubicBezTo>
                <a:cubicBezTo>
                  <a:pt x="147" y="234"/>
                  <a:pt x="137" y="233"/>
                  <a:pt x="130" y="226"/>
                </a:cubicBezTo>
                <a:cubicBezTo>
                  <a:pt x="127" y="223"/>
                  <a:pt x="125" y="219"/>
                  <a:pt x="122" y="213"/>
                </a:cubicBezTo>
                <a:cubicBezTo>
                  <a:pt x="118" y="188"/>
                  <a:pt x="117" y="189"/>
                  <a:pt x="110" y="169"/>
                </a:cubicBezTo>
                <a:cubicBezTo>
                  <a:pt x="92" y="192"/>
                  <a:pt x="92" y="192"/>
                  <a:pt x="92" y="192"/>
                </a:cubicBezTo>
                <a:cubicBezTo>
                  <a:pt x="90" y="193"/>
                  <a:pt x="88" y="195"/>
                  <a:pt x="87" y="197"/>
                </a:cubicBezTo>
                <a:cubicBezTo>
                  <a:pt x="86" y="198"/>
                  <a:pt x="85" y="200"/>
                  <a:pt x="84" y="201"/>
                </a:cubicBezTo>
                <a:cubicBezTo>
                  <a:pt x="76" y="209"/>
                  <a:pt x="70" y="212"/>
                  <a:pt x="65" y="212"/>
                </a:cubicBezTo>
                <a:cubicBezTo>
                  <a:pt x="60" y="211"/>
                  <a:pt x="55" y="209"/>
                  <a:pt x="50" y="204"/>
                </a:cubicBezTo>
                <a:cubicBezTo>
                  <a:pt x="50" y="203"/>
                  <a:pt x="48" y="202"/>
                  <a:pt x="44" y="198"/>
                </a:cubicBezTo>
                <a:cubicBezTo>
                  <a:pt x="41" y="195"/>
                  <a:pt x="39" y="191"/>
                  <a:pt x="38" y="185"/>
                </a:cubicBezTo>
                <a:cubicBezTo>
                  <a:pt x="37" y="179"/>
                  <a:pt x="39" y="173"/>
                  <a:pt x="43" y="16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600272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2" name="Rectangle 34">
            <a:extLst>
              <a:ext uri="{FF2B5EF4-FFF2-40B4-BE49-F238E27FC236}">
                <a16:creationId xmlns:a16="http://schemas.microsoft.com/office/drawing/2014/main" id="{3F58D3F4-AD3E-4263-85BF-7EB712458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36">
            <a:extLst>
              <a:ext uri="{FF2B5EF4-FFF2-40B4-BE49-F238E27FC236}">
                <a16:creationId xmlns:a16="http://schemas.microsoft.com/office/drawing/2014/main" id="{B383AC10-A272-4982-A610-DDA728D781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Shape 38">
            <a:extLst>
              <a:ext uri="{FF2B5EF4-FFF2-40B4-BE49-F238E27FC236}">
                <a16:creationId xmlns:a16="http://schemas.microsoft.com/office/drawing/2014/main" id="{F6FDED66-1461-4834-9923-329986747F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95815" y="0"/>
            <a:ext cx="11196185" cy="6858000"/>
          </a:xfrm>
          <a:custGeom>
            <a:avLst/>
            <a:gdLst>
              <a:gd name="connsiteX0" fmla="*/ 678180 w 11196185"/>
              <a:gd name="connsiteY0" fmla="*/ 0 h 6858000"/>
              <a:gd name="connsiteX1" fmla="*/ 10577581 w 11196185"/>
              <a:gd name="connsiteY1" fmla="*/ 0 h 6858000"/>
              <a:gd name="connsiteX2" fmla="*/ 10716113 w 11196185"/>
              <a:gd name="connsiteY2" fmla="*/ 294338 h 6858000"/>
              <a:gd name="connsiteX3" fmla="*/ 11040720 w 11196185"/>
              <a:gd name="connsiteY3" fmla="*/ 992736 h 6858000"/>
              <a:gd name="connsiteX4" fmla="*/ 11188414 w 11196185"/>
              <a:gd name="connsiteY4" fmla="*/ 1350314 h 6858000"/>
              <a:gd name="connsiteX5" fmla="*/ 11196185 w 11196185"/>
              <a:gd name="connsiteY5" fmla="*/ 1382182 h 6858000"/>
              <a:gd name="connsiteX6" fmla="*/ 11196185 w 11196185"/>
              <a:gd name="connsiteY6" fmla="*/ 4121434 h 6858000"/>
              <a:gd name="connsiteX7" fmla="*/ 11176802 w 11196185"/>
              <a:gd name="connsiteY7" fmla="*/ 4304566 h 6858000"/>
              <a:gd name="connsiteX8" fmla="*/ 10289429 w 11196185"/>
              <a:gd name="connsiteY8" fmla="*/ 5937296 h 6858000"/>
              <a:gd name="connsiteX9" fmla="*/ 9411880 w 11196185"/>
              <a:gd name="connsiteY9" fmla="*/ 6851146 h 6858000"/>
              <a:gd name="connsiteX10" fmla="*/ 9402883 w 11196185"/>
              <a:gd name="connsiteY10" fmla="*/ 6858000 h 6858000"/>
              <a:gd name="connsiteX11" fmla="*/ 1880709 w 11196185"/>
              <a:gd name="connsiteY11" fmla="*/ 6858000 h 6858000"/>
              <a:gd name="connsiteX12" fmla="*/ 1838993 w 11196185"/>
              <a:gd name="connsiteY12" fmla="*/ 6821023 h 6858000"/>
              <a:gd name="connsiteX13" fmla="*/ 1110605 w 11196185"/>
              <a:gd name="connsiteY13" fmla="*/ 6101023 h 6858000"/>
              <a:gd name="connsiteX14" fmla="*/ 0 w 11196185"/>
              <a:gd name="connsiteY14" fmla="*/ 3022953 h 6858000"/>
              <a:gd name="connsiteX15" fmla="*/ 653297 w 11196185"/>
              <a:gd name="connsiteY15" fmla="*/ 4311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196185" h="6858000">
                <a:moveTo>
                  <a:pt x="678180" y="0"/>
                </a:moveTo>
                <a:lnTo>
                  <a:pt x="10577581" y="0"/>
                </a:lnTo>
                <a:lnTo>
                  <a:pt x="10716113" y="294338"/>
                </a:lnTo>
                <a:cubicBezTo>
                  <a:pt x="10820232" y="519974"/>
                  <a:pt x="10926393" y="755332"/>
                  <a:pt x="11040720" y="992736"/>
                </a:cubicBezTo>
                <a:cubicBezTo>
                  <a:pt x="11101967" y="1099159"/>
                  <a:pt x="11150454" y="1219908"/>
                  <a:pt x="11188414" y="1350314"/>
                </a:cubicBezTo>
                <a:lnTo>
                  <a:pt x="11196185" y="1382182"/>
                </a:lnTo>
                <a:lnTo>
                  <a:pt x="11196185" y="4121434"/>
                </a:lnTo>
                <a:lnTo>
                  <a:pt x="11176802" y="4304566"/>
                </a:lnTo>
                <a:cubicBezTo>
                  <a:pt x="11053990" y="5160104"/>
                  <a:pt x="10546664" y="5536165"/>
                  <a:pt x="10289429" y="5937296"/>
                </a:cubicBezTo>
                <a:cubicBezTo>
                  <a:pt x="10175102" y="6195166"/>
                  <a:pt x="9816937" y="6534516"/>
                  <a:pt x="9411880" y="6851146"/>
                </a:cubicBezTo>
                <a:lnTo>
                  <a:pt x="9402883" y="6858000"/>
                </a:lnTo>
                <a:lnTo>
                  <a:pt x="1880709" y="6858000"/>
                </a:lnTo>
                <a:lnTo>
                  <a:pt x="1838993" y="6821023"/>
                </a:lnTo>
                <a:cubicBezTo>
                  <a:pt x="1404461" y="6426943"/>
                  <a:pt x="1110605" y="6101023"/>
                  <a:pt x="1110605" y="6101023"/>
                </a:cubicBezTo>
                <a:cubicBezTo>
                  <a:pt x="816622" y="5544351"/>
                  <a:pt x="0" y="3776098"/>
                  <a:pt x="0" y="3022953"/>
                </a:cubicBezTo>
                <a:cubicBezTo>
                  <a:pt x="0" y="2171572"/>
                  <a:pt x="195989" y="894500"/>
                  <a:pt x="653297" y="43119"/>
                </a:cubicBezTo>
                <a:close/>
              </a:path>
            </a:pathLst>
          </a:custGeom>
          <a:solidFill>
            <a:schemeClr val="bg2"/>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2" name="Title 1">
            <a:extLst>
              <a:ext uri="{FF2B5EF4-FFF2-40B4-BE49-F238E27FC236}">
                <a16:creationId xmlns:a16="http://schemas.microsoft.com/office/drawing/2014/main" id="{29C44A60-7863-42C4-80D4-A811296D254C}"/>
              </a:ext>
            </a:extLst>
          </p:cNvPr>
          <p:cNvSpPr>
            <a:spLocks noGrp="1"/>
          </p:cNvSpPr>
          <p:nvPr>
            <p:ph type="title"/>
          </p:nvPr>
        </p:nvSpPr>
        <p:spPr>
          <a:xfrm>
            <a:off x="4561200" y="619200"/>
            <a:ext cx="4991961" cy="1477328"/>
          </a:xfrm>
        </p:spPr>
        <p:txBody>
          <a:bodyPr wrap="square" anchor="ctr">
            <a:normAutofit/>
          </a:bodyPr>
          <a:lstStyle/>
          <a:p>
            <a:r>
              <a:rPr lang="en-US" dirty="0"/>
              <a:t>History</a:t>
            </a:r>
          </a:p>
        </p:txBody>
      </p:sp>
      <p:sp>
        <p:nvSpPr>
          <p:cNvPr id="41" name="Freeform 10">
            <a:extLst>
              <a:ext uri="{FF2B5EF4-FFF2-40B4-BE49-F238E27FC236}">
                <a16:creationId xmlns:a16="http://schemas.microsoft.com/office/drawing/2014/main" id="{1607CD53-0FF9-47E9-94AD-2BF64BA801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5824556">
            <a:off x="198004" y="426519"/>
            <a:ext cx="2955087" cy="2765998"/>
          </a:xfrm>
          <a:custGeom>
            <a:avLst/>
            <a:gdLst>
              <a:gd name="T0" fmla="*/ 43 w 250"/>
              <a:gd name="T1" fmla="*/ 167 h 234"/>
              <a:gd name="T2" fmla="*/ 70 w 250"/>
              <a:gd name="T3" fmla="*/ 133 h 234"/>
              <a:gd name="T4" fmla="*/ 48 w 250"/>
              <a:gd name="T5" fmla="*/ 134 h 234"/>
              <a:gd name="T6" fmla="*/ 19 w 250"/>
              <a:gd name="T7" fmla="*/ 130 h 234"/>
              <a:gd name="T8" fmla="*/ 6 w 250"/>
              <a:gd name="T9" fmla="*/ 123 h 234"/>
              <a:gd name="T10" fmla="*/ 1 w 250"/>
              <a:gd name="T11" fmla="*/ 103 h 234"/>
              <a:gd name="T12" fmla="*/ 11 w 250"/>
              <a:gd name="T13" fmla="*/ 81 h 234"/>
              <a:gd name="T14" fmla="*/ 23 w 250"/>
              <a:gd name="T15" fmla="*/ 76 h 234"/>
              <a:gd name="T16" fmla="*/ 81 w 250"/>
              <a:gd name="T17" fmla="*/ 78 h 234"/>
              <a:gd name="T18" fmla="*/ 65 w 250"/>
              <a:gd name="T19" fmla="*/ 49 h 234"/>
              <a:gd name="T20" fmla="*/ 57 w 250"/>
              <a:gd name="T21" fmla="*/ 27 h 234"/>
              <a:gd name="T22" fmla="*/ 67 w 250"/>
              <a:gd name="T23" fmla="*/ 12 h 234"/>
              <a:gd name="T24" fmla="*/ 85 w 250"/>
              <a:gd name="T25" fmla="*/ 1 h 234"/>
              <a:gd name="T26" fmla="*/ 101 w 250"/>
              <a:gd name="T27" fmla="*/ 8 h 234"/>
              <a:gd name="T28" fmla="*/ 107 w 250"/>
              <a:gd name="T29" fmla="*/ 15 h 234"/>
              <a:gd name="T30" fmla="*/ 120 w 250"/>
              <a:gd name="T31" fmla="*/ 37 h 234"/>
              <a:gd name="T32" fmla="*/ 131 w 250"/>
              <a:gd name="T33" fmla="*/ 60 h 234"/>
              <a:gd name="T34" fmla="*/ 164 w 250"/>
              <a:gd name="T35" fmla="*/ 25 h 234"/>
              <a:gd name="T36" fmla="*/ 187 w 250"/>
              <a:gd name="T37" fmla="*/ 11 h 234"/>
              <a:gd name="T38" fmla="*/ 205 w 250"/>
              <a:gd name="T39" fmla="*/ 19 h 234"/>
              <a:gd name="T40" fmla="*/ 214 w 250"/>
              <a:gd name="T41" fmla="*/ 34 h 234"/>
              <a:gd name="T42" fmla="*/ 203 w 250"/>
              <a:gd name="T43" fmla="*/ 57 h 234"/>
              <a:gd name="T44" fmla="*/ 166 w 250"/>
              <a:gd name="T45" fmla="*/ 100 h 234"/>
              <a:gd name="T46" fmla="*/ 217 w 250"/>
              <a:gd name="T47" fmla="*/ 98 h 234"/>
              <a:gd name="T48" fmla="*/ 244 w 250"/>
              <a:gd name="T49" fmla="*/ 104 h 234"/>
              <a:gd name="T50" fmla="*/ 249 w 250"/>
              <a:gd name="T51" fmla="*/ 115 h 234"/>
              <a:gd name="T52" fmla="*/ 247 w 250"/>
              <a:gd name="T53" fmla="*/ 129 h 234"/>
              <a:gd name="T54" fmla="*/ 245 w 250"/>
              <a:gd name="T55" fmla="*/ 134 h 234"/>
              <a:gd name="T56" fmla="*/ 241 w 250"/>
              <a:gd name="T57" fmla="*/ 141 h 234"/>
              <a:gd name="T58" fmla="*/ 227 w 250"/>
              <a:gd name="T59" fmla="*/ 147 h 234"/>
              <a:gd name="T60" fmla="*/ 187 w 250"/>
              <a:gd name="T61" fmla="*/ 151 h 234"/>
              <a:gd name="T62" fmla="*/ 160 w 250"/>
              <a:gd name="T63" fmla="*/ 148 h 234"/>
              <a:gd name="T64" fmla="*/ 168 w 250"/>
              <a:gd name="T65" fmla="*/ 168 h 234"/>
              <a:gd name="T66" fmla="*/ 176 w 250"/>
              <a:gd name="T67" fmla="*/ 194 h 234"/>
              <a:gd name="T68" fmla="*/ 176 w 250"/>
              <a:gd name="T69" fmla="*/ 211 h 234"/>
              <a:gd name="T70" fmla="*/ 170 w 250"/>
              <a:gd name="T71" fmla="*/ 221 h 234"/>
              <a:gd name="T72" fmla="*/ 156 w 250"/>
              <a:gd name="T73" fmla="*/ 230 h 234"/>
              <a:gd name="T74" fmla="*/ 130 w 250"/>
              <a:gd name="T75" fmla="*/ 226 h 234"/>
              <a:gd name="T76" fmla="*/ 122 w 250"/>
              <a:gd name="T77" fmla="*/ 213 h 234"/>
              <a:gd name="T78" fmla="*/ 110 w 250"/>
              <a:gd name="T79" fmla="*/ 169 h 234"/>
              <a:gd name="T80" fmla="*/ 92 w 250"/>
              <a:gd name="T81" fmla="*/ 192 h 234"/>
              <a:gd name="T82" fmla="*/ 87 w 250"/>
              <a:gd name="T83" fmla="*/ 197 h 234"/>
              <a:gd name="T84" fmla="*/ 84 w 250"/>
              <a:gd name="T85" fmla="*/ 201 h 234"/>
              <a:gd name="T86" fmla="*/ 65 w 250"/>
              <a:gd name="T87" fmla="*/ 212 h 234"/>
              <a:gd name="T88" fmla="*/ 50 w 250"/>
              <a:gd name="T89" fmla="*/ 204 h 234"/>
              <a:gd name="T90" fmla="*/ 44 w 250"/>
              <a:gd name="T91" fmla="*/ 198 h 234"/>
              <a:gd name="T92" fmla="*/ 38 w 250"/>
              <a:gd name="T93" fmla="*/ 185 h 234"/>
              <a:gd name="T94" fmla="*/ 43 w 250"/>
              <a:gd name="T95" fmla="*/ 167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0" h="234">
                <a:moveTo>
                  <a:pt x="43" y="167"/>
                </a:moveTo>
                <a:cubicBezTo>
                  <a:pt x="70" y="133"/>
                  <a:pt x="70" y="133"/>
                  <a:pt x="70" y="133"/>
                </a:cubicBezTo>
                <a:cubicBezTo>
                  <a:pt x="60" y="134"/>
                  <a:pt x="61" y="134"/>
                  <a:pt x="48" y="134"/>
                </a:cubicBezTo>
                <a:cubicBezTo>
                  <a:pt x="34" y="133"/>
                  <a:pt x="24" y="132"/>
                  <a:pt x="19" y="130"/>
                </a:cubicBezTo>
                <a:cubicBezTo>
                  <a:pt x="13" y="128"/>
                  <a:pt x="9" y="126"/>
                  <a:pt x="6" y="123"/>
                </a:cubicBezTo>
                <a:cubicBezTo>
                  <a:pt x="1" y="119"/>
                  <a:pt x="0" y="112"/>
                  <a:pt x="1" y="103"/>
                </a:cubicBezTo>
                <a:cubicBezTo>
                  <a:pt x="2" y="93"/>
                  <a:pt x="6" y="86"/>
                  <a:pt x="11" y="81"/>
                </a:cubicBezTo>
                <a:cubicBezTo>
                  <a:pt x="15" y="77"/>
                  <a:pt x="18" y="76"/>
                  <a:pt x="23" y="76"/>
                </a:cubicBezTo>
                <a:cubicBezTo>
                  <a:pt x="81" y="78"/>
                  <a:pt x="81" y="78"/>
                  <a:pt x="81" y="78"/>
                </a:cubicBezTo>
                <a:cubicBezTo>
                  <a:pt x="65" y="49"/>
                  <a:pt x="65" y="49"/>
                  <a:pt x="65" y="49"/>
                </a:cubicBezTo>
                <a:cubicBezTo>
                  <a:pt x="58" y="40"/>
                  <a:pt x="56" y="33"/>
                  <a:pt x="57" y="27"/>
                </a:cubicBezTo>
                <a:cubicBezTo>
                  <a:pt x="58" y="21"/>
                  <a:pt x="62" y="16"/>
                  <a:pt x="67" y="12"/>
                </a:cubicBezTo>
                <a:cubicBezTo>
                  <a:pt x="74" y="6"/>
                  <a:pt x="80" y="2"/>
                  <a:pt x="85" y="1"/>
                </a:cubicBezTo>
                <a:cubicBezTo>
                  <a:pt x="90" y="0"/>
                  <a:pt x="95" y="2"/>
                  <a:pt x="101" y="8"/>
                </a:cubicBezTo>
                <a:cubicBezTo>
                  <a:pt x="104" y="11"/>
                  <a:pt x="106" y="13"/>
                  <a:pt x="107" y="15"/>
                </a:cubicBezTo>
                <a:cubicBezTo>
                  <a:pt x="110" y="19"/>
                  <a:pt x="112" y="20"/>
                  <a:pt x="120" y="37"/>
                </a:cubicBezTo>
                <a:cubicBezTo>
                  <a:pt x="129" y="55"/>
                  <a:pt x="128" y="51"/>
                  <a:pt x="131" y="60"/>
                </a:cubicBezTo>
                <a:cubicBezTo>
                  <a:pt x="164" y="25"/>
                  <a:pt x="164" y="25"/>
                  <a:pt x="164" y="25"/>
                </a:cubicBezTo>
                <a:cubicBezTo>
                  <a:pt x="173" y="16"/>
                  <a:pt x="180" y="11"/>
                  <a:pt x="187" y="11"/>
                </a:cubicBezTo>
                <a:cubicBezTo>
                  <a:pt x="193" y="10"/>
                  <a:pt x="200" y="13"/>
                  <a:pt x="205" y="19"/>
                </a:cubicBezTo>
                <a:cubicBezTo>
                  <a:pt x="210" y="24"/>
                  <a:pt x="213" y="29"/>
                  <a:pt x="214" y="34"/>
                </a:cubicBezTo>
                <a:cubicBezTo>
                  <a:pt x="214" y="39"/>
                  <a:pt x="211" y="47"/>
                  <a:pt x="203" y="57"/>
                </a:cubicBezTo>
                <a:cubicBezTo>
                  <a:pt x="166" y="100"/>
                  <a:pt x="166" y="100"/>
                  <a:pt x="166" y="100"/>
                </a:cubicBezTo>
                <a:cubicBezTo>
                  <a:pt x="217" y="98"/>
                  <a:pt x="217" y="98"/>
                  <a:pt x="217" y="98"/>
                </a:cubicBezTo>
                <a:cubicBezTo>
                  <a:pt x="229" y="96"/>
                  <a:pt x="238" y="98"/>
                  <a:pt x="244" y="104"/>
                </a:cubicBezTo>
                <a:cubicBezTo>
                  <a:pt x="247" y="107"/>
                  <a:pt x="249" y="111"/>
                  <a:pt x="249" y="115"/>
                </a:cubicBezTo>
                <a:cubicBezTo>
                  <a:pt x="250" y="120"/>
                  <a:pt x="249" y="124"/>
                  <a:pt x="247" y="129"/>
                </a:cubicBezTo>
                <a:cubicBezTo>
                  <a:pt x="247" y="130"/>
                  <a:pt x="246" y="132"/>
                  <a:pt x="245" y="134"/>
                </a:cubicBezTo>
                <a:cubicBezTo>
                  <a:pt x="244" y="137"/>
                  <a:pt x="243" y="140"/>
                  <a:pt x="241" y="141"/>
                </a:cubicBezTo>
                <a:cubicBezTo>
                  <a:pt x="239" y="144"/>
                  <a:pt x="234" y="146"/>
                  <a:pt x="227" y="147"/>
                </a:cubicBezTo>
                <a:cubicBezTo>
                  <a:pt x="221" y="149"/>
                  <a:pt x="207" y="150"/>
                  <a:pt x="187" y="151"/>
                </a:cubicBezTo>
                <a:cubicBezTo>
                  <a:pt x="175" y="152"/>
                  <a:pt x="161" y="148"/>
                  <a:pt x="160" y="148"/>
                </a:cubicBezTo>
                <a:cubicBezTo>
                  <a:pt x="161" y="151"/>
                  <a:pt x="165" y="161"/>
                  <a:pt x="168" y="168"/>
                </a:cubicBezTo>
                <a:cubicBezTo>
                  <a:pt x="168" y="171"/>
                  <a:pt x="173" y="181"/>
                  <a:pt x="176" y="194"/>
                </a:cubicBezTo>
                <a:cubicBezTo>
                  <a:pt x="179" y="206"/>
                  <a:pt x="176" y="203"/>
                  <a:pt x="176" y="211"/>
                </a:cubicBezTo>
                <a:cubicBezTo>
                  <a:pt x="176" y="214"/>
                  <a:pt x="174" y="217"/>
                  <a:pt x="170" y="221"/>
                </a:cubicBezTo>
                <a:cubicBezTo>
                  <a:pt x="166" y="226"/>
                  <a:pt x="161" y="228"/>
                  <a:pt x="156" y="230"/>
                </a:cubicBezTo>
                <a:cubicBezTo>
                  <a:pt x="147" y="234"/>
                  <a:pt x="137" y="233"/>
                  <a:pt x="130" y="226"/>
                </a:cubicBezTo>
                <a:cubicBezTo>
                  <a:pt x="127" y="223"/>
                  <a:pt x="125" y="219"/>
                  <a:pt x="122" y="213"/>
                </a:cubicBezTo>
                <a:cubicBezTo>
                  <a:pt x="118" y="188"/>
                  <a:pt x="117" y="189"/>
                  <a:pt x="110" y="169"/>
                </a:cubicBezTo>
                <a:cubicBezTo>
                  <a:pt x="92" y="192"/>
                  <a:pt x="92" y="192"/>
                  <a:pt x="92" y="192"/>
                </a:cubicBezTo>
                <a:cubicBezTo>
                  <a:pt x="90" y="193"/>
                  <a:pt x="88" y="195"/>
                  <a:pt x="87" y="197"/>
                </a:cubicBezTo>
                <a:cubicBezTo>
                  <a:pt x="86" y="198"/>
                  <a:pt x="85" y="200"/>
                  <a:pt x="84" y="201"/>
                </a:cubicBezTo>
                <a:cubicBezTo>
                  <a:pt x="76" y="209"/>
                  <a:pt x="70" y="212"/>
                  <a:pt x="65" y="212"/>
                </a:cubicBezTo>
                <a:cubicBezTo>
                  <a:pt x="60" y="211"/>
                  <a:pt x="55" y="209"/>
                  <a:pt x="50" y="204"/>
                </a:cubicBezTo>
                <a:cubicBezTo>
                  <a:pt x="50" y="203"/>
                  <a:pt x="48" y="202"/>
                  <a:pt x="44" y="198"/>
                </a:cubicBezTo>
                <a:cubicBezTo>
                  <a:pt x="41" y="195"/>
                  <a:pt x="39" y="191"/>
                  <a:pt x="38" y="185"/>
                </a:cubicBezTo>
                <a:cubicBezTo>
                  <a:pt x="37" y="179"/>
                  <a:pt x="39" y="173"/>
                  <a:pt x="43" y="167"/>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29" name="Content Placeholder 2">
            <a:extLst>
              <a:ext uri="{FF2B5EF4-FFF2-40B4-BE49-F238E27FC236}">
                <a16:creationId xmlns:a16="http://schemas.microsoft.com/office/drawing/2014/main" id="{C0FBF914-F68E-493C-9A89-1425CEB7E59B}"/>
              </a:ext>
            </a:extLst>
          </p:cNvPr>
          <p:cNvSpPr>
            <a:spLocks noGrp="1"/>
          </p:cNvSpPr>
          <p:nvPr>
            <p:ph idx="1"/>
          </p:nvPr>
        </p:nvSpPr>
        <p:spPr>
          <a:xfrm>
            <a:off x="4560026" y="1993900"/>
            <a:ext cx="4991962" cy="3763973"/>
          </a:xfrm>
        </p:spPr>
        <p:txBody>
          <a:bodyPr>
            <a:normAutofit/>
          </a:bodyPr>
          <a:lstStyle/>
          <a:p>
            <a:pPr>
              <a:lnSpc>
                <a:spcPct val="110000"/>
              </a:lnSpc>
            </a:pPr>
            <a:r>
              <a:rPr lang="en-US" sz="1800" dirty="0"/>
              <a:t>Signed into law in 1974</a:t>
            </a:r>
          </a:p>
          <a:p>
            <a:pPr>
              <a:lnSpc>
                <a:spcPct val="110000"/>
              </a:lnSpc>
            </a:pPr>
            <a:r>
              <a:rPr lang="en-US" sz="1800" dirty="0"/>
              <a:t>12 U.S. Code Chapter 27</a:t>
            </a:r>
          </a:p>
          <a:p>
            <a:pPr>
              <a:lnSpc>
                <a:spcPct val="110000"/>
              </a:lnSpc>
            </a:pPr>
            <a:r>
              <a:rPr lang="en-US" sz="1800" dirty="0"/>
              <a:t>Congressional purpose: “to insure that consumers throughout the Nation are provided with greater and more timely information on the nature and costs of the settlement process and are protected from unnecessarily high settlement charges caused by certain abusive practices”</a:t>
            </a:r>
          </a:p>
        </p:txBody>
      </p:sp>
    </p:spTree>
    <p:extLst>
      <p:ext uri="{BB962C8B-B14F-4D97-AF65-F5344CB8AC3E}">
        <p14:creationId xmlns:p14="http://schemas.microsoft.com/office/powerpoint/2010/main" val="1970429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9646535-AEF6-4883-A4F9-EEC1F8B431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5BB3780B-63EB-450D-A804-D6AA12F98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E0847A5-A329-48CD-B3A7-3892FF6DA7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B139F83-BAA2-4329-A825-735E77282503}"/>
              </a:ext>
            </a:extLst>
          </p:cNvPr>
          <p:cNvSpPr txBox="1"/>
          <p:nvPr/>
        </p:nvSpPr>
        <p:spPr>
          <a:xfrm>
            <a:off x="444500" y="800100"/>
            <a:ext cx="5651500" cy="5404109"/>
          </a:xfrm>
          <a:prstGeom prst="rect">
            <a:avLst/>
          </a:prstGeom>
        </p:spPr>
        <p:txBody>
          <a:bodyPr vert="horz" lIns="0" tIns="0" rIns="0" bIns="0" rtlCol="0">
            <a:normAutofit/>
          </a:bodyPr>
          <a:lstStyle/>
          <a:p>
            <a:pPr>
              <a:lnSpc>
                <a:spcPct val="110000"/>
              </a:lnSpc>
              <a:spcAft>
                <a:spcPts val="600"/>
              </a:spcAft>
              <a:buClr>
                <a:schemeClr val="accent4"/>
              </a:buClr>
            </a:pPr>
            <a:r>
              <a:rPr lang="en-US" sz="2000" spc="20" dirty="0">
                <a:solidFill>
                  <a:schemeClr val="tx1">
                    <a:alpha val="58000"/>
                  </a:schemeClr>
                </a:solidFill>
              </a:rPr>
              <a:t>Who is subject to RESPA? Most parties involved in a real estate transaction.</a:t>
            </a:r>
          </a:p>
          <a:p>
            <a:pPr indent="-228600">
              <a:lnSpc>
                <a:spcPct val="110000"/>
              </a:lnSpc>
              <a:spcAft>
                <a:spcPts val="600"/>
              </a:spcAft>
              <a:buClr>
                <a:schemeClr val="accent4"/>
              </a:buClr>
              <a:buFont typeface="The Hand Extrablack" panose="03070A02030502020204" pitchFamily="66" charset="0"/>
              <a:buChar char="•"/>
            </a:pPr>
            <a:endParaRPr lang="en-US" sz="1400" spc="20" dirty="0">
              <a:solidFill>
                <a:schemeClr val="tx1">
                  <a:alpha val="58000"/>
                </a:schemeClr>
              </a:solidFill>
            </a:endParaRPr>
          </a:p>
          <a:p>
            <a:pPr indent="-228600">
              <a:lnSpc>
                <a:spcPct val="110000"/>
              </a:lnSpc>
              <a:buClr>
                <a:schemeClr val="accent4"/>
              </a:buClr>
              <a:buFont typeface="The Hand Extrablack" panose="03070A02030502020204" pitchFamily="66" charset="0"/>
              <a:buChar char="•"/>
            </a:pPr>
            <a:r>
              <a:rPr lang="en-US" sz="1600" spc="20" dirty="0">
                <a:solidFill>
                  <a:schemeClr val="tx1">
                    <a:alpha val="58000"/>
                  </a:schemeClr>
                </a:solidFill>
              </a:rPr>
              <a:t>Settlement Service Providers: </a:t>
            </a:r>
          </a:p>
          <a:p>
            <a:pPr>
              <a:lnSpc>
                <a:spcPct val="110000"/>
              </a:lnSpc>
              <a:buClr>
                <a:schemeClr val="accent4"/>
              </a:buClr>
            </a:pPr>
            <a:endParaRPr lang="en-US" sz="1600" spc="20" dirty="0">
              <a:solidFill>
                <a:schemeClr val="tx1">
                  <a:alpha val="58000"/>
                </a:schemeClr>
              </a:solidFill>
            </a:endParaRPr>
          </a:p>
          <a:p>
            <a:pPr indent="-228600">
              <a:lnSpc>
                <a:spcPct val="110000"/>
              </a:lnSpc>
              <a:buClr>
                <a:schemeClr val="accent4"/>
              </a:buClr>
              <a:buFont typeface="The Hand Extrablack" panose="03070A02030502020204" pitchFamily="66" charset="0"/>
              <a:buChar char="•"/>
            </a:pPr>
            <a:r>
              <a:rPr lang="en-US" sz="1600" spc="20" dirty="0">
                <a:solidFill>
                  <a:schemeClr val="tx1">
                    <a:alpha val="58000"/>
                  </a:schemeClr>
                </a:solidFill>
              </a:rPr>
              <a:t>“Settlement services” includes any service provided in connection with a real estate settlement including, but not limited to, the following: title searches, title examinations, the provision of title certificates, title insurance, services rendered by an attorney, the preparation of documents, property surveys, the rendering of credit reports or appraisals, pest and fungus inspections, </a:t>
            </a:r>
            <a:r>
              <a:rPr lang="en-US" sz="1600" b="1" spc="20" dirty="0">
                <a:solidFill>
                  <a:schemeClr val="tx1">
                    <a:alpha val="58000"/>
                  </a:schemeClr>
                </a:solidFill>
              </a:rPr>
              <a:t>services rendered by a real estate agent or broker</a:t>
            </a:r>
            <a:r>
              <a:rPr lang="en-US" sz="1600" spc="20" dirty="0">
                <a:solidFill>
                  <a:schemeClr val="tx1">
                    <a:alpha val="58000"/>
                  </a:schemeClr>
                </a:solidFill>
              </a:rPr>
              <a:t>, the origination of a federally related mortgage loan (including, but not limited to, the taking of loan applications, loan processing, and the underwriting and funding of loans), and the handling of the processing, and closing or settlement;</a:t>
            </a:r>
          </a:p>
        </p:txBody>
      </p:sp>
      <p:pic>
        <p:nvPicPr>
          <p:cNvPr id="5" name="Picture 4" descr="Light bulb on yellow background with sketched light beams and cord">
            <a:extLst>
              <a:ext uri="{FF2B5EF4-FFF2-40B4-BE49-F238E27FC236}">
                <a16:creationId xmlns:a16="http://schemas.microsoft.com/office/drawing/2014/main" id="{194CA223-8EB3-42B0-9FB7-4510D995618E}"/>
              </a:ext>
            </a:extLst>
          </p:cNvPr>
          <p:cNvPicPr>
            <a:picLocks noChangeAspect="1"/>
          </p:cNvPicPr>
          <p:nvPr/>
        </p:nvPicPr>
        <p:blipFill rotWithShape="1">
          <a:blip r:embed="rId3"/>
          <a:srcRect l="38984"/>
          <a:stretch/>
        </p:blipFill>
        <p:spPr>
          <a:xfrm>
            <a:off x="6257657" y="566767"/>
            <a:ext cx="5361537" cy="5404109"/>
          </a:xfrm>
          <a:custGeom>
            <a:avLst/>
            <a:gdLst/>
            <a:ahLst/>
            <a:cxnLst/>
            <a:rect l="l" t="t" r="r" b="b"/>
            <a:pathLst>
              <a:path w="5361537" h="5404109">
                <a:moveTo>
                  <a:pt x="2870828" y="1041"/>
                </a:moveTo>
                <a:cubicBezTo>
                  <a:pt x="3203581" y="14830"/>
                  <a:pt x="3513736" y="163111"/>
                  <a:pt x="3800184" y="290250"/>
                </a:cubicBezTo>
                <a:cubicBezTo>
                  <a:pt x="4171154" y="479730"/>
                  <a:pt x="4508586" y="661721"/>
                  <a:pt x="4702438" y="1026076"/>
                </a:cubicBezTo>
                <a:lnTo>
                  <a:pt x="4959549" y="1326248"/>
                </a:lnTo>
                <a:cubicBezTo>
                  <a:pt x="5129003" y="1601579"/>
                  <a:pt x="5186377" y="1874538"/>
                  <a:pt x="5266423" y="2173276"/>
                </a:cubicBezTo>
                <a:cubicBezTo>
                  <a:pt x="5322579" y="2382854"/>
                  <a:pt x="5370498" y="2561686"/>
                  <a:pt x="5358128" y="2694064"/>
                </a:cubicBezTo>
                <a:cubicBezTo>
                  <a:pt x="5387135" y="3102588"/>
                  <a:pt x="5225012" y="3513996"/>
                  <a:pt x="5101614" y="3771685"/>
                </a:cubicBezTo>
                <a:cubicBezTo>
                  <a:pt x="4997551" y="4040670"/>
                  <a:pt x="4756585" y="4494622"/>
                  <a:pt x="4442699" y="4781934"/>
                </a:cubicBezTo>
                <a:cubicBezTo>
                  <a:pt x="4128813" y="5069245"/>
                  <a:pt x="3867535" y="5122778"/>
                  <a:pt x="3526897" y="5225036"/>
                </a:cubicBezTo>
                <a:cubicBezTo>
                  <a:pt x="3186396" y="5327806"/>
                  <a:pt x="2777866" y="5432329"/>
                  <a:pt x="2398771" y="5397154"/>
                </a:cubicBezTo>
                <a:cubicBezTo>
                  <a:pt x="2019540" y="5361468"/>
                  <a:pt x="1637694" y="5196321"/>
                  <a:pt x="1251137" y="5011566"/>
                </a:cubicBezTo>
                <a:cubicBezTo>
                  <a:pt x="928921" y="4825498"/>
                  <a:pt x="428548" y="4335676"/>
                  <a:pt x="348364" y="4036426"/>
                </a:cubicBezTo>
                <a:cubicBezTo>
                  <a:pt x="268180" y="3737176"/>
                  <a:pt x="-82248" y="2964977"/>
                  <a:pt x="17820" y="2441683"/>
                </a:cubicBezTo>
                <a:cubicBezTo>
                  <a:pt x="117889" y="1918389"/>
                  <a:pt x="122569" y="1757316"/>
                  <a:pt x="362894" y="1276624"/>
                </a:cubicBezTo>
                <a:cubicBezTo>
                  <a:pt x="659155" y="828176"/>
                  <a:pt x="1338551" y="373177"/>
                  <a:pt x="1764257" y="227256"/>
                </a:cubicBezTo>
                <a:cubicBezTo>
                  <a:pt x="2005919" y="114722"/>
                  <a:pt x="2440806" y="61902"/>
                  <a:pt x="2530583" y="37846"/>
                </a:cubicBezTo>
                <a:cubicBezTo>
                  <a:pt x="2646482" y="6791"/>
                  <a:pt x="2759910" y="-3556"/>
                  <a:pt x="2870828" y="1041"/>
                </a:cubicBezTo>
                <a:close/>
              </a:path>
            </a:pathLst>
          </a:custGeom>
        </p:spPr>
      </p:pic>
    </p:spTree>
    <p:extLst>
      <p:ext uri="{BB962C8B-B14F-4D97-AF65-F5344CB8AC3E}">
        <p14:creationId xmlns:p14="http://schemas.microsoft.com/office/powerpoint/2010/main" val="820306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BFB0E95-9CAE-4968-A118-2B9F7C8BBB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2133437-BFEB-412D-978C-59379BF575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A0AB1B-8D64-4C2F-B42C-D169B8D9B3DF}"/>
              </a:ext>
            </a:extLst>
          </p:cNvPr>
          <p:cNvSpPr>
            <a:spLocks noGrp="1"/>
          </p:cNvSpPr>
          <p:nvPr>
            <p:ph type="title"/>
          </p:nvPr>
        </p:nvSpPr>
        <p:spPr>
          <a:xfrm>
            <a:off x="1680006" y="619200"/>
            <a:ext cx="8831988" cy="681586"/>
          </a:xfrm>
        </p:spPr>
        <p:txBody>
          <a:bodyPr wrap="square">
            <a:normAutofit/>
          </a:bodyPr>
          <a:lstStyle/>
          <a:p>
            <a:pPr algn="ctr"/>
            <a:r>
              <a:rPr lang="en-US" dirty="0"/>
              <a:t>Effects on Real Estate Licensees</a:t>
            </a:r>
            <a:endParaRPr lang="en-US"/>
          </a:p>
        </p:txBody>
      </p:sp>
      <p:grpSp>
        <p:nvGrpSpPr>
          <p:cNvPr id="13" name="Group 12">
            <a:extLst>
              <a:ext uri="{FF2B5EF4-FFF2-40B4-BE49-F238E27FC236}">
                <a16:creationId xmlns:a16="http://schemas.microsoft.com/office/drawing/2014/main" id="{898907C4-FC8B-4436-8D59-610E373613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89400" y="406270"/>
            <a:ext cx="684878" cy="1449344"/>
            <a:chOff x="643527" y="1187494"/>
            <a:chExt cx="1434178" cy="3035022"/>
          </a:xfrm>
        </p:grpSpPr>
        <p:sp>
          <p:nvSpPr>
            <p:cNvPr id="14" name="Freeform 78">
              <a:extLst>
                <a:ext uri="{FF2B5EF4-FFF2-40B4-BE49-F238E27FC236}">
                  <a16:creationId xmlns:a16="http://schemas.microsoft.com/office/drawing/2014/main" id="{F2DAC1FA-67FB-485E-99AD-1D35808FAD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800114">
              <a:off x="1083914" y="3331230"/>
              <a:ext cx="879143" cy="903430"/>
            </a:xfrm>
            <a:custGeom>
              <a:avLst/>
              <a:gdLst>
                <a:gd name="T0" fmla="*/ 32 w 58"/>
                <a:gd name="T1" fmla="*/ 56 h 60"/>
                <a:gd name="T2" fmla="*/ 24 w 58"/>
                <a:gd name="T3" fmla="*/ 48 h 60"/>
                <a:gd name="T4" fmla="*/ 14 w 58"/>
                <a:gd name="T5" fmla="*/ 36 h 60"/>
                <a:gd name="T6" fmla="*/ 7 w 58"/>
                <a:gd name="T7" fmla="*/ 29 h 60"/>
                <a:gd name="T8" fmla="*/ 1 w 58"/>
                <a:gd name="T9" fmla="*/ 17 h 60"/>
                <a:gd name="T10" fmla="*/ 7 w 58"/>
                <a:gd name="T11" fmla="*/ 4 h 60"/>
                <a:gd name="T12" fmla="*/ 17 w 58"/>
                <a:gd name="T13" fmla="*/ 1 h 60"/>
                <a:gd name="T14" fmla="*/ 29 w 58"/>
                <a:gd name="T15" fmla="*/ 6 h 60"/>
                <a:gd name="T16" fmla="*/ 31 w 58"/>
                <a:gd name="T17" fmla="*/ 8 h 60"/>
                <a:gd name="T18" fmla="*/ 38 w 58"/>
                <a:gd name="T19" fmla="*/ 15 h 60"/>
                <a:gd name="T20" fmla="*/ 44 w 58"/>
                <a:gd name="T21" fmla="*/ 22 h 60"/>
                <a:gd name="T22" fmla="*/ 54 w 58"/>
                <a:gd name="T23" fmla="*/ 33 h 60"/>
                <a:gd name="T24" fmla="*/ 58 w 58"/>
                <a:gd name="T25" fmla="*/ 44 h 60"/>
                <a:gd name="T26" fmla="*/ 53 w 58"/>
                <a:gd name="T27" fmla="*/ 54 h 60"/>
                <a:gd name="T28" fmla="*/ 42 w 58"/>
                <a:gd name="T29" fmla="*/ 60 h 60"/>
                <a:gd name="T30" fmla="*/ 32 w 58"/>
                <a:gd name="T31" fmla="*/ 5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8" h="60">
                  <a:moveTo>
                    <a:pt x="32" y="56"/>
                  </a:moveTo>
                  <a:cubicBezTo>
                    <a:pt x="30" y="54"/>
                    <a:pt x="31" y="55"/>
                    <a:pt x="24" y="48"/>
                  </a:cubicBezTo>
                  <a:cubicBezTo>
                    <a:pt x="17" y="40"/>
                    <a:pt x="14" y="36"/>
                    <a:pt x="14" y="36"/>
                  </a:cubicBezTo>
                  <a:cubicBezTo>
                    <a:pt x="8" y="30"/>
                    <a:pt x="14" y="37"/>
                    <a:pt x="7" y="29"/>
                  </a:cubicBezTo>
                  <a:cubicBezTo>
                    <a:pt x="3" y="24"/>
                    <a:pt x="1" y="20"/>
                    <a:pt x="1" y="17"/>
                  </a:cubicBezTo>
                  <a:cubicBezTo>
                    <a:pt x="0" y="13"/>
                    <a:pt x="3" y="9"/>
                    <a:pt x="7" y="4"/>
                  </a:cubicBezTo>
                  <a:cubicBezTo>
                    <a:pt x="10" y="2"/>
                    <a:pt x="13" y="0"/>
                    <a:pt x="17" y="1"/>
                  </a:cubicBezTo>
                  <a:cubicBezTo>
                    <a:pt x="21" y="1"/>
                    <a:pt x="25" y="3"/>
                    <a:pt x="29" y="6"/>
                  </a:cubicBezTo>
                  <a:cubicBezTo>
                    <a:pt x="31" y="8"/>
                    <a:pt x="31" y="8"/>
                    <a:pt x="31" y="8"/>
                  </a:cubicBezTo>
                  <a:cubicBezTo>
                    <a:pt x="33" y="11"/>
                    <a:pt x="37" y="15"/>
                    <a:pt x="38" y="15"/>
                  </a:cubicBezTo>
                  <a:cubicBezTo>
                    <a:pt x="42" y="20"/>
                    <a:pt x="40" y="18"/>
                    <a:pt x="44" y="22"/>
                  </a:cubicBezTo>
                  <a:cubicBezTo>
                    <a:pt x="51" y="29"/>
                    <a:pt x="50" y="29"/>
                    <a:pt x="54" y="33"/>
                  </a:cubicBezTo>
                  <a:cubicBezTo>
                    <a:pt x="57" y="37"/>
                    <a:pt x="58" y="40"/>
                    <a:pt x="58" y="44"/>
                  </a:cubicBezTo>
                  <a:cubicBezTo>
                    <a:pt x="58" y="47"/>
                    <a:pt x="56" y="50"/>
                    <a:pt x="53" y="54"/>
                  </a:cubicBezTo>
                  <a:cubicBezTo>
                    <a:pt x="49" y="58"/>
                    <a:pt x="45" y="60"/>
                    <a:pt x="42" y="60"/>
                  </a:cubicBezTo>
                  <a:cubicBezTo>
                    <a:pt x="39" y="60"/>
                    <a:pt x="36" y="59"/>
                    <a:pt x="32" y="56"/>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15" name="Freeform 79">
              <a:extLst>
                <a:ext uri="{FF2B5EF4-FFF2-40B4-BE49-F238E27FC236}">
                  <a16:creationId xmlns:a16="http://schemas.microsoft.com/office/drawing/2014/main" id="{80135264-D47B-4DA1-B607-272AC7552A5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800114">
              <a:off x="869193" y="1989904"/>
              <a:ext cx="743890" cy="1195221"/>
            </a:xfrm>
            <a:custGeom>
              <a:avLst/>
              <a:gdLst>
                <a:gd name="T0" fmla="*/ 15 w 49"/>
                <a:gd name="T1" fmla="*/ 65 h 79"/>
                <a:gd name="T2" fmla="*/ 12 w 49"/>
                <a:gd name="T3" fmla="*/ 54 h 79"/>
                <a:gd name="T4" fmla="*/ 8 w 49"/>
                <a:gd name="T5" fmla="*/ 33 h 79"/>
                <a:gd name="T6" fmla="*/ 38 w 49"/>
                <a:gd name="T7" fmla="*/ 24 h 79"/>
                <a:gd name="T8" fmla="*/ 45 w 49"/>
                <a:gd name="T9" fmla="*/ 70 h 79"/>
                <a:gd name="T10" fmla="*/ 15 w 49"/>
                <a:gd name="T11" fmla="*/ 65 h 79"/>
              </a:gdLst>
              <a:ahLst/>
              <a:cxnLst>
                <a:cxn ang="0">
                  <a:pos x="T0" y="T1"/>
                </a:cxn>
                <a:cxn ang="0">
                  <a:pos x="T2" y="T3"/>
                </a:cxn>
                <a:cxn ang="0">
                  <a:pos x="T4" y="T5"/>
                </a:cxn>
                <a:cxn ang="0">
                  <a:pos x="T6" y="T7"/>
                </a:cxn>
                <a:cxn ang="0">
                  <a:pos x="T8" y="T9"/>
                </a:cxn>
                <a:cxn ang="0">
                  <a:pos x="T10" y="T11"/>
                </a:cxn>
              </a:cxnLst>
              <a:rect l="0" t="0" r="r" b="b"/>
              <a:pathLst>
                <a:path w="49" h="79">
                  <a:moveTo>
                    <a:pt x="15" y="65"/>
                  </a:moveTo>
                  <a:cubicBezTo>
                    <a:pt x="14" y="59"/>
                    <a:pt x="13" y="58"/>
                    <a:pt x="12" y="54"/>
                  </a:cubicBezTo>
                  <a:cubicBezTo>
                    <a:pt x="11" y="45"/>
                    <a:pt x="10" y="40"/>
                    <a:pt x="8" y="33"/>
                  </a:cubicBezTo>
                  <a:cubicBezTo>
                    <a:pt x="0" y="9"/>
                    <a:pt x="34" y="0"/>
                    <a:pt x="38" y="24"/>
                  </a:cubicBezTo>
                  <a:cubicBezTo>
                    <a:pt x="43" y="43"/>
                    <a:pt x="49" y="60"/>
                    <a:pt x="45" y="70"/>
                  </a:cubicBezTo>
                  <a:cubicBezTo>
                    <a:pt x="38" y="77"/>
                    <a:pt x="19" y="79"/>
                    <a:pt x="15" y="65"/>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16" name="Freeform 85">
              <a:extLst>
                <a:ext uri="{FF2B5EF4-FFF2-40B4-BE49-F238E27FC236}">
                  <a16:creationId xmlns:a16="http://schemas.microsoft.com/office/drawing/2014/main" id="{7E6A5C45-96C1-4BE7-BEF8-CD041B512DF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800114">
              <a:off x="1316205" y="967005"/>
              <a:ext cx="541011" cy="981989"/>
            </a:xfrm>
            <a:custGeom>
              <a:avLst/>
              <a:gdLst>
                <a:gd name="T0" fmla="*/ 36 w 36"/>
                <a:gd name="T1" fmla="*/ 15 h 65"/>
                <a:gd name="T2" fmla="*/ 34 w 36"/>
                <a:gd name="T3" fmla="*/ 5 h 65"/>
                <a:gd name="T4" fmla="*/ 28 w 36"/>
                <a:gd name="T5" fmla="*/ 1 h 65"/>
                <a:gd name="T6" fmla="*/ 23 w 36"/>
                <a:gd name="T7" fmla="*/ 0 h 65"/>
                <a:gd name="T8" fmla="*/ 13 w 36"/>
                <a:gd name="T9" fmla="*/ 1 h 65"/>
                <a:gd name="T10" fmla="*/ 7 w 36"/>
                <a:gd name="T11" fmla="*/ 9 h 65"/>
                <a:gd name="T12" fmla="*/ 4 w 36"/>
                <a:gd name="T13" fmla="*/ 19 h 65"/>
                <a:gd name="T14" fmla="*/ 0 w 36"/>
                <a:gd name="T15" fmla="*/ 44 h 65"/>
                <a:gd name="T16" fmla="*/ 1 w 36"/>
                <a:gd name="T17" fmla="*/ 58 h 65"/>
                <a:gd name="T18" fmla="*/ 8 w 36"/>
                <a:gd name="T19" fmla="*/ 64 h 65"/>
                <a:gd name="T20" fmla="*/ 16 w 36"/>
                <a:gd name="T21" fmla="*/ 65 h 65"/>
                <a:gd name="T22" fmla="*/ 25 w 36"/>
                <a:gd name="T23" fmla="*/ 63 h 65"/>
                <a:gd name="T24" fmla="*/ 31 w 36"/>
                <a:gd name="T25" fmla="*/ 55 h 65"/>
                <a:gd name="T26" fmla="*/ 34 w 36"/>
                <a:gd name="T27" fmla="*/ 40 h 65"/>
                <a:gd name="T28" fmla="*/ 36 w 36"/>
                <a:gd name="T29" fmla="*/ 1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 h="65">
                  <a:moveTo>
                    <a:pt x="36" y="15"/>
                  </a:moveTo>
                  <a:cubicBezTo>
                    <a:pt x="36" y="10"/>
                    <a:pt x="35" y="7"/>
                    <a:pt x="34" y="5"/>
                  </a:cubicBezTo>
                  <a:cubicBezTo>
                    <a:pt x="33" y="3"/>
                    <a:pt x="31" y="2"/>
                    <a:pt x="28" y="1"/>
                  </a:cubicBezTo>
                  <a:cubicBezTo>
                    <a:pt x="27" y="1"/>
                    <a:pt x="25" y="1"/>
                    <a:pt x="23" y="0"/>
                  </a:cubicBezTo>
                  <a:cubicBezTo>
                    <a:pt x="19" y="0"/>
                    <a:pt x="16" y="0"/>
                    <a:pt x="13" y="1"/>
                  </a:cubicBezTo>
                  <a:cubicBezTo>
                    <a:pt x="11" y="2"/>
                    <a:pt x="9" y="4"/>
                    <a:pt x="7" y="9"/>
                  </a:cubicBezTo>
                  <a:cubicBezTo>
                    <a:pt x="6" y="13"/>
                    <a:pt x="5" y="17"/>
                    <a:pt x="4" y="19"/>
                  </a:cubicBezTo>
                  <a:cubicBezTo>
                    <a:pt x="2" y="29"/>
                    <a:pt x="0" y="44"/>
                    <a:pt x="0" y="44"/>
                  </a:cubicBezTo>
                  <a:cubicBezTo>
                    <a:pt x="0" y="50"/>
                    <a:pt x="0" y="55"/>
                    <a:pt x="1" y="58"/>
                  </a:cubicBezTo>
                  <a:cubicBezTo>
                    <a:pt x="2" y="61"/>
                    <a:pt x="5" y="63"/>
                    <a:pt x="8" y="64"/>
                  </a:cubicBezTo>
                  <a:cubicBezTo>
                    <a:pt x="11" y="65"/>
                    <a:pt x="13" y="65"/>
                    <a:pt x="16" y="65"/>
                  </a:cubicBezTo>
                  <a:cubicBezTo>
                    <a:pt x="19" y="65"/>
                    <a:pt x="22" y="64"/>
                    <a:pt x="25" y="63"/>
                  </a:cubicBezTo>
                  <a:cubicBezTo>
                    <a:pt x="28" y="61"/>
                    <a:pt x="30" y="59"/>
                    <a:pt x="31" y="55"/>
                  </a:cubicBezTo>
                  <a:cubicBezTo>
                    <a:pt x="32" y="50"/>
                    <a:pt x="31" y="54"/>
                    <a:pt x="34" y="40"/>
                  </a:cubicBezTo>
                  <a:lnTo>
                    <a:pt x="36" y="15"/>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grpSp>
      <p:grpSp>
        <p:nvGrpSpPr>
          <p:cNvPr id="18" name="Group 17">
            <a:extLst>
              <a:ext uri="{FF2B5EF4-FFF2-40B4-BE49-F238E27FC236}">
                <a16:creationId xmlns:a16="http://schemas.microsoft.com/office/drawing/2014/main" id="{9F9D18AC-8DBF-44B9-B251-652985A640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025208" y="268792"/>
            <a:ext cx="632305" cy="1606552"/>
            <a:chOff x="10224385" y="954724"/>
            <a:chExt cx="1324087" cy="3364228"/>
          </a:xfrm>
        </p:grpSpPr>
        <p:sp>
          <p:nvSpPr>
            <p:cNvPr id="19" name="Freeform 80">
              <a:extLst>
                <a:ext uri="{FF2B5EF4-FFF2-40B4-BE49-F238E27FC236}">
                  <a16:creationId xmlns:a16="http://schemas.microsoft.com/office/drawing/2014/main" id="{4B04572D-211A-45E4-9FCC-BDF9788427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562739" y="2385730"/>
              <a:ext cx="985733" cy="504616"/>
            </a:xfrm>
            <a:custGeom>
              <a:avLst/>
              <a:gdLst>
                <a:gd name="T0" fmla="*/ 53 w 66"/>
                <a:gd name="T1" fmla="*/ 33 h 34"/>
                <a:gd name="T2" fmla="*/ 39 w 66"/>
                <a:gd name="T3" fmla="*/ 33 h 34"/>
                <a:gd name="T4" fmla="*/ 21 w 66"/>
                <a:gd name="T5" fmla="*/ 33 h 34"/>
                <a:gd name="T6" fmla="*/ 12 w 66"/>
                <a:gd name="T7" fmla="*/ 32 h 34"/>
                <a:gd name="T8" fmla="*/ 3 w 66"/>
                <a:gd name="T9" fmla="*/ 28 h 34"/>
                <a:gd name="T10" fmla="*/ 0 w 66"/>
                <a:gd name="T11" fmla="*/ 21 h 34"/>
                <a:gd name="T12" fmla="*/ 0 w 66"/>
                <a:gd name="T13" fmla="*/ 16 h 34"/>
                <a:gd name="T14" fmla="*/ 3 w 66"/>
                <a:gd name="T15" fmla="*/ 7 h 34"/>
                <a:gd name="T16" fmla="*/ 11 w 66"/>
                <a:gd name="T17" fmla="*/ 3 h 34"/>
                <a:gd name="T18" fmla="*/ 23 w 66"/>
                <a:gd name="T19" fmla="*/ 2 h 34"/>
                <a:gd name="T20" fmla="*/ 43 w 66"/>
                <a:gd name="T21" fmla="*/ 0 h 34"/>
                <a:gd name="T22" fmla="*/ 48 w 66"/>
                <a:gd name="T23" fmla="*/ 0 h 34"/>
                <a:gd name="T24" fmla="*/ 62 w 66"/>
                <a:gd name="T25" fmla="*/ 4 h 34"/>
                <a:gd name="T26" fmla="*/ 66 w 66"/>
                <a:gd name="T27" fmla="*/ 13 h 34"/>
                <a:gd name="T28" fmla="*/ 66 w 66"/>
                <a:gd name="T29" fmla="*/ 20 h 34"/>
                <a:gd name="T30" fmla="*/ 62 w 66"/>
                <a:gd name="T31" fmla="*/ 29 h 34"/>
                <a:gd name="T32" fmla="*/ 53 w 66"/>
                <a:gd name="T33" fmla="*/ 3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6" h="34">
                  <a:moveTo>
                    <a:pt x="53" y="33"/>
                  </a:moveTo>
                  <a:cubicBezTo>
                    <a:pt x="47" y="33"/>
                    <a:pt x="53" y="34"/>
                    <a:pt x="39" y="33"/>
                  </a:cubicBezTo>
                  <a:cubicBezTo>
                    <a:pt x="24" y="33"/>
                    <a:pt x="21" y="33"/>
                    <a:pt x="21" y="33"/>
                  </a:cubicBezTo>
                  <a:cubicBezTo>
                    <a:pt x="12" y="32"/>
                    <a:pt x="12" y="32"/>
                    <a:pt x="12" y="32"/>
                  </a:cubicBezTo>
                  <a:cubicBezTo>
                    <a:pt x="7" y="31"/>
                    <a:pt x="4" y="30"/>
                    <a:pt x="3" y="28"/>
                  </a:cubicBezTo>
                  <a:cubicBezTo>
                    <a:pt x="1" y="26"/>
                    <a:pt x="0" y="24"/>
                    <a:pt x="0" y="21"/>
                  </a:cubicBezTo>
                  <a:cubicBezTo>
                    <a:pt x="0" y="21"/>
                    <a:pt x="0" y="19"/>
                    <a:pt x="0" y="16"/>
                  </a:cubicBezTo>
                  <a:cubicBezTo>
                    <a:pt x="0" y="13"/>
                    <a:pt x="1" y="10"/>
                    <a:pt x="3" y="7"/>
                  </a:cubicBezTo>
                  <a:cubicBezTo>
                    <a:pt x="4" y="5"/>
                    <a:pt x="7" y="3"/>
                    <a:pt x="11" y="3"/>
                  </a:cubicBezTo>
                  <a:cubicBezTo>
                    <a:pt x="16" y="2"/>
                    <a:pt x="20" y="2"/>
                    <a:pt x="23" y="2"/>
                  </a:cubicBezTo>
                  <a:cubicBezTo>
                    <a:pt x="32" y="1"/>
                    <a:pt x="37" y="0"/>
                    <a:pt x="43" y="0"/>
                  </a:cubicBezTo>
                  <a:cubicBezTo>
                    <a:pt x="48" y="0"/>
                    <a:pt x="48" y="0"/>
                    <a:pt x="48" y="0"/>
                  </a:cubicBezTo>
                  <a:cubicBezTo>
                    <a:pt x="54" y="1"/>
                    <a:pt x="59" y="3"/>
                    <a:pt x="62" y="4"/>
                  </a:cubicBezTo>
                  <a:cubicBezTo>
                    <a:pt x="65" y="6"/>
                    <a:pt x="66" y="9"/>
                    <a:pt x="66" y="13"/>
                  </a:cubicBezTo>
                  <a:cubicBezTo>
                    <a:pt x="66" y="15"/>
                    <a:pt x="66" y="17"/>
                    <a:pt x="66" y="20"/>
                  </a:cubicBezTo>
                  <a:cubicBezTo>
                    <a:pt x="65" y="23"/>
                    <a:pt x="64" y="26"/>
                    <a:pt x="62" y="29"/>
                  </a:cubicBezTo>
                  <a:cubicBezTo>
                    <a:pt x="60" y="31"/>
                    <a:pt x="57" y="32"/>
                    <a:pt x="53" y="33"/>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20" name="Freeform 84">
              <a:extLst>
                <a:ext uri="{FF2B5EF4-FFF2-40B4-BE49-F238E27FC236}">
                  <a16:creationId xmlns:a16="http://schemas.microsoft.com/office/drawing/2014/main" id="{03D89CFC-3412-4CF0-BCB9-14BA1B201D3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874527">
              <a:off x="10288245" y="954724"/>
              <a:ext cx="852074" cy="892781"/>
            </a:xfrm>
            <a:custGeom>
              <a:avLst/>
              <a:gdLst>
                <a:gd name="T0" fmla="*/ 4 w 57"/>
                <a:gd name="T1" fmla="*/ 34 h 60"/>
                <a:gd name="T2" fmla="*/ 17 w 57"/>
                <a:gd name="T3" fmla="*/ 18 h 60"/>
                <a:gd name="T4" fmla="*/ 26 w 57"/>
                <a:gd name="T5" fmla="*/ 8 h 60"/>
                <a:gd name="T6" fmla="*/ 29 w 57"/>
                <a:gd name="T7" fmla="*/ 5 h 60"/>
                <a:gd name="T8" fmla="*/ 41 w 57"/>
                <a:gd name="T9" fmla="*/ 0 h 60"/>
                <a:gd name="T10" fmla="*/ 51 w 57"/>
                <a:gd name="T11" fmla="*/ 6 h 60"/>
                <a:gd name="T12" fmla="*/ 56 w 57"/>
                <a:gd name="T13" fmla="*/ 16 h 60"/>
                <a:gd name="T14" fmla="*/ 51 w 57"/>
                <a:gd name="T15" fmla="*/ 28 h 60"/>
                <a:gd name="T16" fmla="*/ 29 w 57"/>
                <a:gd name="T17" fmla="*/ 53 h 60"/>
                <a:gd name="T18" fmla="*/ 17 w 57"/>
                <a:gd name="T19" fmla="*/ 59 h 60"/>
                <a:gd name="T20" fmla="*/ 5 w 57"/>
                <a:gd name="T21" fmla="*/ 54 h 60"/>
                <a:gd name="T22" fmla="*/ 0 w 57"/>
                <a:gd name="T23" fmla="*/ 45 h 60"/>
                <a:gd name="T24" fmla="*/ 4 w 57"/>
                <a:gd name="T25"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 h="60">
                  <a:moveTo>
                    <a:pt x="4" y="34"/>
                  </a:moveTo>
                  <a:cubicBezTo>
                    <a:pt x="5" y="33"/>
                    <a:pt x="17" y="18"/>
                    <a:pt x="17" y="18"/>
                  </a:cubicBezTo>
                  <a:cubicBezTo>
                    <a:pt x="21" y="14"/>
                    <a:pt x="24" y="10"/>
                    <a:pt x="26" y="8"/>
                  </a:cubicBezTo>
                  <a:cubicBezTo>
                    <a:pt x="29" y="5"/>
                    <a:pt x="29" y="5"/>
                    <a:pt x="29" y="5"/>
                  </a:cubicBezTo>
                  <a:cubicBezTo>
                    <a:pt x="34" y="2"/>
                    <a:pt x="38" y="0"/>
                    <a:pt x="41" y="0"/>
                  </a:cubicBezTo>
                  <a:cubicBezTo>
                    <a:pt x="44" y="1"/>
                    <a:pt x="47" y="2"/>
                    <a:pt x="51" y="6"/>
                  </a:cubicBezTo>
                  <a:cubicBezTo>
                    <a:pt x="55" y="10"/>
                    <a:pt x="57" y="13"/>
                    <a:pt x="56" y="16"/>
                  </a:cubicBezTo>
                  <a:cubicBezTo>
                    <a:pt x="56" y="19"/>
                    <a:pt x="54" y="23"/>
                    <a:pt x="51" y="28"/>
                  </a:cubicBezTo>
                  <a:cubicBezTo>
                    <a:pt x="51" y="28"/>
                    <a:pt x="33" y="48"/>
                    <a:pt x="29" y="53"/>
                  </a:cubicBezTo>
                  <a:cubicBezTo>
                    <a:pt x="25" y="57"/>
                    <a:pt x="21" y="59"/>
                    <a:pt x="17" y="59"/>
                  </a:cubicBezTo>
                  <a:cubicBezTo>
                    <a:pt x="13" y="60"/>
                    <a:pt x="9" y="58"/>
                    <a:pt x="5" y="54"/>
                  </a:cubicBezTo>
                  <a:cubicBezTo>
                    <a:pt x="2" y="51"/>
                    <a:pt x="0" y="48"/>
                    <a:pt x="0" y="45"/>
                  </a:cubicBezTo>
                  <a:cubicBezTo>
                    <a:pt x="0" y="42"/>
                    <a:pt x="2" y="38"/>
                    <a:pt x="4" y="34"/>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21" name="Freeform 87">
              <a:extLst>
                <a:ext uri="{FF2B5EF4-FFF2-40B4-BE49-F238E27FC236}">
                  <a16:creationId xmlns:a16="http://schemas.microsoft.com/office/drawing/2014/main" id="{27B2BC09-FADA-48B1-ABBF-D28310E5A08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20630858">
              <a:off x="10224385" y="3437261"/>
              <a:ext cx="824227" cy="881691"/>
            </a:xfrm>
            <a:custGeom>
              <a:avLst/>
              <a:gdLst>
                <a:gd name="T0" fmla="*/ 0 w 55"/>
                <a:gd name="T1" fmla="*/ 17 h 59"/>
                <a:gd name="T2" fmla="*/ 1 w 55"/>
                <a:gd name="T3" fmla="*/ 11 h 59"/>
                <a:gd name="T4" fmla="*/ 4 w 55"/>
                <a:gd name="T5" fmla="*/ 6 h 59"/>
                <a:gd name="T6" fmla="*/ 7 w 55"/>
                <a:gd name="T7" fmla="*/ 4 h 59"/>
                <a:gd name="T8" fmla="*/ 14 w 55"/>
                <a:gd name="T9" fmla="*/ 0 h 59"/>
                <a:gd name="T10" fmla="*/ 23 w 55"/>
                <a:gd name="T11" fmla="*/ 3 h 59"/>
                <a:gd name="T12" fmla="*/ 31 w 55"/>
                <a:gd name="T13" fmla="*/ 11 h 59"/>
                <a:gd name="T14" fmla="*/ 38 w 55"/>
                <a:gd name="T15" fmla="*/ 20 h 59"/>
                <a:gd name="T16" fmla="*/ 48 w 55"/>
                <a:gd name="T17" fmla="*/ 31 h 59"/>
                <a:gd name="T18" fmla="*/ 55 w 55"/>
                <a:gd name="T19" fmla="*/ 43 h 59"/>
                <a:gd name="T20" fmla="*/ 49 w 55"/>
                <a:gd name="T21" fmla="*/ 55 h 59"/>
                <a:gd name="T22" fmla="*/ 38 w 55"/>
                <a:gd name="T23" fmla="*/ 59 h 59"/>
                <a:gd name="T24" fmla="*/ 33 w 55"/>
                <a:gd name="T25" fmla="*/ 58 h 59"/>
                <a:gd name="T26" fmla="*/ 26 w 55"/>
                <a:gd name="T27" fmla="*/ 53 h 59"/>
                <a:gd name="T28" fmla="*/ 5 w 55"/>
                <a:gd name="T29" fmla="*/ 27 h 59"/>
                <a:gd name="T30" fmla="*/ 0 w 55"/>
                <a:gd name="T31" fmla="*/ 1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5" h="59">
                  <a:moveTo>
                    <a:pt x="0" y="17"/>
                  </a:moveTo>
                  <a:cubicBezTo>
                    <a:pt x="0" y="14"/>
                    <a:pt x="0" y="12"/>
                    <a:pt x="1" y="11"/>
                  </a:cubicBezTo>
                  <a:cubicBezTo>
                    <a:pt x="2" y="9"/>
                    <a:pt x="3" y="8"/>
                    <a:pt x="4" y="6"/>
                  </a:cubicBezTo>
                  <a:cubicBezTo>
                    <a:pt x="6" y="5"/>
                    <a:pt x="7" y="4"/>
                    <a:pt x="7" y="4"/>
                  </a:cubicBezTo>
                  <a:cubicBezTo>
                    <a:pt x="9" y="2"/>
                    <a:pt x="12" y="1"/>
                    <a:pt x="14" y="0"/>
                  </a:cubicBezTo>
                  <a:cubicBezTo>
                    <a:pt x="17" y="0"/>
                    <a:pt x="20" y="1"/>
                    <a:pt x="23" y="3"/>
                  </a:cubicBezTo>
                  <a:cubicBezTo>
                    <a:pt x="26" y="4"/>
                    <a:pt x="29" y="7"/>
                    <a:pt x="31" y="11"/>
                  </a:cubicBezTo>
                  <a:cubicBezTo>
                    <a:pt x="38" y="20"/>
                    <a:pt x="38" y="20"/>
                    <a:pt x="38" y="20"/>
                  </a:cubicBezTo>
                  <a:cubicBezTo>
                    <a:pt x="48" y="31"/>
                    <a:pt x="48" y="31"/>
                    <a:pt x="48" y="31"/>
                  </a:cubicBezTo>
                  <a:cubicBezTo>
                    <a:pt x="52" y="36"/>
                    <a:pt x="54" y="40"/>
                    <a:pt x="55" y="43"/>
                  </a:cubicBezTo>
                  <a:cubicBezTo>
                    <a:pt x="55" y="47"/>
                    <a:pt x="54" y="52"/>
                    <a:pt x="49" y="55"/>
                  </a:cubicBezTo>
                  <a:cubicBezTo>
                    <a:pt x="45" y="58"/>
                    <a:pt x="41" y="59"/>
                    <a:pt x="38" y="59"/>
                  </a:cubicBezTo>
                  <a:cubicBezTo>
                    <a:pt x="37" y="59"/>
                    <a:pt x="35" y="59"/>
                    <a:pt x="33" y="58"/>
                  </a:cubicBezTo>
                  <a:cubicBezTo>
                    <a:pt x="31" y="57"/>
                    <a:pt x="29" y="55"/>
                    <a:pt x="26" y="53"/>
                  </a:cubicBezTo>
                  <a:cubicBezTo>
                    <a:pt x="23" y="50"/>
                    <a:pt x="5" y="27"/>
                    <a:pt x="5" y="27"/>
                  </a:cubicBezTo>
                  <a:cubicBezTo>
                    <a:pt x="2" y="23"/>
                    <a:pt x="0" y="19"/>
                    <a:pt x="0" y="17"/>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grpSp>
      <p:sp useBgFill="1">
        <p:nvSpPr>
          <p:cNvPr id="23" name="Freeform: Shape 22">
            <a:extLst>
              <a:ext uri="{FF2B5EF4-FFF2-40B4-BE49-F238E27FC236}">
                <a16:creationId xmlns:a16="http://schemas.microsoft.com/office/drawing/2014/main" id="{D277D65C-DA10-481D-B5A1-7DB78CF63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2589984"/>
            <a:ext cx="12180637" cy="4268018"/>
          </a:xfrm>
          <a:custGeom>
            <a:avLst/>
            <a:gdLst>
              <a:gd name="connsiteX0" fmla="*/ 9245089 w 12180637"/>
              <a:gd name="connsiteY0" fmla="*/ 0 h 4483555"/>
              <a:gd name="connsiteX1" fmla="*/ 10751325 w 12180637"/>
              <a:gd name="connsiteY1" fmla="*/ 78622 h 4483555"/>
              <a:gd name="connsiteX2" fmla="*/ 11353161 w 12180637"/>
              <a:gd name="connsiteY2" fmla="*/ 66474 h 4483555"/>
              <a:gd name="connsiteX3" fmla="*/ 12085768 w 12180637"/>
              <a:gd name="connsiteY3" fmla="*/ 51687 h 4483555"/>
              <a:gd name="connsiteX4" fmla="*/ 12180637 w 12180637"/>
              <a:gd name="connsiteY4" fmla="*/ 49772 h 4483555"/>
              <a:gd name="connsiteX5" fmla="*/ 12180637 w 12180637"/>
              <a:gd name="connsiteY5" fmla="*/ 4483555 h 4483555"/>
              <a:gd name="connsiteX6" fmla="*/ 0 w 12180637"/>
              <a:gd name="connsiteY6" fmla="*/ 4483555 h 4483555"/>
              <a:gd name="connsiteX7" fmla="*/ 0 w 12180637"/>
              <a:gd name="connsiteY7" fmla="*/ 109941 h 4483555"/>
              <a:gd name="connsiteX8" fmla="*/ 60108 w 12180637"/>
              <a:gd name="connsiteY8" fmla="*/ 112355 h 4483555"/>
              <a:gd name="connsiteX9" fmla="*/ 1270760 w 12180637"/>
              <a:gd name="connsiteY9" fmla="*/ 160955 h 4483555"/>
              <a:gd name="connsiteX10" fmla="*/ 2474433 w 12180637"/>
              <a:gd name="connsiteY10" fmla="*/ 136660 h 4483555"/>
              <a:gd name="connsiteX11" fmla="*/ 3226727 w 12180637"/>
              <a:gd name="connsiteY11" fmla="*/ 121475 h 4483555"/>
              <a:gd name="connsiteX12" fmla="*/ 3979023 w 12180637"/>
              <a:gd name="connsiteY12" fmla="*/ 106291 h 4483555"/>
              <a:gd name="connsiteX13" fmla="*/ 9245089 w 12180637"/>
              <a:gd name="connsiteY13" fmla="*/ 0 h 4483555"/>
              <a:gd name="connsiteX0" fmla="*/ 9245089 w 12180637"/>
              <a:gd name="connsiteY0" fmla="*/ 0 h 4483555"/>
              <a:gd name="connsiteX1" fmla="*/ 10751325 w 12180637"/>
              <a:gd name="connsiteY1" fmla="*/ 78622 h 4483555"/>
              <a:gd name="connsiteX2" fmla="*/ 11353161 w 12180637"/>
              <a:gd name="connsiteY2" fmla="*/ 66474 h 4483555"/>
              <a:gd name="connsiteX3" fmla="*/ 12085768 w 12180637"/>
              <a:gd name="connsiteY3" fmla="*/ 51687 h 4483555"/>
              <a:gd name="connsiteX4" fmla="*/ 12180637 w 12180637"/>
              <a:gd name="connsiteY4" fmla="*/ 49772 h 4483555"/>
              <a:gd name="connsiteX5" fmla="*/ 12180637 w 12180637"/>
              <a:gd name="connsiteY5" fmla="*/ 4483555 h 4483555"/>
              <a:gd name="connsiteX6" fmla="*/ 0 w 12180637"/>
              <a:gd name="connsiteY6" fmla="*/ 4483555 h 4483555"/>
              <a:gd name="connsiteX7" fmla="*/ 0 w 12180637"/>
              <a:gd name="connsiteY7" fmla="*/ 109941 h 4483555"/>
              <a:gd name="connsiteX8" fmla="*/ 60108 w 12180637"/>
              <a:gd name="connsiteY8" fmla="*/ 112355 h 4483555"/>
              <a:gd name="connsiteX9" fmla="*/ 1270760 w 12180637"/>
              <a:gd name="connsiteY9" fmla="*/ 160955 h 4483555"/>
              <a:gd name="connsiteX10" fmla="*/ 2474433 w 12180637"/>
              <a:gd name="connsiteY10" fmla="*/ 136660 h 4483555"/>
              <a:gd name="connsiteX11" fmla="*/ 3226727 w 12180637"/>
              <a:gd name="connsiteY11" fmla="*/ 121475 h 4483555"/>
              <a:gd name="connsiteX12" fmla="*/ 3979023 w 12180637"/>
              <a:gd name="connsiteY12" fmla="*/ 106291 h 4483555"/>
              <a:gd name="connsiteX13" fmla="*/ 9245089 w 12180637"/>
              <a:gd name="connsiteY13" fmla="*/ 0 h 4483555"/>
              <a:gd name="connsiteX0" fmla="*/ 9245089 w 12180637"/>
              <a:gd name="connsiteY0" fmla="*/ 0 h 4483555"/>
              <a:gd name="connsiteX1" fmla="*/ 10751325 w 12180637"/>
              <a:gd name="connsiteY1" fmla="*/ 78622 h 4483555"/>
              <a:gd name="connsiteX2" fmla="*/ 11353161 w 12180637"/>
              <a:gd name="connsiteY2" fmla="*/ 66474 h 4483555"/>
              <a:gd name="connsiteX3" fmla="*/ 12085768 w 12180637"/>
              <a:gd name="connsiteY3" fmla="*/ 51687 h 4483555"/>
              <a:gd name="connsiteX4" fmla="*/ 12180637 w 12180637"/>
              <a:gd name="connsiteY4" fmla="*/ 49772 h 4483555"/>
              <a:gd name="connsiteX5" fmla="*/ 12180637 w 12180637"/>
              <a:gd name="connsiteY5" fmla="*/ 4483555 h 4483555"/>
              <a:gd name="connsiteX6" fmla="*/ 0 w 12180637"/>
              <a:gd name="connsiteY6" fmla="*/ 4483555 h 4483555"/>
              <a:gd name="connsiteX7" fmla="*/ 0 w 12180637"/>
              <a:gd name="connsiteY7" fmla="*/ 109941 h 4483555"/>
              <a:gd name="connsiteX8" fmla="*/ 60108 w 12180637"/>
              <a:gd name="connsiteY8" fmla="*/ 112355 h 4483555"/>
              <a:gd name="connsiteX9" fmla="*/ 2474433 w 12180637"/>
              <a:gd name="connsiteY9" fmla="*/ 136660 h 4483555"/>
              <a:gd name="connsiteX10" fmla="*/ 3226727 w 12180637"/>
              <a:gd name="connsiteY10" fmla="*/ 121475 h 4483555"/>
              <a:gd name="connsiteX11" fmla="*/ 3979023 w 12180637"/>
              <a:gd name="connsiteY11" fmla="*/ 106291 h 4483555"/>
              <a:gd name="connsiteX12" fmla="*/ 9245089 w 12180637"/>
              <a:gd name="connsiteY12" fmla="*/ 0 h 4483555"/>
              <a:gd name="connsiteX0" fmla="*/ 9245089 w 12180637"/>
              <a:gd name="connsiteY0" fmla="*/ 0 h 4483555"/>
              <a:gd name="connsiteX1" fmla="*/ 10751325 w 12180637"/>
              <a:gd name="connsiteY1" fmla="*/ 78622 h 4483555"/>
              <a:gd name="connsiteX2" fmla="*/ 11353161 w 12180637"/>
              <a:gd name="connsiteY2" fmla="*/ 66474 h 4483555"/>
              <a:gd name="connsiteX3" fmla="*/ 12085768 w 12180637"/>
              <a:gd name="connsiteY3" fmla="*/ 51687 h 4483555"/>
              <a:gd name="connsiteX4" fmla="*/ 12180637 w 12180637"/>
              <a:gd name="connsiteY4" fmla="*/ 49772 h 4483555"/>
              <a:gd name="connsiteX5" fmla="*/ 12180637 w 12180637"/>
              <a:gd name="connsiteY5" fmla="*/ 4483555 h 4483555"/>
              <a:gd name="connsiteX6" fmla="*/ 0 w 12180637"/>
              <a:gd name="connsiteY6" fmla="*/ 4483555 h 4483555"/>
              <a:gd name="connsiteX7" fmla="*/ 0 w 12180637"/>
              <a:gd name="connsiteY7" fmla="*/ 109941 h 4483555"/>
              <a:gd name="connsiteX8" fmla="*/ 60108 w 12180637"/>
              <a:gd name="connsiteY8" fmla="*/ 112355 h 4483555"/>
              <a:gd name="connsiteX9" fmla="*/ 1944662 w 12180637"/>
              <a:gd name="connsiteY9" fmla="*/ 98823 h 4483555"/>
              <a:gd name="connsiteX10" fmla="*/ 3226727 w 12180637"/>
              <a:gd name="connsiteY10" fmla="*/ 121475 h 4483555"/>
              <a:gd name="connsiteX11" fmla="*/ 3979023 w 12180637"/>
              <a:gd name="connsiteY11" fmla="*/ 106291 h 4483555"/>
              <a:gd name="connsiteX12" fmla="*/ 9245089 w 12180637"/>
              <a:gd name="connsiteY12" fmla="*/ 0 h 4483555"/>
              <a:gd name="connsiteX0" fmla="*/ 9245089 w 12180637"/>
              <a:gd name="connsiteY0" fmla="*/ 0 h 4483555"/>
              <a:gd name="connsiteX1" fmla="*/ 10751325 w 12180637"/>
              <a:gd name="connsiteY1" fmla="*/ 78622 h 4483555"/>
              <a:gd name="connsiteX2" fmla="*/ 11353161 w 12180637"/>
              <a:gd name="connsiteY2" fmla="*/ 66474 h 4483555"/>
              <a:gd name="connsiteX3" fmla="*/ 12085768 w 12180637"/>
              <a:gd name="connsiteY3" fmla="*/ 51687 h 4483555"/>
              <a:gd name="connsiteX4" fmla="*/ 12180637 w 12180637"/>
              <a:gd name="connsiteY4" fmla="*/ 49772 h 4483555"/>
              <a:gd name="connsiteX5" fmla="*/ 12180637 w 12180637"/>
              <a:gd name="connsiteY5" fmla="*/ 4483555 h 4483555"/>
              <a:gd name="connsiteX6" fmla="*/ 0 w 12180637"/>
              <a:gd name="connsiteY6" fmla="*/ 4483555 h 4483555"/>
              <a:gd name="connsiteX7" fmla="*/ 0 w 12180637"/>
              <a:gd name="connsiteY7" fmla="*/ 109941 h 4483555"/>
              <a:gd name="connsiteX8" fmla="*/ 60108 w 12180637"/>
              <a:gd name="connsiteY8" fmla="*/ 112355 h 4483555"/>
              <a:gd name="connsiteX9" fmla="*/ 1944662 w 12180637"/>
              <a:gd name="connsiteY9" fmla="*/ 98823 h 4483555"/>
              <a:gd name="connsiteX10" fmla="*/ 3226727 w 12180637"/>
              <a:gd name="connsiteY10" fmla="*/ 121475 h 4483555"/>
              <a:gd name="connsiteX11" fmla="*/ 5089365 w 12180637"/>
              <a:gd name="connsiteY11" fmla="*/ 38184 h 4483555"/>
              <a:gd name="connsiteX12" fmla="*/ 9245089 w 12180637"/>
              <a:gd name="connsiteY12" fmla="*/ 0 h 4483555"/>
              <a:gd name="connsiteX0" fmla="*/ 9245089 w 12180637"/>
              <a:gd name="connsiteY0" fmla="*/ 8084 h 4491639"/>
              <a:gd name="connsiteX1" fmla="*/ 10751325 w 12180637"/>
              <a:gd name="connsiteY1" fmla="*/ 86706 h 4491639"/>
              <a:gd name="connsiteX2" fmla="*/ 11353161 w 12180637"/>
              <a:gd name="connsiteY2" fmla="*/ 74558 h 4491639"/>
              <a:gd name="connsiteX3" fmla="*/ 12085768 w 12180637"/>
              <a:gd name="connsiteY3" fmla="*/ 59771 h 4491639"/>
              <a:gd name="connsiteX4" fmla="*/ 12180637 w 12180637"/>
              <a:gd name="connsiteY4" fmla="*/ 57856 h 4491639"/>
              <a:gd name="connsiteX5" fmla="*/ 12180637 w 12180637"/>
              <a:gd name="connsiteY5" fmla="*/ 4491639 h 4491639"/>
              <a:gd name="connsiteX6" fmla="*/ 0 w 12180637"/>
              <a:gd name="connsiteY6" fmla="*/ 4491639 h 4491639"/>
              <a:gd name="connsiteX7" fmla="*/ 0 w 12180637"/>
              <a:gd name="connsiteY7" fmla="*/ 118025 h 4491639"/>
              <a:gd name="connsiteX8" fmla="*/ 60108 w 12180637"/>
              <a:gd name="connsiteY8" fmla="*/ 120439 h 4491639"/>
              <a:gd name="connsiteX9" fmla="*/ 1944662 w 12180637"/>
              <a:gd name="connsiteY9" fmla="*/ 106907 h 4491639"/>
              <a:gd name="connsiteX10" fmla="*/ 3226727 w 12180637"/>
              <a:gd name="connsiteY10" fmla="*/ 129559 h 4491639"/>
              <a:gd name="connsiteX11" fmla="*/ 5089365 w 12180637"/>
              <a:gd name="connsiteY11" fmla="*/ 46268 h 4491639"/>
              <a:gd name="connsiteX12" fmla="*/ 9245089 w 12180637"/>
              <a:gd name="connsiteY12" fmla="*/ 8084 h 4491639"/>
              <a:gd name="connsiteX0" fmla="*/ 9027375 w 12180637"/>
              <a:gd name="connsiteY0" fmla="*/ 37489 h 4452936"/>
              <a:gd name="connsiteX1" fmla="*/ 10751325 w 12180637"/>
              <a:gd name="connsiteY1" fmla="*/ 48003 h 4452936"/>
              <a:gd name="connsiteX2" fmla="*/ 11353161 w 12180637"/>
              <a:gd name="connsiteY2" fmla="*/ 35855 h 4452936"/>
              <a:gd name="connsiteX3" fmla="*/ 12085768 w 12180637"/>
              <a:gd name="connsiteY3" fmla="*/ 21068 h 4452936"/>
              <a:gd name="connsiteX4" fmla="*/ 12180637 w 12180637"/>
              <a:gd name="connsiteY4" fmla="*/ 19153 h 4452936"/>
              <a:gd name="connsiteX5" fmla="*/ 12180637 w 12180637"/>
              <a:gd name="connsiteY5" fmla="*/ 4452936 h 4452936"/>
              <a:gd name="connsiteX6" fmla="*/ 0 w 12180637"/>
              <a:gd name="connsiteY6" fmla="*/ 4452936 h 4452936"/>
              <a:gd name="connsiteX7" fmla="*/ 0 w 12180637"/>
              <a:gd name="connsiteY7" fmla="*/ 79322 h 4452936"/>
              <a:gd name="connsiteX8" fmla="*/ 60108 w 12180637"/>
              <a:gd name="connsiteY8" fmla="*/ 81736 h 4452936"/>
              <a:gd name="connsiteX9" fmla="*/ 1944662 w 12180637"/>
              <a:gd name="connsiteY9" fmla="*/ 68204 h 4452936"/>
              <a:gd name="connsiteX10" fmla="*/ 3226727 w 12180637"/>
              <a:gd name="connsiteY10" fmla="*/ 90856 h 4452936"/>
              <a:gd name="connsiteX11" fmla="*/ 5089365 w 12180637"/>
              <a:gd name="connsiteY11" fmla="*/ 7565 h 4452936"/>
              <a:gd name="connsiteX12" fmla="*/ 9027375 w 12180637"/>
              <a:gd name="connsiteY12" fmla="*/ 37489 h 4452936"/>
              <a:gd name="connsiteX0" fmla="*/ 9027375 w 12180637"/>
              <a:gd name="connsiteY0" fmla="*/ 67310 h 4482757"/>
              <a:gd name="connsiteX1" fmla="*/ 10751325 w 12180637"/>
              <a:gd name="connsiteY1" fmla="*/ 77824 h 4482757"/>
              <a:gd name="connsiteX2" fmla="*/ 11353161 w 12180637"/>
              <a:gd name="connsiteY2" fmla="*/ 65676 h 4482757"/>
              <a:gd name="connsiteX3" fmla="*/ 11360054 w 12180637"/>
              <a:gd name="connsiteY3" fmla="*/ 1004384 h 4482757"/>
              <a:gd name="connsiteX4" fmla="*/ 12180637 w 12180637"/>
              <a:gd name="connsiteY4" fmla="*/ 48974 h 4482757"/>
              <a:gd name="connsiteX5" fmla="*/ 12180637 w 12180637"/>
              <a:gd name="connsiteY5" fmla="*/ 4482757 h 4482757"/>
              <a:gd name="connsiteX6" fmla="*/ 0 w 12180637"/>
              <a:gd name="connsiteY6" fmla="*/ 4482757 h 4482757"/>
              <a:gd name="connsiteX7" fmla="*/ 0 w 12180637"/>
              <a:gd name="connsiteY7" fmla="*/ 109143 h 4482757"/>
              <a:gd name="connsiteX8" fmla="*/ 60108 w 12180637"/>
              <a:gd name="connsiteY8" fmla="*/ 111557 h 4482757"/>
              <a:gd name="connsiteX9" fmla="*/ 1944662 w 12180637"/>
              <a:gd name="connsiteY9" fmla="*/ 98025 h 4482757"/>
              <a:gd name="connsiteX10" fmla="*/ 3226727 w 12180637"/>
              <a:gd name="connsiteY10" fmla="*/ 120677 h 4482757"/>
              <a:gd name="connsiteX11" fmla="*/ 5089365 w 12180637"/>
              <a:gd name="connsiteY11" fmla="*/ 37386 h 4482757"/>
              <a:gd name="connsiteX12" fmla="*/ 9027375 w 12180637"/>
              <a:gd name="connsiteY12" fmla="*/ 67310 h 4482757"/>
              <a:gd name="connsiteX0" fmla="*/ 9027375 w 12180637"/>
              <a:gd name="connsiteY0" fmla="*/ 342299 h 4757746"/>
              <a:gd name="connsiteX1" fmla="*/ 10751325 w 12180637"/>
              <a:gd name="connsiteY1" fmla="*/ 352813 h 4757746"/>
              <a:gd name="connsiteX2" fmla="*/ 11353161 w 12180637"/>
              <a:gd name="connsiteY2" fmla="*/ 340665 h 4757746"/>
              <a:gd name="connsiteX3" fmla="*/ 12180637 w 12180637"/>
              <a:gd name="connsiteY3" fmla="*/ 323963 h 4757746"/>
              <a:gd name="connsiteX4" fmla="*/ 12180637 w 12180637"/>
              <a:gd name="connsiteY4" fmla="*/ 4757746 h 4757746"/>
              <a:gd name="connsiteX5" fmla="*/ 0 w 12180637"/>
              <a:gd name="connsiteY5" fmla="*/ 4757746 h 4757746"/>
              <a:gd name="connsiteX6" fmla="*/ 0 w 12180637"/>
              <a:gd name="connsiteY6" fmla="*/ 384132 h 4757746"/>
              <a:gd name="connsiteX7" fmla="*/ 60108 w 12180637"/>
              <a:gd name="connsiteY7" fmla="*/ 386546 h 4757746"/>
              <a:gd name="connsiteX8" fmla="*/ 1944662 w 12180637"/>
              <a:gd name="connsiteY8" fmla="*/ 373014 h 4757746"/>
              <a:gd name="connsiteX9" fmla="*/ 3226727 w 12180637"/>
              <a:gd name="connsiteY9" fmla="*/ 395666 h 4757746"/>
              <a:gd name="connsiteX10" fmla="*/ 5089365 w 12180637"/>
              <a:gd name="connsiteY10" fmla="*/ 312375 h 4757746"/>
              <a:gd name="connsiteX11" fmla="*/ 9027375 w 12180637"/>
              <a:gd name="connsiteY11" fmla="*/ 342299 h 4757746"/>
              <a:gd name="connsiteX0" fmla="*/ 9027375 w 12180637"/>
              <a:gd name="connsiteY0" fmla="*/ 337966 h 4753413"/>
              <a:gd name="connsiteX1" fmla="*/ 10751325 w 12180637"/>
              <a:gd name="connsiteY1" fmla="*/ 348480 h 4753413"/>
              <a:gd name="connsiteX2" fmla="*/ 12180637 w 12180637"/>
              <a:gd name="connsiteY2" fmla="*/ 319630 h 4753413"/>
              <a:gd name="connsiteX3" fmla="*/ 12180637 w 12180637"/>
              <a:gd name="connsiteY3" fmla="*/ 4753413 h 4753413"/>
              <a:gd name="connsiteX4" fmla="*/ 0 w 12180637"/>
              <a:gd name="connsiteY4" fmla="*/ 4753413 h 4753413"/>
              <a:gd name="connsiteX5" fmla="*/ 0 w 12180637"/>
              <a:gd name="connsiteY5" fmla="*/ 379799 h 4753413"/>
              <a:gd name="connsiteX6" fmla="*/ 60108 w 12180637"/>
              <a:gd name="connsiteY6" fmla="*/ 382213 h 4753413"/>
              <a:gd name="connsiteX7" fmla="*/ 1944662 w 12180637"/>
              <a:gd name="connsiteY7" fmla="*/ 368681 h 4753413"/>
              <a:gd name="connsiteX8" fmla="*/ 3226727 w 12180637"/>
              <a:gd name="connsiteY8" fmla="*/ 391333 h 4753413"/>
              <a:gd name="connsiteX9" fmla="*/ 5089365 w 12180637"/>
              <a:gd name="connsiteY9" fmla="*/ 308042 h 4753413"/>
              <a:gd name="connsiteX10" fmla="*/ 9027375 w 12180637"/>
              <a:gd name="connsiteY10" fmla="*/ 337966 h 4753413"/>
              <a:gd name="connsiteX0" fmla="*/ 9027375 w 12180637"/>
              <a:gd name="connsiteY0" fmla="*/ 37489 h 4452936"/>
              <a:gd name="connsiteX1" fmla="*/ 10751325 w 12180637"/>
              <a:gd name="connsiteY1" fmla="*/ 48003 h 4452936"/>
              <a:gd name="connsiteX2" fmla="*/ 12180637 w 12180637"/>
              <a:gd name="connsiteY2" fmla="*/ 19153 h 4452936"/>
              <a:gd name="connsiteX3" fmla="*/ 12180637 w 12180637"/>
              <a:gd name="connsiteY3" fmla="*/ 4452936 h 4452936"/>
              <a:gd name="connsiteX4" fmla="*/ 0 w 12180637"/>
              <a:gd name="connsiteY4" fmla="*/ 4452936 h 4452936"/>
              <a:gd name="connsiteX5" fmla="*/ 0 w 12180637"/>
              <a:gd name="connsiteY5" fmla="*/ 79322 h 4452936"/>
              <a:gd name="connsiteX6" fmla="*/ 60108 w 12180637"/>
              <a:gd name="connsiteY6" fmla="*/ 81736 h 4452936"/>
              <a:gd name="connsiteX7" fmla="*/ 1944662 w 12180637"/>
              <a:gd name="connsiteY7" fmla="*/ 68204 h 4452936"/>
              <a:gd name="connsiteX8" fmla="*/ 3226727 w 12180637"/>
              <a:gd name="connsiteY8" fmla="*/ 90856 h 4452936"/>
              <a:gd name="connsiteX9" fmla="*/ 5089365 w 12180637"/>
              <a:gd name="connsiteY9" fmla="*/ 7565 h 4452936"/>
              <a:gd name="connsiteX10" fmla="*/ 9027375 w 12180637"/>
              <a:gd name="connsiteY10" fmla="*/ 37489 h 4452936"/>
              <a:gd name="connsiteX0" fmla="*/ 9027375 w 12180637"/>
              <a:gd name="connsiteY0" fmla="*/ 35052 h 4450499"/>
              <a:gd name="connsiteX1" fmla="*/ 10540868 w 12180637"/>
              <a:gd name="connsiteY1" fmla="*/ 30432 h 4450499"/>
              <a:gd name="connsiteX2" fmla="*/ 12180637 w 12180637"/>
              <a:gd name="connsiteY2" fmla="*/ 16716 h 4450499"/>
              <a:gd name="connsiteX3" fmla="*/ 12180637 w 12180637"/>
              <a:gd name="connsiteY3" fmla="*/ 4450499 h 4450499"/>
              <a:gd name="connsiteX4" fmla="*/ 0 w 12180637"/>
              <a:gd name="connsiteY4" fmla="*/ 4450499 h 4450499"/>
              <a:gd name="connsiteX5" fmla="*/ 0 w 12180637"/>
              <a:gd name="connsiteY5" fmla="*/ 76885 h 4450499"/>
              <a:gd name="connsiteX6" fmla="*/ 60108 w 12180637"/>
              <a:gd name="connsiteY6" fmla="*/ 79299 h 4450499"/>
              <a:gd name="connsiteX7" fmla="*/ 1944662 w 12180637"/>
              <a:gd name="connsiteY7" fmla="*/ 65767 h 4450499"/>
              <a:gd name="connsiteX8" fmla="*/ 3226727 w 12180637"/>
              <a:gd name="connsiteY8" fmla="*/ 88419 h 4450499"/>
              <a:gd name="connsiteX9" fmla="*/ 5089365 w 12180637"/>
              <a:gd name="connsiteY9" fmla="*/ 5128 h 4450499"/>
              <a:gd name="connsiteX10" fmla="*/ 9027375 w 12180637"/>
              <a:gd name="connsiteY10" fmla="*/ 35052 h 4450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80637" h="4450499">
                <a:moveTo>
                  <a:pt x="9027375" y="35052"/>
                </a:moveTo>
                <a:lnTo>
                  <a:pt x="10540868" y="30432"/>
                </a:lnTo>
                <a:cubicBezTo>
                  <a:pt x="11066412" y="27376"/>
                  <a:pt x="11405389" y="-13668"/>
                  <a:pt x="12180637" y="16716"/>
                </a:cubicBezTo>
                <a:lnTo>
                  <a:pt x="12180637" y="4450499"/>
                </a:lnTo>
                <a:lnTo>
                  <a:pt x="0" y="4450499"/>
                </a:lnTo>
                <a:lnTo>
                  <a:pt x="0" y="76885"/>
                </a:lnTo>
                <a:lnTo>
                  <a:pt x="60108" y="79299"/>
                </a:lnTo>
                <a:lnTo>
                  <a:pt x="1944662" y="65767"/>
                </a:lnTo>
                <a:cubicBezTo>
                  <a:pt x="2472432" y="67287"/>
                  <a:pt x="2975962" y="93481"/>
                  <a:pt x="3226727" y="88419"/>
                </a:cubicBezTo>
                <a:lnTo>
                  <a:pt x="5089365" y="5128"/>
                </a:lnTo>
                <a:cubicBezTo>
                  <a:pt x="6092425" y="-15118"/>
                  <a:pt x="8118791" y="30835"/>
                  <a:pt x="9027375" y="35052"/>
                </a:cubicBez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2"/>
              </a:solidFill>
            </a:endParaRPr>
          </a:p>
        </p:txBody>
      </p:sp>
      <p:graphicFrame>
        <p:nvGraphicFramePr>
          <p:cNvPr id="5" name="Content Placeholder 2">
            <a:extLst>
              <a:ext uri="{FF2B5EF4-FFF2-40B4-BE49-F238E27FC236}">
                <a16:creationId xmlns:a16="http://schemas.microsoft.com/office/drawing/2014/main" id="{561F8F7B-3722-4307-8F50-1A38E3A45E57}"/>
              </a:ext>
            </a:extLst>
          </p:cNvPr>
          <p:cNvGraphicFramePr>
            <a:graphicFrameLocks noGrp="1"/>
          </p:cNvGraphicFramePr>
          <p:nvPr>
            <p:ph idx="1"/>
            <p:extLst>
              <p:ext uri="{D42A27DB-BD31-4B8C-83A1-F6EECF244321}">
                <p14:modId xmlns:p14="http://schemas.microsoft.com/office/powerpoint/2010/main" val="2689069892"/>
              </p:ext>
            </p:extLst>
          </p:nvPr>
        </p:nvGraphicFramePr>
        <p:xfrm>
          <a:off x="720725" y="3249612"/>
          <a:ext cx="10728325" cy="2879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71598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BFB0E95-9CAE-4968-A118-2B9F7C8BBB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2133437-BFEB-412D-978C-59379BF575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EBE23C-9357-405B-A21B-A06B901C2C4A}"/>
              </a:ext>
            </a:extLst>
          </p:cNvPr>
          <p:cNvSpPr>
            <a:spLocks noGrp="1"/>
          </p:cNvSpPr>
          <p:nvPr>
            <p:ph type="title"/>
          </p:nvPr>
        </p:nvSpPr>
        <p:spPr>
          <a:xfrm>
            <a:off x="1680006" y="619200"/>
            <a:ext cx="8831988" cy="681586"/>
          </a:xfrm>
        </p:spPr>
        <p:txBody>
          <a:bodyPr wrap="square">
            <a:normAutofit/>
          </a:bodyPr>
          <a:lstStyle/>
          <a:p>
            <a:pPr algn="ctr"/>
            <a:r>
              <a:rPr lang="en-US" dirty="0"/>
              <a:t>RESPA and Referrals</a:t>
            </a:r>
            <a:endParaRPr lang="en-US"/>
          </a:p>
        </p:txBody>
      </p:sp>
      <p:grpSp>
        <p:nvGrpSpPr>
          <p:cNvPr id="13" name="Group 12">
            <a:extLst>
              <a:ext uri="{FF2B5EF4-FFF2-40B4-BE49-F238E27FC236}">
                <a16:creationId xmlns:a16="http://schemas.microsoft.com/office/drawing/2014/main" id="{898907C4-FC8B-4436-8D59-610E373613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89400" y="406270"/>
            <a:ext cx="684878" cy="1449344"/>
            <a:chOff x="643527" y="1187494"/>
            <a:chExt cx="1434178" cy="3035022"/>
          </a:xfrm>
        </p:grpSpPr>
        <p:sp>
          <p:nvSpPr>
            <p:cNvPr id="14" name="Freeform 78">
              <a:extLst>
                <a:ext uri="{FF2B5EF4-FFF2-40B4-BE49-F238E27FC236}">
                  <a16:creationId xmlns:a16="http://schemas.microsoft.com/office/drawing/2014/main" id="{F2DAC1FA-67FB-485E-99AD-1D35808FAD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800114">
              <a:off x="1083914" y="3331230"/>
              <a:ext cx="879143" cy="903430"/>
            </a:xfrm>
            <a:custGeom>
              <a:avLst/>
              <a:gdLst>
                <a:gd name="T0" fmla="*/ 32 w 58"/>
                <a:gd name="T1" fmla="*/ 56 h 60"/>
                <a:gd name="T2" fmla="*/ 24 w 58"/>
                <a:gd name="T3" fmla="*/ 48 h 60"/>
                <a:gd name="T4" fmla="*/ 14 w 58"/>
                <a:gd name="T5" fmla="*/ 36 h 60"/>
                <a:gd name="T6" fmla="*/ 7 w 58"/>
                <a:gd name="T7" fmla="*/ 29 h 60"/>
                <a:gd name="T8" fmla="*/ 1 w 58"/>
                <a:gd name="T9" fmla="*/ 17 h 60"/>
                <a:gd name="T10" fmla="*/ 7 w 58"/>
                <a:gd name="T11" fmla="*/ 4 h 60"/>
                <a:gd name="T12" fmla="*/ 17 w 58"/>
                <a:gd name="T13" fmla="*/ 1 h 60"/>
                <a:gd name="T14" fmla="*/ 29 w 58"/>
                <a:gd name="T15" fmla="*/ 6 h 60"/>
                <a:gd name="T16" fmla="*/ 31 w 58"/>
                <a:gd name="T17" fmla="*/ 8 h 60"/>
                <a:gd name="T18" fmla="*/ 38 w 58"/>
                <a:gd name="T19" fmla="*/ 15 h 60"/>
                <a:gd name="T20" fmla="*/ 44 w 58"/>
                <a:gd name="T21" fmla="*/ 22 h 60"/>
                <a:gd name="T22" fmla="*/ 54 w 58"/>
                <a:gd name="T23" fmla="*/ 33 h 60"/>
                <a:gd name="T24" fmla="*/ 58 w 58"/>
                <a:gd name="T25" fmla="*/ 44 h 60"/>
                <a:gd name="T26" fmla="*/ 53 w 58"/>
                <a:gd name="T27" fmla="*/ 54 h 60"/>
                <a:gd name="T28" fmla="*/ 42 w 58"/>
                <a:gd name="T29" fmla="*/ 60 h 60"/>
                <a:gd name="T30" fmla="*/ 32 w 58"/>
                <a:gd name="T31" fmla="*/ 5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8" h="60">
                  <a:moveTo>
                    <a:pt x="32" y="56"/>
                  </a:moveTo>
                  <a:cubicBezTo>
                    <a:pt x="30" y="54"/>
                    <a:pt x="31" y="55"/>
                    <a:pt x="24" y="48"/>
                  </a:cubicBezTo>
                  <a:cubicBezTo>
                    <a:pt x="17" y="40"/>
                    <a:pt x="14" y="36"/>
                    <a:pt x="14" y="36"/>
                  </a:cubicBezTo>
                  <a:cubicBezTo>
                    <a:pt x="8" y="30"/>
                    <a:pt x="14" y="37"/>
                    <a:pt x="7" y="29"/>
                  </a:cubicBezTo>
                  <a:cubicBezTo>
                    <a:pt x="3" y="24"/>
                    <a:pt x="1" y="20"/>
                    <a:pt x="1" y="17"/>
                  </a:cubicBezTo>
                  <a:cubicBezTo>
                    <a:pt x="0" y="13"/>
                    <a:pt x="3" y="9"/>
                    <a:pt x="7" y="4"/>
                  </a:cubicBezTo>
                  <a:cubicBezTo>
                    <a:pt x="10" y="2"/>
                    <a:pt x="13" y="0"/>
                    <a:pt x="17" y="1"/>
                  </a:cubicBezTo>
                  <a:cubicBezTo>
                    <a:pt x="21" y="1"/>
                    <a:pt x="25" y="3"/>
                    <a:pt x="29" y="6"/>
                  </a:cubicBezTo>
                  <a:cubicBezTo>
                    <a:pt x="31" y="8"/>
                    <a:pt x="31" y="8"/>
                    <a:pt x="31" y="8"/>
                  </a:cubicBezTo>
                  <a:cubicBezTo>
                    <a:pt x="33" y="11"/>
                    <a:pt x="37" y="15"/>
                    <a:pt x="38" y="15"/>
                  </a:cubicBezTo>
                  <a:cubicBezTo>
                    <a:pt x="42" y="20"/>
                    <a:pt x="40" y="18"/>
                    <a:pt x="44" y="22"/>
                  </a:cubicBezTo>
                  <a:cubicBezTo>
                    <a:pt x="51" y="29"/>
                    <a:pt x="50" y="29"/>
                    <a:pt x="54" y="33"/>
                  </a:cubicBezTo>
                  <a:cubicBezTo>
                    <a:pt x="57" y="37"/>
                    <a:pt x="58" y="40"/>
                    <a:pt x="58" y="44"/>
                  </a:cubicBezTo>
                  <a:cubicBezTo>
                    <a:pt x="58" y="47"/>
                    <a:pt x="56" y="50"/>
                    <a:pt x="53" y="54"/>
                  </a:cubicBezTo>
                  <a:cubicBezTo>
                    <a:pt x="49" y="58"/>
                    <a:pt x="45" y="60"/>
                    <a:pt x="42" y="60"/>
                  </a:cubicBezTo>
                  <a:cubicBezTo>
                    <a:pt x="39" y="60"/>
                    <a:pt x="36" y="59"/>
                    <a:pt x="32" y="56"/>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15" name="Freeform 79">
              <a:extLst>
                <a:ext uri="{FF2B5EF4-FFF2-40B4-BE49-F238E27FC236}">
                  <a16:creationId xmlns:a16="http://schemas.microsoft.com/office/drawing/2014/main" id="{80135264-D47B-4DA1-B607-272AC7552A5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800114">
              <a:off x="869193" y="1989904"/>
              <a:ext cx="743890" cy="1195221"/>
            </a:xfrm>
            <a:custGeom>
              <a:avLst/>
              <a:gdLst>
                <a:gd name="T0" fmla="*/ 15 w 49"/>
                <a:gd name="T1" fmla="*/ 65 h 79"/>
                <a:gd name="T2" fmla="*/ 12 w 49"/>
                <a:gd name="T3" fmla="*/ 54 h 79"/>
                <a:gd name="T4" fmla="*/ 8 w 49"/>
                <a:gd name="T5" fmla="*/ 33 h 79"/>
                <a:gd name="T6" fmla="*/ 38 w 49"/>
                <a:gd name="T7" fmla="*/ 24 h 79"/>
                <a:gd name="T8" fmla="*/ 45 w 49"/>
                <a:gd name="T9" fmla="*/ 70 h 79"/>
                <a:gd name="T10" fmla="*/ 15 w 49"/>
                <a:gd name="T11" fmla="*/ 65 h 79"/>
              </a:gdLst>
              <a:ahLst/>
              <a:cxnLst>
                <a:cxn ang="0">
                  <a:pos x="T0" y="T1"/>
                </a:cxn>
                <a:cxn ang="0">
                  <a:pos x="T2" y="T3"/>
                </a:cxn>
                <a:cxn ang="0">
                  <a:pos x="T4" y="T5"/>
                </a:cxn>
                <a:cxn ang="0">
                  <a:pos x="T6" y="T7"/>
                </a:cxn>
                <a:cxn ang="0">
                  <a:pos x="T8" y="T9"/>
                </a:cxn>
                <a:cxn ang="0">
                  <a:pos x="T10" y="T11"/>
                </a:cxn>
              </a:cxnLst>
              <a:rect l="0" t="0" r="r" b="b"/>
              <a:pathLst>
                <a:path w="49" h="79">
                  <a:moveTo>
                    <a:pt x="15" y="65"/>
                  </a:moveTo>
                  <a:cubicBezTo>
                    <a:pt x="14" y="59"/>
                    <a:pt x="13" y="58"/>
                    <a:pt x="12" y="54"/>
                  </a:cubicBezTo>
                  <a:cubicBezTo>
                    <a:pt x="11" y="45"/>
                    <a:pt x="10" y="40"/>
                    <a:pt x="8" y="33"/>
                  </a:cubicBezTo>
                  <a:cubicBezTo>
                    <a:pt x="0" y="9"/>
                    <a:pt x="34" y="0"/>
                    <a:pt x="38" y="24"/>
                  </a:cubicBezTo>
                  <a:cubicBezTo>
                    <a:pt x="43" y="43"/>
                    <a:pt x="49" y="60"/>
                    <a:pt x="45" y="70"/>
                  </a:cubicBezTo>
                  <a:cubicBezTo>
                    <a:pt x="38" y="77"/>
                    <a:pt x="19" y="79"/>
                    <a:pt x="15" y="65"/>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16" name="Freeform 85">
              <a:extLst>
                <a:ext uri="{FF2B5EF4-FFF2-40B4-BE49-F238E27FC236}">
                  <a16:creationId xmlns:a16="http://schemas.microsoft.com/office/drawing/2014/main" id="{7E6A5C45-96C1-4BE7-BEF8-CD041B512DF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16800114">
              <a:off x="1316205" y="967005"/>
              <a:ext cx="541011" cy="981989"/>
            </a:xfrm>
            <a:custGeom>
              <a:avLst/>
              <a:gdLst>
                <a:gd name="T0" fmla="*/ 36 w 36"/>
                <a:gd name="T1" fmla="*/ 15 h 65"/>
                <a:gd name="T2" fmla="*/ 34 w 36"/>
                <a:gd name="T3" fmla="*/ 5 h 65"/>
                <a:gd name="T4" fmla="*/ 28 w 36"/>
                <a:gd name="T5" fmla="*/ 1 h 65"/>
                <a:gd name="T6" fmla="*/ 23 w 36"/>
                <a:gd name="T7" fmla="*/ 0 h 65"/>
                <a:gd name="T8" fmla="*/ 13 w 36"/>
                <a:gd name="T9" fmla="*/ 1 h 65"/>
                <a:gd name="T10" fmla="*/ 7 w 36"/>
                <a:gd name="T11" fmla="*/ 9 h 65"/>
                <a:gd name="T12" fmla="*/ 4 w 36"/>
                <a:gd name="T13" fmla="*/ 19 h 65"/>
                <a:gd name="T14" fmla="*/ 0 w 36"/>
                <a:gd name="T15" fmla="*/ 44 h 65"/>
                <a:gd name="T16" fmla="*/ 1 w 36"/>
                <a:gd name="T17" fmla="*/ 58 h 65"/>
                <a:gd name="T18" fmla="*/ 8 w 36"/>
                <a:gd name="T19" fmla="*/ 64 h 65"/>
                <a:gd name="T20" fmla="*/ 16 w 36"/>
                <a:gd name="T21" fmla="*/ 65 h 65"/>
                <a:gd name="T22" fmla="*/ 25 w 36"/>
                <a:gd name="T23" fmla="*/ 63 h 65"/>
                <a:gd name="T24" fmla="*/ 31 w 36"/>
                <a:gd name="T25" fmla="*/ 55 h 65"/>
                <a:gd name="T26" fmla="*/ 34 w 36"/>
                <a:gd name="T27" fmla="*/ 40 h 65"/>
                <a:gd name="T28" fmla="*/ 36 w 36"/>
                <a:gd name="T29" fmla="*/ 1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6" h="65">
                  <a:moveTo>
                    <a:pt x="36" y="15"/>
                  </a:moveTo>
                  <a:cubicBezTo>
                    <a:pt x="36" y="10"/>
                    <a:pt x="35" y="7"/>
                    <a:pt x="34" y="5"/>
                  </a:cubicBezTo>
                  <a:cubicBezTo>
                    <a:pt x="33" y="3"/>
                    <a:pt x="31" y="2"/>
                    <a:pt x="28" y="1"/>
                  </a:cubicBezTo>
                  <a:cubicBezTo>
                    <a:pt x="27" y="1"/>
                    <a:pt x="25" y="1"/>
                    <a:pt x="23" y="0"/>
                  </a:cubicBezTo>
                  <a:cubicBezTo>
                    <a:pt x="19" y="0"/>
                    <a:pt x="16" y="0"/>
                    <a:pt x="13" y="1"/>
                  </a:cubicBezTo>
                  <a:cubicBezTo>
                    <a:pt x="11" y="2"/>
                    <a:pt x="9" y="4"/>
                    <a:pt x="7" y="9"/>
                  </a:cubicBezTo>
                  <a:cubicBezTo>
                    <a:pt x="6" y="13"/>
                    <a:pt x="5" y="17"/>
                    <a:pt x="4" y="19"/>
                  </a:cubicBezTo>
                  <a:cubicBezTo>
                    <a:pt x="2" y="29"/>
                    <a:pt x="0" y="44"/>
                    <a:pt x="0" y="44"/>
                  </a:cubicBezTo>
                  <a:cubicBezTo>
                    <a:pt x="0" y="50"/>
                    <a:pt x="0" y="55"/>
                    <a:pt x="1" y="58"/>
                  </a:cubicBezTo>
                  <a:cubicBezTo>
                    <a:pt x="2" y="61"/>
                    <a:pt x="5" y="63"/>
                    <a:pt x="8" y="64"/>
                  </a:cubicBezTo>
                  <a:cubicBezTo>
                    <a:pt x="11" y="65"/>
                    <a:pt x="13" y="65"/>
                    <a:pt x="16" y="65"/>
                  </a:cubicBezTo>
                  <a:cubicBezTo>
                    <a:pt x="19" y="65"/>
                    <a:pt x="22" y="64"/>
                    <a:pt x="25" y="63"/>
                  </a:cubicBezTo>
                  <a:cubicBezTo>
                    <a:pt x="28" y="61"/>
                    <a:pt x="30" y="59"/>
                    <a:pt x="31" y="55"/>
                  </a:cubicBezTo>
                  <a:cubicBezTo>
                    <a:pt x="32" y="50"/>
                    <a:pt x="31" y="54"/>
                    <a:pt x="34" y="40"/>
                  </a:cubicBezTo>
                  <a:lnTo>
                    <a:pt x="36" y="15"/>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grpSp>
      <p:grpSp>
        <p:nvGrpSpPr>
          <p:cNvPr id="18" name="Group 17">
            <a:extLst>
              <a:ext uri="{FF2B5EF4-FFF2-40B4-BE49-F238E27FC236}">
                <a16:creationId xmlns:a16="http://schemas.microsoft.com/office/drawing/2014/main" id="{9F9D18AC-8DBF-44B9-B251-652985A640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025208" y="268792"/>
            <a:ext cx="632305" cy="1606552"/>
            <a:chOff x="10224385" y="954724"/>
            <a:chExt cx="1324087" cy="3364228"/>
          </a:xfrm>
        </p:grpSpPr>
        <p:sp>
          <p:nvSpPr>
            <p:cNvPr id="19" name="Freeform 80">
              <a:extLst>
                <a:ext uri="{FF2B5EF4-FFF2-40B4-BE49-F238E27FC236}">
                  <a16:creationId xmlns:a16="http://schemas.microsoft.com/office/drawing/2014/main" id="{4B04572D-211A-45E4-9FCC-BDF9788427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562739" y="2385730"/>
              <a:ext cx="985733" cy="504616"/>
            </a:xfrm>
            <a:custGeom>
              <a:avLst/>
              <a:gdLst>
                <a:gd name="T0" fmla="*/ 53 w 66"/>
                <a:gd name="T1" fmla="*/ 33 h 34"/>
                <a:gd name="T2" fmla="*/ 39 w 66"/>
                <a:gd name="T3" fmla="*/ 33 h 34"/>
                <a:gd name="T4" fmla="*/ 21 w 66"/>
                <a:gd name="T5" fmla="*/ 33 h 34"/>
                <a:gd name="T6" fmla="*/ 12 w 66"/>
                <a:gd name="T7" fmla="*/ 32 h 34"/>
                <a:gd name="T8" fmla="*/ 3 w 66"/>
                <a:gd name="T9" fmla="*/ 28 h 34"/>
                <a:gd name="T10" fmla="*/ 0 w 66"/>
                <a:gd name="T11" fmla="*/ 21 h 34"/>
                <a:gd name="T12" fmla="*/ 0 w 66"/>
                <a:gd name="T13" fmla="*/ 16 h 34"/>
                <a:gd name="T14" fmla="*/ 3 w 66"/>
                <a:gd name="T15" fmla="*/ 7 h 34"/>
                <a:gd name="T16" fmla="*/ 11 w 66"/>
                <a:gd name="T17" fmla="*/ 3 h 34"/>
                <a:gd name="T18" fmla="*/ 23 w 66"/>
                <a:gd name="T19" fmla="*/ 2 h 34"/>
                <a:gd name="T20" fmla="*/ 43 w 66"/>
                <a:gd name="T21" fmla="*/ 0 h 34"/>
                <a:gd name="T22" fmla="*/ 48 w 66"/>
                <a:gd name="T23" fmla="*/ 0 h 34"/>
                <a:gd name="T24" fmla="*/ 62 w 66"/>
                <a:gd name="T25" fmla="*/ 4 h 34"/>
                <a:gd name="T26" fmla="*/ 66 w 66"/>
                <a:gd name="T27" fmla="*/ 13 h 34"/>
                <a:gd name="T28" fmla="*/ 66 w 66"/>
                <a:gd name="T29" fmla="*/ 20 h 34"/>
                <a:gd name="T30" fmla="*/ 62 w 66"/>
                <a:gd name="T31" fmla="*/ 29 h 34"/>
                <a:gd name="T32" fmla="*/ 53 w 66"/>
                <a:gd name="T33" fmla="*/ 33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6" h="34">
                  <a:moveTo>
                    <a:pt x="53" y="33"/>
                  </a:moveTo>
                  <a:cubicBezTo>
                    <a:pt x="47" y="33"/>
                    <a:pt x="53" y="34"/>
                    <a:pt x="39" y="33"/>
                  </a:cubicBezTo>
                  <a:cubicBezTo>
                    <a:pt x="24" y="33"/>
                    <a:pt x="21" y="33"/>
                    <a:pt x="21" y="33"/>
                  </a:cubicBezTo>
                  <a:cubicBezTo>
                    <a:pt x="12" y="32"/>
                    <a:pt x="12" y="32"/>
                    <a:pt x="12" y="32"/>
                  </a:cubicBezTo>
                  <a:cubicBezTo>
                    <a:pt x="7" y="31"/>
                    <a:pt x="4" y="30"/>
                    <a:pt x="3" y="28"/>
                  </a:cubicBezTo>
                  <a:cubicBezTo>
                    <a:pt x="1" y="26"/>
                    <a:pt x="0" y="24"/>
                    <a:pt x="0" y="21"/>
                  </a:cubicBezTo>
                  <a:cubicBezTo>
                    <a:pt x="0" y="21"/>
                    <a:pt x="0" y="19"/>
                    <a:pt x="0" y="16"/>
                  </a:cubicBezTo>
                  <a:cubicBezTo>
                    <a:pt x="0" y="13"/>
                    <a:pt x="1" y="10"/>
                    <a:pt x="3" y="7"/>
                  </a:cubicBezTo>
                  <a:cubicBezTo>
                    <a:pt x="4" y="5"/>
                    <a:pt x="7" y="3"/>
                    <a:pt x="11" y="3"/>
                  </a:cubicBezTo>
                  <a:cubicBezTo>
                    <a:pt x="16" y="2"/>
                    <a:pt x="20" y="2"/>
                    <a:pt x="23" y="2"/>
                  </a:cubicBezTo>
                  <a:cubicBezTo>
                    <a:pt x="32" y="1"/>
                    <a:pt x="37" y="0"/>
                    <a:pt x="43" y="0"/>
                  </a:cubicBezTo>
                  <a:cubicBezTo>
                    <a:pt x="48" y="0"/>
                    <a:pt x="48" y="0"/>
                    <a:pt x="48" y="0"/>
                  </a:cubicBezTo>
                  <a:cubicBezTo>
                    <a:pt x="54" y="1"/>
                    <a:pt x="59" y="3"/>
                    <a:pt x="62" y="4"/>
                  </a:cubicBezTo>
                  <a:cubicBezTo>
                    <a:pt x="65" y="6"/>
                    <a:pt x="66" y="9"/>
                    <a:pt x="66" y="13"/>
                  </a:cubicBezTo>
                  <a:cubicBezTo>
                    <a:pt x="66" y="15"/>
                    <a:pt x="66" y="17"/>
                    <a:pt x="66" y="20"/>
                  </a:cubicBezTo>
                  <a:cubicBezTo>
                    <a:pt x="65" y="23"/>
                    <a:pt x="64" y="26"/>
                    <a:pt x="62" y="29"/>
                  </a:cubicBezTo>
                  <a:cubicBezTo>
                    <a:pt x="60" y="31"/>
                    <a:pt x="57" y="32"/>
                    <a:pt x="53" y="33"/>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20" name="Freeform 84">
              <a:extLst>
                <a:ext uri="{FF2B5EF4-FFF2-40B4-BE49-F238E27FC236}">
                  <a16:creationId xmlns:a16="http://schemas.microsoft.com/office/drawing/2014/main" id="{03D89CFC-3412-4CF0-BCB9-14BA1B201D3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874527">
              <a:off x="10288245" y="954724"/>
              <a:ext cx="852074" cy="892781"/>
            </a:xfrm>
            <a:custGeom>
              <a:avLst/>
              <a:gdLst>
                <a:gd name="T0" fmla="*/ 4 w 57"/>
                <a:gd name="T1" fmla="*/ 34 h 60"/>
                <a:gd name="T2" fmla="*/ 17 w 57"/>
                <a:gd name="T3" fmla="*/ 18 h 60"/>
                <a:gd name="T4" fmla="*/ 26 w 57"/>
                <a:gd name="T5" fmla="*/ 8 h 60"/>
                <a:gd name="T6" fmla="*/ 29 w 57"/>
                <a:gd name="T7" fmla="*/ 5 h 60"/>
                <a:gd name="T8" fmla="*/ 41 w 57"/>
                <a:gd name="T9" fmla="*/ 0 h 60"/>
                <a:gd name="T10" fmla="*/ 51 w 57"/>
                <a:gd name="T11" fmla="*/ 6 h 60"/>
                <a:gd name="T12" fmla="*/ 56 w 57"/>
                <a:gd name="T13" fmla="*/ 16 h 60"/>
                <a:gd name="T14" fmla="*/ 51 w 57"/>
                <a:gd name="T15" fmla="*/ 28 h 60"/>
                <a:gd name="T16" fmla="*/ 29 w 57"/>
                <a:gd name="T17" fmla="*/ 53 h 60"/>
                <a:gd name="T18" fmla="*/ 17 w 57"/>
                <a:gd name="T19" fmla="*/ 59 h 60"/>
                <a:gd name="T20" fmla="*/ 5 w 57"/>
                <a:gd name="T21" fmla="*/ 54 h 60"/>
                <a:gd name="T22" fmla="*/ 0 w 57"/>
                <a:gd name="T23" fmla="*/ 45 h 60"/>
                <a:gd name="T24" fmla="*/ 4 w 57"/>
                <a:gd name="T25"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7" h="60">
                  <a:moveTo>
                    <a:pt x="4" y="34"/>
                  </a:moveTo>
                  <a:cubicBezTo>
                    <a:pt x="5" y="33"/>
                    <a:pt x="17" y="18"/>
                    <a:pt x="17" y="18"/>
                  </a:cubicBezTo>
                  <a:cubicBezTo>
                    <a:pt x="21" y="14"/>
                    <a:pt x="24" y="10"/>
                    <a:pt x="26" y="8"/>
                  </a:cubicBezTo>
                  <a:cubicBezTo>
                    <a:pt x="29" y="5"/>
                    <a:pt x="29" y="5"/>
                    <a:pt x="29" y="5"/>
                  </a:cubicBezTo>
                  <a:cubicBezTo>
                    <a:pt x="34" y="2"/>
                    <a:pt x="38" y="0"/>
                    <a:pt x="41" y="0"/>
                  </a:cubicBezTo>
                  <a:cubicBezTo>
                    <a:pt x="44" y="1"/>
                    <a:pt x="47" y="2"/>
                    <a:pt x="51" y="6"/>
                  </a:cubicBezTo>
                  <a:cubicBezTo>
                    <a:pt x="55" y="10"/>
                    <a:pt x="57" y="13"/>
                    <a:pt x="56" y="16"/>
                  </a:cubicBezTo>
                  <a:cubicBezTo>
                    <a:pt x="56" y="19"/>
                    <a:pt x="54" y="23"/>
                    <a:pt x="51" y="28"/>
                  </a:cubicBezTo>
                  <a:cubicBezTo>
                    <a:pt x="51" y="28"/>
                    <a:pt x="33" y="48"/>
                    <a:pt x="29" y="53"/>
                  </a:cubicBezTo>
                  <a:cubicBezTo>
                    <a:pt x="25" y="57"/>
                    <a:pt x="21" y="59"/>
                    <a:pt x="17" y="59"/>
                  </a:cubicBezTo>
                  <a:cubicBezTo>
                    <a:pt x="13" y="60"/>
                    <a:pt x="9" y="58"/>
                    <a:pt x="5" y="54"/>
                  </a:cubicBezTo>
                  <a:cubicBezTo>
                    <a:pt x="2" y="51"/>
                    <a:pt x="0" y="48"/>
                    <a:pt x="0" y="45"/>
                  </a:cubicBezTo>
                  <a:cubicBezTo>
                    <a:pt x="0" y="42"/>
                    <a:pt x="2" y="38"/>
                    <a:pt x="4" y="34"/>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sp>
          <p:nvSpPr>
            <p:cNvPr id="21" name="Freeform 87">
              <a:extLst>
                <a:ext uri="{FF2B5EF4-FFF2-40B4-BE49-F238E27FC236}">
                  <a16:creationId xmlns:a16="http://schemas.microsoft.com/office/drawing/2014/main" id="{27B2BC09-FADA-48B1-ABBF-D28310E5A08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rot="20630858">
              <a:off x="10224385" y="3437261"/>
              <a:ext cx="824227" cy="881691"/>
            </a:xfrm>
            <a:custGeom>
              <a:avLst/>
              <a:gdLst>
                <a:gd name="T0" fmla="*/ 0 w 55"/>
                <a:gd name="T1" fmla="*/ 17 h 59"/>
                <a:gd name="T2" fmla="*/ 1 w 55"/>
                <a:gd name="T3" fmla="*/ 11 h 59"/>
                <a:gd name="T4" fmla="*/ 4 w 55"/>
                <a:gd name="T5" fmla="*/ 6 h 59"/>
                <a:gd name="T6" fmla="*/ 7 w 55"/>
                <a:gd name="T7" fmla="*/ 4 h 59"/>
                <a:gd name="T8" fmla="*/ 14 w 55"/>
                <a:gd name="T9" fmla="*/ 0 h 59"/>
                <a:gd name="T10" fmla="*/ 23 w 55"/>
                <a:gd name="T11" fmla="*/ 3 h 59"/>
                <a:gd name="T12" fmla="*/ 31 w 55"/>
                <a:gd name="T13" fmla="*/ 11 h 59"/>
                <a:gd name="T14" fmla="*/ 38 w 55"/>
                <a:gd name="T15" fmla="*/ 20 h 59"/>
                <a:gd name="T16" fmla="*/ 48 w 55"/>
                <a:gd name="T17" fmla="*/ 31 h 59"/>
                <a:gd name="T18" fmla="*/ 55 w 55"/>
                <a:gd name="T19" fmla="*/ 43 h 59"/>
                <a:gd name="T20" fmla="*/ 49 w 55"/>
                <a:gd name="T21" fmla="*/ 55 h 59"/>
                <a:gd name="T22" fmla="*/ 38 w 55"/>
                <a:gd name="T23" fmla="*/ 59 h 59"/>
                <a:gd name="T24" fmla="*/ 33 w 55"/>
                <a:gd name="T25" fmla="*/ 58 h 59"/>
                <a:gd name="T26" fmla="*/ 26 w 55"/>
                <a:gd name="T27" fmla="*/ 53 h 59"/>
                <a:gd name="T28" fmla="*/ 5 w 55"/>
                <a:gd name="T29" fmla="*/ 27 h 59"/>
                <a:gd name="T30" fmla="*/ 0 w 55"/>
                <a:gd name="T31" fmla="*/ 1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5" h="59">
                  <a:moveTo>
                    <a:pt x="0" y="17"/>
                  </a:moveTo>
                  <a:cubicBezTo>
                    <a:pt x="0" y="14"/>
                    <a:pt x="0" y="12"/>
                    <a:pt x="1" y="11"/>
                  </a:cubicBezTo>
                  <a:cubicBezTo>
                    <a:pt x="2" y="9"/>
                    <a:pt x="3" y="8"/>
                    <a:pt x="4" y="6"/>
                  </a:cubicBezTo>
                  <a:cubicBezTo>
                    <a:pt x="6" y="5"/>
                    <a:pt x="7" y="4"/>
                    <a:pt x="7" y="4"/>
                  </a:cubicBezTo>
                  <a:cubicBezTo>
                    <a:pt x="9" y="2"/>
                    <a:pt x="12" y="1"/>
                    <a:pt x="14" y="0"/>
                  </a:cubicBezTo>
                  <a:cubicBezTo>
                    <a:pt x="17" y="0"/>
                    <a:pt x="20" y="1"/>
                    <a:pt x="23" y="3"/>
                  </a:cubicBezTo>
                  <a:cubicBezTo>
                    <a:pt x="26" y="4"/>
                    <a:pt x="29" y="7"/>
                    <a:pt x="31" y="11"/>
                  </a:cubicBezTo>
                  <a:cubicBezTo>
                    <a:pt x="38" y="20"/>
                    <a:pt x="38" y="20"/>
                    <a:pt x="38" y="20"/>
                  </a:cubicBezTo>
                  <a:cubicBezTo>
                    <a:pt x="48" y="31"/>
                    <a:pt x="48" y="31"/>
                    <a:pt x="48" y="31"/>
                  </a:cubicBezTo>
                  <a:cubicBezTo>
                    <a:pt x="52" y="36"/>
                    <a:pt x="54" y="40"/>
                    <a:pt x="55" y="43"/>
                  </a:cubicBezTo>
                  <a:cubicBezTo>
                    <a:pt x="55" y="47"/>
                    <a:pt x="54" y="52"/>
                    <a:pt x="49" y="55"/>
                  </a:cubicBezTo>
                  <a:cubicBezTo>
                    <a:pt x="45" y="58"/>
                    <a:pt x="41" y="59"/>
                    <a:pt x="38" y="59"/>
                  </a:cubicBezTo>
                  <a:cubicBezTo>
                    <a:pt x="37" y="59"/>
                    <a:pt x="35" y="59"/>
                    <a:pt x="33" y="58"/>
                  </a:cubicBezTo>
                  <a:cubicBezTo>
                    <a:pt x="31" y="57"/>
                    <a:pt x="29" y="55"/>
                    <a:pt x="26" y="53"/>
                  </a:cubicBezTo>
                  <a:cubicBezTo>
                    <a:pt x="23" y="50"/>
                    <a:pt x="5" y="27"/>
                    <a:pt x="5" y="27"/>
                  </a:cubicBezTo>
                  <a:cubicBezTo>
                    <a:pt x="2" y="23"/>
                    <a:pt x="0" y="19"/>
                    <a:pt x="0" y="17"/>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solidFill>
                  <a:schemeClr val="accent3"/>
                </a:solidFill>
              </a:endParaRPr>
            </a:p>
          </p:txBody>
        </p:sp>
      </p:grpSp>
      <p:sp useBgFill="1">
        <p:nvSpPr>
          <p:cNvPr id="23" name="Freeform: Shape 22">
            <a:extLst>
              <a:ext uri="{FF2B5EF4-FFF2-40B4-BE49-F238E27FC236}">
                <a16:creationId xmlns:a16="http://schemas.microsoft.com/office/drawing/2014/main" id="{D277D65C-DA10-481D-B5A1-7DB78CF63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2589984"/>
            <a:ext cx="12180637" cy="4268018"/>
          </a:xfrm>
          <a:custGeom>
            <a:avLst/>
            <a:gdLst>
              <a:gd name="connsiteX0" fmla="*/ 9245089 w 12180637"/>
              <a:gd name="connsiteY0" fmla="*/ 0 h 4483555"/>
              <a:gd name="connsiteX1" fmla="*/ 10751325 w 12180637"/>
              <a:gd name="connsiteY1" fmla="*/ 78622 h 4483555"/>
              <a:gd name="connsiteX2" fmla="*/ 11353161 w 12180637"/>
              <a:gd name="connsiteY2" fmla="*/ 66474 h 4483555"/>
              <a:gd name="connsiteX3" fmla="*/ 12085768 w 12180637"/>
              <a:gd name="connsiteY3" fmla="*/ 51687 h 4483555"/>
              <a:gd name="connsiteX4" fmla="*/ 12180637 w 12180637"/>
              <a:gd name="connsiteY4" fmla="*/ 49772 h 4483555"/>
              <a:gd name="connsiteX5" fmla="*/ 12180637 w 12180637"/>
              <a:gd name="connsiteY5" fmla="*/ 4483555 h 4483555"/>
              <a:gd name="connsiteX6" fmla="*/ 0 w 12180637"/>
              <a:gd name="connsiteY6" fmla="*/ 4483555 h 4483555"/>
              <a:gd name="connsiteX7" fmla="*/ 0 w 12180637"/>
              <a:gd name="connsiteY7" fmla="*/ 109941 h 4483555"/>
              <a:gd name="connsiteX8" fmla="*/ 60108 w 12180637"/>
              <a:gd name="connsiteY8" fmla="*/ 112355 h 4483555"/>
              <a:gd name="connsiteX9" fmla="*/ 1270760 w 12180637"/>
              <a:gd name="connsiteY9" fmla="*/ 160955 h 4483555"/>
              <a:gd name="connsiteX10" fmla="*/ 2474433 w 12180637"/>
              <a:gd name="connsiteY10" fmla="*/ 136660 h 4483555"/>
              <a:gd name="connsiteX11" fmla="*/ 3226727 w 12180637"/>
              <a:gd name="connsiteY11" fmla="*/ 121475 h 4483555"/>
              <a:gd name="connsiteX12" fmla="*/ 3979023 w 12180637"/>
              <a:gd name="connsiteY12" fmla="*/ 106291 h 4483555"/>
              <a:gd name="connsiteX13" fmla="*/ 9245089 w 12180637"/>
              <a:gd name="connsiteY13" fmla="*/ 0 h 4483555"/>
              <a:gd name="connsiteX0" fmla="*/ 9245089 w 12180637"/>
              <a:gd name="connsiteY0" fmla="*/ 0 h 4483555"/>
              <a:gd name="connsiteX1" fmla="*/ 10751325 w 12180637"/>
              <a:gd name="connsiteY1" fmla="*/ 78622 h 4483555"/>
              <a:gd name="connsiteX2" fmla="*/ 11353161 w 12180637"/>
              <a:gd name="connsiteY2" fmla="*/ 66474 h 4483555"/>
              <a:gd name="connsiteX3" fmla="*/ 12085768 w 12180637"/>
              <a:gd name="connsiteY3" fmla="*/ 51687 h 4483555"/>
              <a:gd name="connsiteX4" fmla="*/ 12180637 w 12180637"/>
              <a:gd name="connsiteY4" fmla="*/ 49772 h 4483555"/>
              <a:gd name="connsiteX5" fmla="*/ 12180637 w 12180637"/>
              <a:gd name="connsiteY5" fmla="*/ 4483555 h 4483555"/>
              <a:gd name="connsiteX6" fmla="*/ 0 w 12180637"/>
              <a:gd name="connsiteY6" fmla="*/ 4483555 h 4483555"/>
              <a:gd name="connsiteX7" fmla="*/ 0 w 12180637"/>
              <a:gd name="connsiteY7" fmla="*/ 109941 h 4483555"/>
              <a:gd name="connsiteX8" fmla="*/ 60108 w 12180637"/>
              <a:gd name="connsiteY8" fmla="*/ 112355 h 4483555"/>
              <a:gd name="connsiteX9" fmla="*/ 1270760 w 12180637"/>
              <a:gd name="connsiteY9" fmla="*/ 160955 h 4483555"/>
              <a:gd name="connsiteX10" fmla="*/ 2474433 w 12180637"/>
              <a:gd name="connsiteY10" fmla="*/ 136660 h 4483555"/>
              <a:gd name="connsiteX11" fmla="*/ 3226727 w 12180637"/>
              <a:gd name="connsiteY11" fmla="*/ 121475 h 4483555"/>
              <a:gd name="connsiteX12" fmla="*/ 3979023 w 12180637"/>
              <a:gd name="connsiteY12" fmla="*/ 106291 h 4483555"/>
              <a:gd name="connsiteX13" fmla="*/ 9245089 w 12180637"/>
              <a:gd name="connsiteY13" fmla="*/ 0 h 4483555"/>
              <a:gd name="connsiteX0" fmla="*/ 9245089 w 12180637"/>
              <a:gd name="connsiteY0" fmla="*/ 0 h 4483555"/>
              <a:gd name="connsiteX1" fmla="*/ 10751325 w 12180637"/>
              <a:gd name="connsiteY1" fmla="*/ 78622 h 4483555"/>
              <a:gd name="connsiteX2" fmla="*/ 11353161 w 12180637"/>
              <a:gd name="connsiteY2" fmla="*/ 66474 h 4483555"/>
              <a:gd name="connsiteX3" fmla="*/ 12085768 w 12180637"/>
              <a:gd name="connsiteY3" fmla="*/ 51687 h 4483555"/>
              <a:gd name="connsiteX4" fmla="*/ 12180637 w 12180637"/>
              <a:gd name="connsiteY4" fmla="*/ 49772 h 4483555"/>
              <a:gd name="connsiteX5" fmla="*/ 12180637 w 12180637"/>
              <a:gd name="connsiteY5" fmla="*/ 4483555 h 4483555"/>
              <a:gd name="connsiteX6" fmla="*/ 0 w 12180637"/>
              <a:gd name="connsiteY6" fmla="*/ 4483555 h 4483555"/>
              <a:gd name="connsiteX7" fmla="*/ 0 w 12180637"/>
              <a:gd name="connsiteY7" fmla="*/ 109941 h 4483555"/>
              <a:gd name="connsiteX8" fmla="*/ 60108 w 12180637"/>
              <a:gd name="connsiteY8" fmla="*/ 112355 h 4483555"/>
              <a:gd name="connsiteX9" fmla="*/ 2474433 w 12180637"/>
              <a:gd name="connsiteY9" fmla="*/ 136660 h 4483555"/>
              <a:gd name="connsiteX10" fmla="*/ 3226727 w 12180637"/>
              <a:gd name="connsiteY10" fmla="*/ 121475 h 4483555"/>
              <a:gd name="connsiteX11" fmla="*/ 3979023 w 12180637"/>
              <a:gd name="connsiteY11" fmla="*/ 106291 h 4483555"/>
              <a:gd name="connsiteX12" fmla="*/ 9245089 w 12180637"/>
              <a:gd name="connsiteY12" fmla="*/ 0 h 4483555"/>
              <a:gd name="connsiteX0" fmla="*/ 9245089 w 12180637"/>
              <a:gd name="connsiteY0" fmla="*/ 0 h 4483555"/>
              <a:gd name="connsiteX1" fmla="*/ 10751325 w 12180637"/>
              <a:gd name="connsiteY1" fmla="*/ 78622 h 4483555"/>
              <a:gd name="connsiteX2" fmla="*/ 11353161 w 12180637"/>
              <a:gd name="connsiteY2" fmla="*/ 66474 h 4483555"/>
              <a:gd name="connsiteX3" fmla="*/ 12085768 w 12180637"/>
              <a:gd name="connsiteY3" fmla="*/ 51687 h 4483555"/>
              <a:gd name="connsiteX4" fmla="*/ 12180637 w 12180637"/>
              <a:gd name="connsiteY4" fmla="*/ 49772 h 4483555"/>
              <a:gd name="connsiteX5" fmla="*/ 12180637 w 12180637"/>
              <a:gd name="connsiteY5" fmla="*/ 4483555 h 4483555"/>
              <a:gd name="connsiteX6" fmla="*/ 0 w 12180637"/>
              <a:gd name="connsiteY6" fmla="*/ 4483555 h 4483555"/>
              <a:gd name="connsiteX7" fmla="*/ 0 w 12180637"/>
              <a:gd name="connsiteY7" fmla="*/ 109941 h 4483555"/>
              <a:gd name="connsiteX8" fmla="*/ 60108 w 12180637"/>
              <a:gd name="connsiteY8" fmla="*/ 112355 h 4483555"/>
              <a:gd name="connsiteX9" fmla="*/ 1944662 w 12180637"/>
              <a:gd name="connsiteY9" fmla="*/ 98823 h 4483555"/>
              <a:gd name="connsiteX10" fmla="*/ 3226727 w 12180637"/>
              <a:gd name="connsiteY10" fmla="*/ 121475 h 4483555"/>
              <a:gd name="connsiteX11" fmla="*/ 3979023 w 12180637"/>
              <a:gd name="connsiteY11" fmla="*/ 106291 h 4483555"/>
              <a:gd name="connsiteX12" fmla="*/ 9245089 w 12180637"/>
              <a:gd name="connsiteY12" fmla="*/ 0 h 4483555"/>
              <a:gd name="connsiteX0" fmla="*/ 9245089 w 12180637"/>
              <a:gd name="connsiteY0" fmla="*/ 0 h 4483555"/>
              <a:gd name="connsiteX1" fmla="*/ 10751325 w 12180637"/>
              <a:gd name="connsiteY1" fmla="*/ 78622 h 4483555"/>
              <a:gd name="connsiteX2" fmla="*/ 11353161 w 12180637"/>
              <a:gd name="connsiteY2" fmla="*/ 66474 h 4483555"/>
              <a:gd name="connsiteX3" fmla="*/ 12085768 w 12180637"/>
              <a:gd name="connsiteY3" fmla="*/ 51687 h 4483555"/>
              <a:gd name="connsiteX4" fmla="*/ 12180637 w 12180637"/>
              <a:gd name="connsiteY4" fmla="*/ 49772 h 4483555"/>
              <a:gd name="connsiteX5" fmla="*/ 12180637 w 12180637"/>
              <a:gd name="connsiteY5" fmla="*/ 4483555 h 4483555"/>
              <a:gd name="connsiteX6" fmla="*/ 0 w 12180637"/>
              <a:gd name="connsiteY6" fmla="*/ 4483555 h 4483555"/>
              <a:gd name="connsiteX7" fmla="*/ 0 w 12180637"/>
              <a:gd name="connsiteY7" fmla="*/ 109941 h 4483555"/>
              <a:gd name="connsiteX8" fmla="*/ 60108 w 12180637"/>
              <a:gd name="connsiteY8" fmla="*/ 112355 h 4483555"/>
              <a:gd name="connsiteX9" fmla="*/ 1944662 w 12180637"/>
              <a:gd name="connsiteY9" fmla="*/ 98823 h 4483555"/>
              <a:gd name="connsiteX10" fmla="*/ 3226727 w 12180637"/>
              <a:gd name="connsiteY10" fmla="*/ 121475 h 4483555"/>
              <a:gd name="connsiteX11" fmla="*/ 5089365 w 12180637"/>
              <a:gd name="connsiteY11" fmla="*/ 38184 h 4483555"/>
              <a:gd name="connsiteX12" fmla="*/ 9245089 w 12180637"/>
              <a:gd name="connsiteY12" fmla="*/ 0 h 4483555"/>
              <a:gd name="connsiteX0" fmla="*/ 9245089 w 12180637"/>
              <a:gd name="connsiteY0" fmla="*/ 8084 h 4491639"/>
              <a:gd name="connsiteX1" fmla="*/ 10751325 w 12180637"/>
              <a:gd name="connsiteY1" fmla="*/ 86706 h 4491639"/>
              <a:gd name="connsiteX2" fmla="*/ 11353161 w 12180637"/>
              <a:gd name="connsiteY2" fmla="*/ 74558 h 4491639"/>
              <a:gd name="connsiteX3" fmla="*/ 12085768 w 12180637"/>
              <a:gd name="connsiteY3" fmla="*/ 59771 h 4491639"/>
              <a:gd name="connsiteX4" fmla="*/ 12180637 w 12180637"/>
              <a:gd name="connsiteY4" fmla="*/ 57856 h 4491639"/>
              <a:gd name="connsiteX5" fmla="*/ 12180637 w 12180637"/>
              <a:gd name="connsiteY5" fmla="*/ 4491639 h 4491639"/>
              <a:gd name="connsiteX6" fmla="*/ 0 w 12180637"/>
              <a:gd name="connsiteY6" fmla="*/ 4491639 h 4491639"/>
              <a:gd name="connsiteX7" fmla="*/ 0 w 12180637"/>
              <a:gd name="connsiteY7" fmla="*/ 118025 h 4491639"/>
              <a:gd name="connsiteX8" fmla="*/ 60108 w 12180637"/>
              <a:gd name="connsiteY8" fmla="*/ 120439 h 4491639"/>
              <a:gd name="connsiteX9" fmla="*/ 1944662 w 12180637"/>
              <a:gd name="connsiteY9" fmla="*/ 106907 h 4491639"/>
              <a:gd name="connsiteX10" fmla="*/ 3226727 w 12180637"/>
              <a:gd name="connsiteY10" fmla="*/ 129559 h 4491639"/>
              <a:gd name="connsiteX11" fmla="*/ 5089365 w 12180637"/>
              <a:gd name="connsiteY11" fmla="*/ 46268 h 4491639"/>
              <a:gd name="connsiteX12" fmla="*/ 9245089 w 12180637"/>
              <a:gd name="connsiteY12" fmla="*/ 8084 h 4491639"/>
              <a:gd name="connsiteX0" fmla="*/ 9027375 w 12180637"/>
              <a:gd name="connsiteY0" fmla="*/ 37489 h 4452936"/>
              <a:gd name="connsiteX1" fmla="*/ 10751325 w 12180637"/>
              <a:gd name="connsiteY1" fmla="*/ 48003 h 4452936"/>
              <a:gd name="connsiteX2" fmla="*/ 11353161 w 12180637"/>
              <a:gd name="connsiteY2" fmla="*/ 35855 h 4452936"/>
              <a:gd name="connsiteX3" fmla="*/ 12085768 w 12180637"/>
              <a:gd name="connsiteY3" fmla="*/ 21068 h 4452936"/>
              <a:gd name="connsiteX4" fmla="*/ 12180637 w 12180637"/>
              <a:gd name="connsiteY4" fmla="*/ 19153 h 4452936"/>
              <a:gd name="connsiteX5" fmla="*/ 12180637 w 12180637"/>
              <a:gd name="connsiteY5" fmla="*/ 4452936 h 4452936"/>
              <a:gd name="connsiteX6" fmla="*/ 0 w 12180637"/>
              <a:gd name="connsiteY6" fmla="*/ 4452936 h 4452936"/>
              <a:gd name="connsiteX7" fmla="*/ 0 w 12180637"/>
              <a:gd name="connsiteY7" fmla="*/ 79322 h 4452936"/>
              <a:gd name="connsiteX8" fmla="*/ 60108 w 12180637"/>
              <a:gd name="connsiteY8" fmla="*/ 81736 h 4452936"/>
              <a:gd name="connsiteX9" fmla="*/ 1944662 w 12180637"/>
              <a:gd name="connsiteY9" fmla="*/ 68204 h 4452936"/>
              <a:gd name="connsiteX10" fmla="*/ 3226727 w 12180637"/>
              <a:gd name="connsiteY10" fmla="*/ 90856 h 4452936"/>
              <a:gd name="connsiteX11" fmla="*/ 5089365 w 12180637"/>
              <a:gd name="connsiteY11" fmla="*/ 7565 h 4452936"/>
              <a:gd name="connsiteX12" fmla="*/ 9027375 w 12180637"/>
              <a:gd name="connsiteY12" fmla="*/ 37489 h 4452936"/>
              <a:gd name="connsiteX0" fmla="*/ 9027375 w 12180637"/>
              <a:gd name="connsiteY0" fmla="*/ 67310 h 4482757"/>
              <a:gd name="connsiteX1" fmla="*/ 10751325 w 12180637"/>
              <a:gd name="connsiteY1" fmla="*/ 77824 h 4482757"/>
              <a:gd name="connsiteX2" fmla="*/ 11353161 w 12180637"/>
              <a:gd name="connsiteY2" fmla="*/ 65676 h 4482757"/>
              <a:gd name="connsiteX3" fmla="*/ 11360054 w 12180637"/>
              <a:gd name="connsiteY3" fmla="*/ 1004384 h 4482757"/>
              <a:gd name="connsiteX4" fmla="*/ 12180637 w 12180637"/>
              <a:gd name="connsiteY4" fmla="*/ 48974 h 4482757"/>
              <a:gd name="connsiteX5" fmla="*/ 12180637 w 12180637"/>
              <a:gd name="connsiteY5" fmla="*/ 4482757 h 4482757"/>
              <a:gd name="connsiteX6" fmla="*/ 0 w 12180637"/>
              <a:gd name="connsiteY6" fmla="*/ 4482757 h 4482757"/>
              <a:gd name="connsiteX7" fmla="*/ 0 w 12180637"/>
              <a:gd name="connsiteY7" fmla="*/ 109143 h 4482757"/>
              <a:gd name="connsiteX8" fmla="*/ 60108 w 12180637"/>
              <a:gd name="connsiteY8" fmla="*/ 111557 h 4482757"/>
              <a:gd name="connsiteX9" fmla="*/ 1944662 w 12180637"/>
              <a:gd name="connsiteY9" fmla="*/ 98025 h 4482757"/>
              <a:gd name="connsiteX10" fmla="*/ 3226727 w 12180637"/>
              <a:gd name="connsiteY10" fmla="*/ 120677 h 4482757"/>
              <a:gd name="connsiteX11" fmla="*/ 5089365 w 12180637"/>
              <a:gd name="connsiteY11" fmla="*/ 37386 h 4482757"/>
              <a:gd name="connsiteX12" fmla="*/ 9027375 w 12180637"/>
              <a:gd name="connsiteY12" fmla="*/ 67310 h 4482757"/>
              <a:gd name="connsiteX0" fmla="*/ 9027375 w 12180637"/>
              <a:gd name="connsiteY0" fmla="*/ 342299 h 4757746"/>
              <a:gd name="connsiteX1" fmla="*/ 10751325 w 12180637"/>
              <a:gd name="connsiteY1" fmla="*/ 352813 h 4757746"/>
              <a:gd name="connsiteX2" fmla="*/ 11353161 w 12180637"/>
              <a:gd name="connsiteY2" fmla="*/ 340665 h 4757746"/>
              <a:gd name="connsiteX3" fmla="*/ 12180637 w 12180637"/>
              <a:gd name="connsiteY3" fmla="*/ 323963 h 4757746"/>
              <a:gd name="connsiteX4" fmla="*/ 12180637 w 12180637"/>
              <a:gd name="connsiteY4" fmla="*/ 4757746 h 4757746"/>
              <a:gd name="connsiteX5" fmla="*/ 0 w 12180637"/>
              <a:gd name="connsiteY5" fmla="*/ 4757746 h 4757746"/>
              <a:gd name="connsiteX6" fmla="*/ 0 w 12180637"/>
              <a:gd name="connsiteY6" fmla="*/ 384132 h 4757746"/>
              <a:gd name="connsiteX7" fmla="*/ 60108 w 12180637"/>
              <a:gd name="connsiteY7" fmla="*/ 386546 h 4757746"/>
              <a:gd name="connsiteX8" fmla="*/ 1944662 w 12180637"/>
              <a:gd name="connsiteY8" fmla="*/ 373014 h 4757746"/>
              <a:gd name="connsiteX9" fmla="*/ 3226727 w 12180637"/>
              <a:gd name="connsiteY9" fmla="*/ 395666 h 4757746"/>
              <a:gd name="connsiteX10" fmla="*/ 5089365 w 12180637"/>
              <a:gd name="connsiteY10" fmla="*/ 312375 h 4757746"/>
              <a:gd name="connsiteX11" fmla="*/ 9027375 w 12180637"/>
              <a:gd name="connsiteY11" fmla="*/ 342299 h 4757746"/>
              <a:gd name="connsiteX0" fmla="*/ 9027375 w 12180637"/>
              <a:gd name="connsiteY0" fmla="*/ 337966 h 4753413"/>
              <a:gd name="connsiteX1" fmla="*/ 10751325 w 12180637"/>
              <a:gd name="connsiteY1" fmla="*/ 348480 h 4753413"/>
              <a:gd name="connsiteX2" fmla="*/ 12180637 w 12180637"/>
              <a:gd name="connsiteY2" fmla="*/ 319630 h 4753413"/>
              <a:gd name="connsiteX3" fmla="*/ 12180637 w 12180637"/>
              <a:gd name="connsiteY3" fmla="*/ 4753413 h 4753413"/>
              <a:gd name="connsiteX4" fmla="*/ 0 w 12180637"/>
              <a:gd name="connsiteY4" fmla="*/ 4753413 h 4753413"/>
              <a:gd name="connsiteX5" fmla="*/ 0 w 12180637"/>
              <a:gd name="connsiteY5" fmla="*/ 379799 h 4753413"/>
              <a:gd name="connsiteX6" fmla="*/ 60108 w 12180637"/>
              <a:gd name="connsiteY6" fmla="*/ 382213 h 4753413"/>
              <a:gd name="connsiteX7" fmla="*/ 1944662 w 12180637"/>
              <a:gd name="connsiteY7" fmla="*/ 368681 h 4753413"/>
              <a:gd name="connsiteX8" fmla="*/ 3226727 w 12180637"/>
              <a:gd name="connsiteY8" fmla="*/ 391333 h 4753413"/>
              <a:gd name="connsiteX9" fmla="*/ 5089365 w 12180637"/>
              <a:gd name="connsiteY9" fmla="*/ 308042 h 4753413"/>
              <a:gd name="connsiteX10" fmla="*/ 9027375 w 12180637"/>
              <a:gd name="connsiteY10" fmla="*/ 337966 h 4753413"/>
              <a:gd name="connsiteX0" fmla="*/ 9027375 w 12180637"/>
              <a:gd name="connsiteY0" fmla="*/ 37489 h 4452936"/>
              <a:gd name="connsiteX1" fmla="*/ 10751325 w 12180637"/>
              <a:gd name="connsiteY1" fmla="*/ 48003 h 4452936"/>
              <a:gd name="connsiteX2" fmla="*/ 12180637 w 12180637"/>
              <a:gd name="connsiteY2" fmla="*/ 19153 h 4452936"/>
              <a:gd name="connsiteX3" fmla="*/ 12180637 w 12180637"/>
              <a:gd name="connsiteY3" fmla="*/ 4452936 h 4452936"/>
              <a:gd name="connsiteX4" fmla="*/ 0 w 12180637"/>
              <a:gd name="connsiteY4" fmla="*/ 4452936 h 4452936"/>
              <a:gd name="connsiteX5" fmla="*/ 0 w 12180637"/>
              <a:gd name="connsiteY5" fmla="*/ 79322 h 4452936"/>
              <a:gd name="connsiteX6" fmla="*/ 60108 w 12180637"/>
              <a:gd name="connsiteY6" fmla="*/ 81736 h 4452936"/>
              <a:gd name="connsiteX7" fmla="*/ 1944662 w 12180637"/>
              <a:gd name="connsiteY7" fmla="*/ 68204 h 4452936"/>
              <a:gd name="connsiteX8" fmla="*/ 3226727 w 12180637"/>
              <a:gd name="connsiteY8" fmla="*/ 90856 h 4452936"/>
              <a:gd name="connsiteX9" fmla="*/ 5089365 w 12180637"/>
              <a:gd name="connsiteY9" fmla="*/ 7565 h 4452936"/>
              <a:gd name="connsiteX10" fmla="*/ 9027375 w 12180637"/>
              <a:gd name="connsiteY10" fmla="*/ 37489 h 4452936"/>
              <a:gd name="connsiteX0" fmla="*/ 9027375 w 12180637"/>
              <a:gd name="connsiteY0" fmla="*/ 35052 h 4450499"/>
              <a:gd name="connsiteX1" fmla="*/ 10540868 w 12180637"/>
              <a:gd name="connsiteY1" fmla="*/ 30432 h 4450499"/>
              <a:gd name="connsiteX2" fmla="*/ 12180637 w 12180637"/>
              <a:gd name="connsiteY2" fmla="*/ 16716 h 4450499"/>
              <a:gd name="connsiteX3" fmla="*/ 12180637 w 12180637"/>
              <a:gd name="connsiteY3" fmla="*/ 4450499 h 4450499"/>
              <a:gd name="connsiteX4" fmla="*/ 0 w 12180637"/>
              <a:gd name="connsiteY4" fmla="*/ 4450499 h 4450499"/>
              <a:gd name="connsiteX5" fmla="*/ 0 w 12180637"/>
              <a:gd name="connsiteY5" fmla="*/ 76885 h 4450499"/>
              <a:gd name="connsiteX6" fmla="*/ 60108 w 12180637"/>
              <a:gd name="connsiteY6" fmla="*/ 79299 h 4450499"/>
              <a:gd name="connsiteX7" fmla="*/ 1944662 w 12180637"/>
              <a:gd name="connsiteY7" fmla="*/ 65767 h 4450499"/>
              <a:gd name="connsiteX8" fmla="*/ 3226727 w 12180637"/>
              <a:gd name="connsiteY8" fmla="*/ 88419 h 4450499"/>
              <a:gd name="connsiteX9" fmla="*/ 5089365 w 12180637"/>
              <a:gd name="connsiteY9" fmla="*/ 5128 h 4450499"/>
              <a:gd name="connsiteX10" fmla="*/ 9027375 w 12180637"/>
              <a:gd name="connsiteY10" fmla="*/ 35052 h 4450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80637" h="4450499">
                <a:moveTo>
                  <a:pt x="9027375" y="35052"/>
                </a:moveTo>
                <a:lnTo>
                  <a:pt x="10540868" y="30432"/>
                </a:lnTo>
                <a:cubicBezTo>
                  <a:pt x="11066412" y="27376"/>
                  <a:pt x="11405389" y="-13668"/>
                  <a:pt x="12180637" y="16716"/>
                </a:cubicBezTo>
                <a:lnTo>
                  <a:pt x="12180637" y="4450499"/>
                </a:lnTo>
                <a:lnTo>
                  <a:pt x="0" y="4450499"/>
                </a:lnTo>
                <a:lnTo>
                  <a:pt x="0" y="76885"/>
                </a:lnTo>
                <a:lnTo>
                  <a:pt x="60108" y="79299"/>
                </a:lnTo>
                <a:lnTo>
                  <a:pt x="1944662" y="65767"/>
                </a:lnTo>
                <a:cubicBezTo>
                  <a:pt x="2472432" y="67287"/>
                  <a:pt x="2975962" y="93481"/>
                  <a:pt x="3226727" y="88419"/>
                </a:cubicBezTo>
                <a:lnTo>
                  <a:pt x="5089365" y="5128"/>
                </a:lnTo>
                <a:cubicBezTo>
                  <a:pt x="6092425" y="-15118"/>
                  <a:pt x="8118791" y="30835"/>
                  <a:pt x="9027375" y="35052"/>
                </a:cubicBez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2"/>
              </a:solidFill>
            </a:endParaRPr>
          </a:p>
        </p:txBody>
      </p:sp>
      <p:graphicFrame>
        <p:nvGraphicFramePr>
          <p:cNvPr id="5" name="Content Placeholder 2">
            <a:extLst>
              <a:ext uri="{FF2B5EF4-FFF2-40B4-BE49-F238E27FC236}">
                <a16:creationId xmlns:a16="http://schemas.microsoft.com/office/drawing/2014/main" id="{774E3FEF-D79C-4ECE-B76B-42A445982B76}"/>
              </a:ext>
            </a:extLst>
          </p:cNvPr>
          <p:cNvGraphicFramePr>
            <a:graphicFrameLocks noGrp="1"/>
          </p:cNvGraphicFramePr>
          <p:nvPr>
            <p:ph idx="1"/>
            <p:extLst>
              <p:ext uri="{D42A27DB-BD31-4B8C-83A1-F6EECF244321}">
                <p14:modId xmlns:p14="http://schemas.microsoft.com/office/powerpoint/2010/main" val="1526603883"/>
              </p:ext>
            </p:extLst>
          </p:nvPr>
        </p:nvGraphicFramePr>
        <p:xfrm>
          <a:off x="720725" y="1407862"/>
          <a:ext cx="10728325" cy="47214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48255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52E2836-9095-4D3C-85DB-A013CBD513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92B8916-626C-4C83-B808-82B7DF02CA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14DAEE6D-D7E7-4E31-9E45-96B6E2F6E0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4896809 h 6858000"/>
              <a:gd name="connsiteX3" fmla="*/ 12035397 w 12192000"/>
              <a:gd name="connsiteY3" fmla="*/ 5061653 h 6858000"/>
              <a:gd name="connsiteX4" fmla="*/ 9984875 w 12192000"/>
              <a:gd name="connsiteY4" fmla="*/ 6788992 h 6858000"/>
              <a:gd name="connsiteX5" fmla="*/ 9851219 w 12192000"/>
              <a:gd name="connsiteY5" fmla="*/ 6858000 h 6858000"/>
              <a:gd name="connsiteX6" fmla="*/ 3573504 w 12192000"/>
              <a:gd name="connsiteY6" fmla="*/ 6858000 h 6858000"/>
              <a:gd name="connsiteX7" fmla="*/ 3556746 w 12192000"/>
              <a:gd name="connsiteY7" fmla="*/ 6850756 h 6858000"/>
              <a:gd name="connsiteX8" fmla="*/ 3261231 w 12192000"/>
              <a:gd name="connsiteY8" fmla="*/ 6719645 h 6858000"/>
              <a:gd name="connsiteX9" fmla="*/ 956496 w 12192000"/>
              <a:gd name="connsiteY9" fmla="*/ 4131559 h 6858000"/>
              <a:gd name="connsiteX10" fmla="*/ 26515 w 12192000"/>
              <a:gd name="connsiteY10" fmla="*/ 2316866 h 6858000"/>
              <a:gd name="connsiteX11" fmla="*/ 0 w 12192000"/>
              <a:gd name="connsiteY11" fmla="*/ 2231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92000" h="6858000">
                <a:moveTo>
                  <a:pt x="0" y="0"/>
                </a:moveTo>
                <a:lnTo>
                  <a:pt x="12192000" y="0"/>
                </a:lnTo>
                <a:lnTo>
                  <a:pt x="12192000" y="4896809"/>
                </a:lnTo>
                <a:lnTo>
                  <a:pt x="12035397" y="5061653"/>
                </a:lnTo>
                <a:cubicBezTo>
                  <a:pt x="11302532" y="5870430"/>
                  <a:pt x="10648639" y="6426464"/>
                  <a:pt x="9984875" y="6788992"/>
                </a:cubicBezTo>
                <a:lnTo>
                  <a:pt x="9851219" y="6858000"/>
                </a:lnTo>
                <a:lnTo>
                  <a:pt x="3573504" y="6858000"/>
                </a:lnTo>
                <a:lnTo>
                  <a:pt x="3556746" y="6850756"/>
                </a:lnTo>
                <a:cubicBezTo>
                  <a:pt x="3450765" y="6804314"/>
                  <a:pt x="3352207" y="6760084"/>
                  <a:pt x="3261231" y="6719645"/>
                </a:cubicBezTo>
                <a:cubicBezTo>
                  <a:pt x="2573854" y="6234379"/>
                  <a:pt x="1765175" y="5425602"/>
                  <a:pt x="956496" y="4131559"/>
                </a:cubicBezTo>
                <a:cubicBezTo>
                  <a:pt x="552156" y="3565416"/>
                  <a:pt x="238793" y="2958833"/>
                  <a:pt x="26515" y="2316866"/>
                </a:cubicBezTo>
                <a:lnTo>
                  <a:pt x="0" y="2231000"/>
                </a:lnTo>
                <a:close/>
              </a:path>
            </a:pathLst>
          </a:custGeom>
          <a:ln>
            <a:noFill/>
          </a:ln>
        </p:spPr>
        <p:txBody>
          <a:bodyPr vert="horz" wrap="square" lIns="91440" tIns="45720" rIns="91440" bIns="45720" numCol="1" anchor="t" anchorCtr="0" compatLnSpc="1">
            <a:prstTxWarp prst="textNoShape">
              <a:avLst/>
            </a:prstTxWarp>
            <a:noAutofit/>
          </a:bodyPr>
          <a:lstStyle/>
          <a:p>
            <a:endParaRPr lang="en-US"/>
          </a:p>
        </p:txBody>
      </p:sp>
      <p:sp>
        <p:nvSpPr>
          <p:cNvPr id="2" name="Title 1">
            <a:extLst>
              <a:ext uri="{FF2B5EF4-FFF2-40B4-BE49-F238E27FC236}">
                <a16:creationId xmlns:a16="http://schemas.microsoft.com/office/drawing/2014/main" id="{8FEBE23C-9357-405B-A21B-A06B901C2C4A}"/>
              </a:ext>
            </a:extLst>
          </p:cNvPr>
          <p:cNvSpPr>
            <a:spLocks noGrp="1"/>
          </p:cNvSpPr>
          <p:nvPr>
            <p:ph type="title"/>
          </p:nvPr>
        </p:nvSpPr>
        <p:spPr>
          <a:xfrm>
            <a:off x="720000" y="619201"/>
            <a:ext cx="3095626" cy="3238964"/>
          </a:xfrm>
        </p:spPr>
        <p:txBody>
          <a:bodyPr>
            <a:normAutofit/>
          </a:bodyPr>
          <a:lstStyle/>
          <a:p>
            <a:r>
              <a:rPr lang="en-US" dirty="0"/>
              <a:t>RESPA and Referrals</a:t>
            </a:r>
          </a:p>
        </p:txBody>
      </p:sp>
      <p:sp>
        <p:nvSpPr>
          <p:cNvPr id="14" name="Freeform 10">
            <a:extLst>
              <a:ext uri="{FF2B5EF4-FFF2-40B4-BE49-F238E27FC236}">
                <a16:creationId xmlns:a16="http://schemas.microsoft.com/office/drawing/2014/main" id="{5D976E54-F014-4833-9EB7-2588113E1C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5824556">
            <a:off x="607106" y="4045531"/>
            <a:ext cx="2158648" cy="2020521"/>
          </a:xfrm>
          <a:custGeom>
            <a:avLst/>
            <a:gdLst>
              <a:gd name="T0" fmla="*/ 43 w 250"/>
              <a:gd name="T1" fmla="*/ 167 h 234"/>
              <a:gd name="T2" fmla="*/ 70 w 250"/>
              <a:gd name="T3" fmla="*/ 133 h 234"/>
              <a:gd name="T4" fmla="*/ 48 w 250"/>
              <a:gd name="T5" fmla="*/ 134 h 234"/>
              <a:gd name="T6" fmla="*/ 19 w 250"/>
              <a:gd name="T7" fmla="*/ 130 h 234"/>
              <a:gd name="T8" fmla="*/ 6 w 250"/>
              <a:gd name="T9" fmla="*/ 123 h 234"/>
              <a:gd name="T10" fmla="*/ 1 w 250"/>
              <a:gd name="T11" fmla="*/ 103 h 234"/>
              <a:gd name="T12" fmla="*/ 11 w 250"/>
              <a:gd name="T13" fmla="*/ 81 h 234"/>
              <a:gd name="T14" fmla="*/ 23 w 250"/>
              <a:gd name="T15" fmla="*/ 76 h 234"/>
              <a:gd name="T16" fmla="*/ 81 w 250"/>
              <a:gd name="T17" fmla="*/ 78 h 234"/>
              <a:gd name="T18" fmla="*/ 65 w 250"/>
              <a:gd name="T19" fmla="*/ 49 h 234"/>
              <a:gd name="T20" fmla="*/ 57 w 250"/>
              <a:gd name="T21" fmla="*/ 27 h 234"/>
              <a:gd name="T22" fmla="*/ 67 w 250"/>
              <a:gd name="T23" fmla="*/ 12 h 234"/>
              <a:gd name="T24" fmla="*/ 85 w 250"/>
              <a:gd name="T25" fmla="*/ 1 h 234"/>
              <a:gd name="T26" fmla="*/ 101 w 250"/>
              <a:gd name="T27" fmla="*/ 8 h 234"/>
              <a:gd name="T28" fmla="*/ 107 w 250"/>
              <a:gd name="T29" fmla="*/ 15 h 234"/>
              <a:gd name="T30" fmla="*/ 120 w 250"/>
              <a:gd name="T31" fmla="*/ 37 h 234"/>
              <a:gd name="T32" fmla="*/ 131 w 250"/>
              <a:gd name="T33" fmla="*/ 60 h 234"/>
              <a:gd name="T34" fmla="*/ 164 w 250"/>
              <a:gd name="T35" fmla="*/ 25 h 234"/>
              <a:gd name="T36" fmla="*/ 187 w 250"/>
              <a:gd name="T37" fmla="*/ 11 h 234"/>
              <a:gd name="T38" fmla="*/ 205 w 250"/>
              <a:gd name="T39" fmla="*/ 19 h 234"/>
              <a:gd name="T40" fmla="*/ 214 w 250"/>
              <a:gd name="T41" fmla="*/ 34 h 234"/>
              <a:gd name="T42" fmla="*/ 203 w 250"/>
              <a:gd name="T43" fmla="*/ 57 h 234"/>
              <a:gd name="T44" fmla="*/ 166 w 250"/>
              <a:gd name="T45" fmla="*/ 100 h 234"/>
              <a:gd name="T46" fmla="*/ 217 w 250"/>
              <a:gd name="T47" fmla="*/ 98 h 234"/>
              <a:gd name="T48" fmla="*/ 244 w 250"/>
              <a:gd name="T49" fmla="*/ 104 h 234"/>
              <a:gd name="T50" fmla="*/ 249 w 250"/>
              <a:gd name="T51" fmla="*/ 115 h 234"/>
              <a:gd name="T52" fmla="*/ 247 w 250"/>
              <a:gd name="T53" fmla="*/ 129 h 234"/>
              <a:gd name="T54" fmla="*/ 245 w 250"/>
              <a:gd name="T55" fmla="*/ 134 h 234"/>
              <a:gd name="T56" fmla="*/ 241 w 250"/>
              <a:gd name="T57" fmla="*/ 141 h 234"/>
              <a:gd name="T58" fmla="*/ 227 w 250"/>
              <a:gd name="T59" fmla="*/ 147 h 234"/>
              <a:gd name="T60" fmla="*/ 187 w 250"/>
              <a:gd name="T61" fmla="*/ 151 h 234"/>
              <a:gd name="T62" fmla="*/ 160 w 250"/>
              <a:gd name="T63" fmla="*/ 148 h 234"/>
              <a:gd name="T64" fmla="*/ 168 w 250"/>
              <a:gd name="T65" fmla="*/ 168 h 234"/>
              <a:gd name="T66" fmla="*/ 176 w 250"/>
              <a:gd name="T67" fmla="*/ 194 h 234"/>
              <a:gd name="T68" fmla="*/ 176 w 250"/>
              <a:gd name="T69" fmla="*/ 211 h 234"/>
              <a:gd name="T70" fmla="*/ 170 w 250"/>
              <a:gd name="T71" fmla="*/ 221 h 234"/>
              <a:gd name="T72" fmla="*/ 156 w 250"/>
              <a:gd name="T73" fmla="*/ 230 h 234"/>
              <a:gd name="T74" fmla="*/ 130 w 250"/>
              <a:gd name="T75" fmla="*/ 226 h 234"/>
              <a:gd name="T76" fmla="*/ 122 w 250"/>
              <a:gd name="T77" fmla="*/ 213 h 234"/>
              <a:gd name="T78" fmla="*/ 110 w 250"/>
              <a:gd name="T79" fmla="*/ 169 h 234"/>
              <a:gd name="T80" fmla="*/ 92 w 250"/>
              <a:gd name="T81" fmla="*/ 192 h 234"/>
              <a:gd name="T82" fmla="*/ 87 w 250"/>
              <a:gd name="T83" fmla="*/ 197 h 234"/>
              <a:gd name="T84" fmla="*/ 84 w 250"/>
              <a:gd name="T85" fmla="*/ 201 h 234"/>
              <a:gd name="T86" fmla="*/ 65 w 250"/>
              <a:gd name="T87" fmla="*/ 212 h 234"/>
              <a:gd name="T88" fmla="*/ 50 w 250"/>
              <a:gd name="T89" fmla="*/ 204 h 234"/>
              <a:gd name="T90" fmla="*/ 44 w 250"/>
              <a:gd name="T91" fmla="*/ 198 h 234"/>
              <a:gd name="T92" fmla="*/ 38 w 250"/>
              <a:gd name="T93" fmla="*/ 185 h 234"/>
              <a:gd name="T94" fmla="*/ 43 w 250"/>
              <a:gd name="T95" fmla="*/ 167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0" h="234">
                <a:moveTo>
                  <a:pt x="43" y="167"/>
                </a:moveTo>
                <a:cubicBezTo>
                  <a:pt x="70" y="133"/>
                  <a:pt x="70" y="133"/>
                  <a:pt x="70" y="133"/>
                </a:cubicBezTo>
                <a:cubicBezTo>
                  <a:pt x="60" y="134"/>
                  <a:pt x="61" y="134"/>
                  <a:pt x="48" y="134"/>
                </a:cubicBezTo>
                <a:cubicBezTo>
                  <a:pt x="34" y="133"/>
                  <a:pt x="24" y="132"/>
                  <a:pt x="19" y="130"/>
                </a:cubicBezTo>
                <a:cubicBezTo>
                  <a:pt x="13" y="128"/>
                  <a:pt x="9" y="126"/>
                  <a:pt x="6" y="123"/>
                </a:cubicBezTo>
                <a:cubicBezTo>
                  <a:pt x="1" y="119"/>
                  <a:pt x="0" y="112"/>
                  <a:pt x="1" y="103"/>
                </a:cubicBezTo>
                <a:cubicBezTo>
                  <a:pt x="2" y="93"/>
                  <a:pt x="6" y="86"/>
                  <a:pt x="11" y="81"/>
                </a:cubicBezTo>
                <a:cubicBezTo>
                  <a:pt x="15" y="77"/>
                  <a:pt x="18" y="76"/>
                  <a:pt x="23" y="76"/>
                </a:cubicBezTo>
                <a:cubicBezTo>
                  <a:pt x="81" y="78"/>
                  <a:pt x="81" y="78"/>
                  <a:pt x="81" y="78"/>
                </a:cubicBezTo>
                <a:cubicBezTo>
                  <a:pt x="65" y="49"/>
                  <a:pt x="65" y="49"/>
                  <a:pt x="65" y="49"/>
                </a:cubicBezTo>
                <a:cubicBezTo>
                  <a:pt x="58" y="40"/>
                  <a:pt x="56" y="33"/>
                  <a:pt x="57" y="27"/>
                </a:cubicBezTo>
                <a:cubicBezTo>
                  <a:pt x="58" y="21"/>
                  <a:pt x="62" y="16"/>
                  <a:pt x="67" y="12"/>
                </a:cubicBezTo>
                <a:cubicBezTo>
                  <a:pt x="74" y="6"/>
                  <a:pt x="80" y="2"/>
                  <a:pt x="85" y="1"/>
                </a:cubicBezTo>
                <a:cubicBezTo>
                  <a:pt x="90" y="0"/>
                  <a:pt x="95" y="2"/>
                  <a:pt x="101" y="8"/>
                </a:cubicBezTo>
                <a:cubicBezTo>
                  <a:pt x="104" y="11"/>
                  <a:pt x="106" y="13"/>
                  <a:pt x="107" y="15"/>
                </a:cubicBezTo>
                <a:cubicBezTo>
                  <a:pt x="110" y="19"/>
                  <a:pt x="112" y="20"/>
                  <a:pt x="120" y="37"/>
                </a:cubicBezTo>
                <a:cubicBezTo>
                  <a:pt x="129" y="55"/>
                  <a:pt x="128" y="51"/>
                  <a:pt x="131" y="60"/>
                </a:cubicBezTo>
                <a:cubicBezTo>
                  <a:pt x="164" y="25"/>
                  <a:pt x="164" y="25"/>
                  <a:pt x="164" y="25"/>
                </a:cubicBezTo>
                <a:cubicBezTo>
                  <a:pt x="173" y="16"/>
                  <a:pt x="180" y="11"/>
                  <a:pt x="187" y="11"/>
                </a:cubicBezTo>
                <a:cubicBezTo>
                  <a:pt x="193" y="10"/>
                  <a:pt x="200" y="13"/>
                  <a:pt x="205" y="19"/>
                </a:cubicBezTo>
                <a:cubicBezTo>
                  <a:pt x="210" y="24"/>
                  <a:pt x="213" y="29"/>
                  <a:pt x="214" y="34"/>
                </a:cubicBezTo>
                <a:cubicBezTo>
                  <a:pt x="214" y="39"/>
                  <a:pt x="211" y="47"/>
                  <a:pt x="203" y="57"/>
                </a:cubicBezTo>
                <a:cubicBezTo>
                  <a:pt x="166" y="100"/>
                  <a:pt x="166" y="100"/>
                  <a:pt x="166" y="100"/>
                </a:cubicBezTo>
                <a:cubicBezTo>
                  <a:pt x="217" y="98"/>
                  <a:pt x="217" y="98"/>
                  <a:pt x="217" y="98"/>
                </a:cubicBezTo>
                <a:cubicBezTo>
                  <a:pt x="229" y="96"/>
                  <a:pt x="238" y="98"/>
                  <a:pt x="244" y="104"/>
                </a:cubicBezTo>
                <a:cubicBezTo>
                  <a:pt x="247" y="107"/>
                  <a:pt x="249" y="111"/>
                  <a:pt x="249" y="115"/>
                </a:cubicBezTo>
                <a:cubicBezTo>
                  <a:pt x="250" y="120"/>
                  <a:pt x="249" y="124"/>
                  <a:pt x="247" y="129"/>
                </a:cubicBezTo>
                <a:cubicBezTo>
                  <a:pt x="247" y="130"/>
                  <a:pt x="246" y="132"/>
                  <a:pt x="245" y="134"/>
                </a:cubicBezTo>
                <a:cubicBezTo>
                  <a:pt x="244" y="137"/>
                  <a:pt x="243" y="140"/>
                  <a:pt x="241" y="141"/>
                </a:cubicBezTo>
                <a:cubicBezTo>
                  <a:pt x="239" y="144"/>
                  <a:pt x="234" y="146"/>
                  <a:pt x="227" y="147"/>
                </a:cubicBezTo>
                <a:cubicBezTo>
                  <a:pt x="221" y="149"/>
                  <a:pt x="207" y="150"/>
                  <a:pt x="187" y="151"/>
                </a:cubicBezTo>
                <a:cubicBezTo>
                  <a:pt x="175" y="152"/>
                  <a:pt x="161" y="148"/>
                  <a:pt x="160" y="148"/>
                </a:cubicBezTo>
                <a:cubicBezTo>
                  <a:pt x="161" y="151"/>
                  <a:pt x="165" y="161"/>
                  <a:pt x="168" y="168"/>
                </a:cubicBezTo>
                <a:cubicBezTo>
                  <a:pt x="168" y="171"/>
                  <a:pt x="173" y="181"/>
                  <a:pt x="176" y="194"/>
                </a:cubicBezTo>
                <a:cubicBezTo>
                  <a:pt x="179" y="206"/>
                  <a:pt x="176" y="203"/>
                  <a:pt x="176" y="211"/>
                </a:cubicBezTo>
                <a:cubicBezTo>
                  <a:pt x="176" y="214"/>
                  <a:pt x="174" y="217"/>
                  <a:pt x="170" y="221"/>
                </a:cubicBezTo>
                <a:cubicBezTo>
                  <a:pt x="166" y="226"/>
                  <a:pt x="161" y="228"/>
                  <a:pt x="156" y="230"/>
                </a:cubicBezTo>
                <a:cubicBezTo>
                  <a:pt x="147" y="234"/>
                  <a:pt x="137" y="233"/>
                  <a:pt x="130" y="226"/>
                </a:cubicBezTo>
                <a:cubicBezTo>
                  <a:pt x="127" y="223"/>
                  <a:pt x="125" y="219"/>
                  <a:pt x="122" y="213"/>
                </a:cubicBezTo>
                <a:cubicBezTo>
                  <a:pt x="118" y="188"/>
                  <a:pt x="117" y="189"/>
                  <a:pt x="110" y="169"/>
                </a:cubicBezTo>
                <a:cubicBezTo>
                  <a:pt x="92" y="192"/>
                  <a:pt x="92" y="192"/>
                  <a:pt x="92" y="192"/>
                </a:cubicBezTo>
                <a:cubicBezTo>
                  <a:pt x="90" y="193"/>
                  <a:pt x="88" y="195"/>
                  <a:pt x="87" y="197"/>
                </a:cubicBezTo>
                <a:cubicBezTo>
                  <a:pt x="86" y="198"/>
                  <a:pt x="85" y="200"/>
                  <a:pt x="84" y="201"/>
                </a:cubicBezTo>
                <a:cubicBezTo>
                  <a:pt x="76" y="209"/>
                  <a:pt x="70" y="212"/>
                  <a:pt x="65" y="212"/>
                </a:cubicBezTo>
                <a:cubicBezTo>
                  <a:pt x="60" y="211"/>
                  <a:pt x="55" y="209"/>
                  <a:pt x="50" y="204"/>
                </a:cubicBezTo>
                <a:cubicBezTo>
                  <a:pt x="50" y="203"/>
                  <a:pt x="48" y="202"/>
                  <a:pt x="44" y="198"/>
                </a:cubicBezTo>
                <a:cubicBezTo>
                  <a:pt x="41" y="195"/>
                  <a:pt x="39" y="191"/>
                  <a:pt x="38" y="185"/>
                </a:cubicBezTo>
                <a:cubicBezTo>
                  <a:pt x="37" y="179"/>
                  <a:pt x="39" y="173"/>
                  <a:pt x="43" y="167"/>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39583AA9-BC10-4AB2-94E6-1062F985512B}"/>
              </a:ext>
            </a:extLst>
          </p:cNvPr>
          <p:cNvSpPr>
            <a:spLocks noGrp="1"/>
          </p:cNvSpPr>
          <p:nvPr>
            <p:ph idx="1"/>
          </p:nvPr>
        </p:nvSpPr>
        <p:spPr>
          <a:xfrm>
            <a:off x="4548188" y="633600"/>
            <a:ext cx="6900137" cy="5135374"/>
          </a:xfrm>
        </p:spPr>
        <p:txBody>
          <a:bodyPr>
            <a:normAutofit/>
          </a:bodyPr>
          <a:lstStyle/>
          <a:p>
            <a:pPr>
              <a:lnSpc>
                <a:spcPct val="110000"/>
              </a:lnSpc>
            </a:pPr>
            <a:r>
              <a:rPr lang="en-US" sz="1700" dirty="0"/>
              <a:t>What is a thing of value?</a:t>
            </a:r>
          </a:p>
          <a:p>
            <a:pPr>
              <a:lnSpc>
                <a:spcPct val="110000"/>
              </a:lnSpc>
            </a:pPr>
            <a:r>
              <a:rPr lang="en-US" sz="1700" dirty="0"/>
              <a:t>Is a closing gift the same as a referral fee?</a:t>
            </a:r>
          </a:p>
          <a:p>
            <a:pPr>
              <a:lnSpc>
                <a:spcPct val="110000"/>
              </a:lnSpc>
            </a:pPr>
            <a:r>
              <a:rPr lang="en-US" sz="1700" dirty="0"/>
              <a:t>Is a Referral Fee the same thing as a Rebate?</a:t>
            </a:r>
          </a:p>
          <a:p>
            <a:pPr>
              <a:lnSpc>
                <a:spcPct val="110000"/>
              </a:lnSpc>
            </a:pPr>
            <a:endParaRPr lang="en-US" sz="1700" dirty="0"/>
          </a:p>
          <a:p>
            <a:pPr>
              <a:lnSpc>
                <a:spcPct val="110000"/>
              </a:lnSpc>
              <a:buFont typeface="Wingdings" panose="05000000000000000000" pitchFamily="2" charset="2"/>
              <a:buChar char="ü"/>
            </a:pPr>
            <a:r>
              <a:rPr lang="en-US" sz="1700" dirty="0"/>
              <a:t>YES – You are my client and I want to give you a gift as a thanks for YOUR business. Along with the gift, I send a note that says I always appreciate your referrals. </a:t>
            </a:r>
          </a:p>
          <a:p>
            <a:pPr>
              <a:lnSpc>
                <a:spcPct val="110000"/>
              </a:lnSpc>
              <a:buFont typeface="Wingdings" panose="05000000000000000000" pitchFamily="2" charset="2"/>
              <a:buChar char="ü"/>
            </a:pPr>
            <a:r>
              <a:rPr lang="en-US" sz="1700" dirty="0"/>
              <a:t>YES - You are my client who referred a friend to me, and I have sent you a Thank You card to acknowledge how much I appreciate the referral. </a:t>
            </a:r>
          </a:p>
          <a:p>
            <a:pPr>
              <a:lnSpc>
                <a:spcPct val="110000"/>
              </a:lnSpc>
              <a:buFont typeface="Avenir Next LT Pro" panose="020B0504020202020204" pitchFamily="34" charset="0"/>
              <a:buChar char="X"/>
            </a:pPr>
            <a:r>
              <a:rPr lang="en-US" sz="1700" dirty="0"/>
              <a:t>NO – I want to give my clients money or a gift for referring their friends and family to me.</a:t>
            </a:r>
          </a:p>
          <a:p>
            <a:pPr>
              <a:lnSpc>
                <a:spcPct val="110000"/>
              </a:lnSpc>
              <a:buFont typeface="Avenir Next LT Pro" panose="020B0504020202020204" pitchFamily="34" charset="0"/>
              <a:buChar char="X"/>
            </a:pPr>
            <a:r>
              <a:rPr lang="en-US" sz="1700" dirty="0"/>
              <a:t>NO – I want to enter all my clients who have referred business into a raffle for a free trip.</a:t>
            </a:r>
          </a:p>
          <a:p>
            <a:pPr>
              <a:lnSpc>
                <a:spcPct val="110000"/>
              </a:lnSpc>
            </a:pPr>
            <a:endParaRPr lang="en-US" sz="1700" dirty="0"/>
          </a:p>
        </p:txBody>
      </p:sp>
    </p:spTree>
    <p:extLst>
      <p:ext uri="{BB962C8B-B14F-4D97-AF65-F5344CB8AC3E}">
        <p14:creationId xmlns:p14="http://schemas.microsoft.com/office/powerpoint/2010/main" val="879529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73AA7E-FB13-4C7C-BE86-ECAD9E5904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6EC153-DED3-475F-9AE0-D69887DF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A8756A1B-6950-48DF-9439-2314515C37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0"/>
            <a:ext cx="4789061" cy="6858000"/>
          </a:xfrm>
          <a:custGeom>
            <a:avLst/>
            <a:gdLst>
              <a:gd name="connsiteX0" fmla="*/ 0 w 4789061"/>
              <a:gd name="connsiteY0" fmla="*/ 0 h 6858000"/>
              <a:gd name="connsiteX1" fmla="*/ 4248416 w 4789061"/>
              <a:gd name="connsiteY1" fmla="*/ 0 h 6858000"/>
              <a:gd name="connsiteX2" fmla="*/ 4442571 w 4789061"/>
              <a:gd name="connsiteY2" fmla="*/ 413260 h 6858000"/>
              <a:gd name="connsiteX3" fmla="*/ 4652176 w 4789061"/>
              <a:gd name="connsiteY3" fmla="*/ 4153439 h 6858000"/>
              <a:gd name="connsiteX4" fmla="*/ 3478386 w 4789061"/>
              <a:gd name="connsiteY4" fmla="*/ 6758958 h 6858000"/>
              <a:gd name="connsiteX5" fmla="*/ 3423920 w 4789061"/>
              <a:gd name="connsiteY5" fmla="*/ 6858000 h 6858000"/>
              <a:gd name="connsiteX6" fmla="*/ 0 w 478906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89061" h="6858000">
                <a:moveTo>
                  <a:pt x="0" y="0"/>
                </a:moveTo>
                <a:lnTo>
                  <a:pt x="4248416" y="0"/>
                </a:lnTo>
                <a:lnTo>
                  <a:pt x="4442571" y="413260"/>
                </a:lnTo>
                <a:cubicBezTo>
                  <a:pt x="5071387" y="1505896"/>
                  <a:pt x="4652176" y="3775219"/>
                  <a:pt x="4652176" y="4153439"/>
                </a:cubicBezTo>
                <a:cubicBezTo>
                  <a:pt x="4652176" y="5624297"/>
                  <a:pt x="3855675" y="6170615"/>
                  <a:pt x="3478386" y="6758958"/>
                </a:cubicBezTo>
                <a:lnTo>
                  <a:pt x="3423920" y="6858000"/>
                </a:lnTo>
                <a:lnTo>
                  <a:pt x="0" y="6858000"/>
                </a:lnTo>
                <a:close/>
              </a:path>
            </a:pathLst>
          </a:custGeom>
          <a:solidFill>
            <a:schemeClr val="bg2"/>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2" name="Title 1">
            <a:extLst>
              <a:ext uri="{FF2B5EF4-FFF2-40B4-BE49-F238E27FC236}">
                <a16:creationId xmlns:a16="http://schemas.microsoft.com/office/drawing/2014/main" id="{841A4978-8FC6-47BD-95A7-2F74E324803F}"/>
              </a:ext>
            </a:extLst>
          </p:cNvPr>
          <p:cNvSpPr>
            <a:spLocks noGrp="1"/>
          </p:cNvSpPr>
          <p:nvPr>
            <p:ph type="title"/>
          </p:nvPr>
        </p:nvSpPr>
        <p:spPr>
          <a:xfrm>
            <a:off x="720000" y="619200"/>
            <a:ext cx="3095626" cy="3241599"/>
          </a:xfrm>
        </p:spPr>
        <p:txBody>
          <a:bodyPr>
            <a:normAutofit/>
          </a:bodyPr>
          <a:lstStyle/>
          <a:p>
            <a:r>
              <a:rPr lang="en-US" dirty="0"/>
              <a:t>Prohibition Against Kickbacks and Unearned Fees</a:t>
            </a:r>
          </a:p>
        </p:txBody>
      </p:sp>
      <p:sp>
        <p:nvSpPr>
          <p:cNvPr id="14" name="Freeform 10">
            <a:extLst>
              <a:ext uri="{FF2B5EF4-FFF2-40B4-BE49-F238E27FC236}">
                <a16:creationId xmlns:a16="http://schemas.microsoft.com/office/drawing/2014/main" id="{F85A6BBD-7399-450C-8FA5-F8AE24156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4394617">
            <a:off x="2970833" y="4308884"/>
            <a:ext cx="2069886" cy="1937439"/>
          </a:xfrm>
          <a:custGeom>
            <a:avLst/>
            <a:gdLst>
              <a:gd name="T0" fmla="*/ 43 w 250"/>
              <a:gd name="T1" fmla="*/ 167 h 234"/>
              <a:gd name="T2" fmla="*/ 70 w 250"/>
              <a:gd name="T3" fmla="*/ 133 h 234"/>
              <a:gd name="T4" fmla="*/ 48 w 250"/>
              <a:gd name="T5" fmla="*/ 134 h 234"/>
              <a:gd name="T6" fmla="*/ 19 w 250"/>
              <a:gd name="T7" fmla="*/ 130 h 234"/>
              <a:gd name="T8" fmla="*/ 6 w 250"/>
              <a:gd name="T9" fmla="*/ 123 h 234"/>
              <a:gd name="T10" fmla="*/ 1 w 250"/>
              <a:gd name="T11" fmla="*/ 103 h 234"/>
              <a:gd name="T12" fmla="*/ 11 w 250"/>
              <a:gd name="T13" fmla="*/ 81 h 234"/>
              <a:gd name="T14" fmla="*/ 23 w 250"/>
              <a:gd name="T15" fmla="*/ 76 h 234"/>
              <a:gd name="T16" fmla="*/ 81 w 250"/>
              <a:gd name="T17" fmla="*/ 78 h 234"/>
              <a:gd name="T18" fmla="*/ 65 w 250"/>
              <a:gd name="T19" fmla="*/ 49 h 234"/>
              <a:gd name="T20" fmla="*/ 57 w 250"/>
              <a:gd name="T21" fmla="*/ 27 h 234"/>
              <a:gd name="T22" fmla="*/ 67 w 250"/>
              <a:gd name="T23" fmla="*/ 12 h 234"/>
              <a:gd name="T24" fmla="*/ 85 w 250"/>
              <a:gd name="T25" fmla="*/ 1 h 234"/>
              <a:gd name="T26" fmla="*/ 101 w 250"/>
              <a:gd name="T27" fmla="*/ 8 h 234"/>
              <a:gd name="T28" fmla="*/ 107 w 250"/>
              <a:gd name="T29" fmla="*/ 15 h 234"/>
              <a:gd name="T30" fmla="*/ 120 w 250"/>
              <a:gd name="T31" fmla="*/ 37 h 234"/>
              <a:gd name="T32" fmla="*/ 131 w 250"/>
              <a:gd name="T33" fmla="*/ 60 h 234"/>
              <a:gd name="T34" fmla="*/ 164 w 250"/>
              <a:gd name="T35" fmla="*/ 25 h 234"/>
              <a:gd name="T36" fmla="*/ 187 w 250"/>
              <a:gd name="T37" fmla="*/ 11 h 234"/>
              <a:gd name="T38" fmla="*/ 205 w 250"/>
              <a:gd name="T39" fmla="*/ 19 h 234"/>
              <a:gd name="T40" fmla="*/ 214 w 250"/>
              <a:gd name="T41" fmla="*/ 34 h 234"/>
              <a:gd name="T42" fmla="*/ 203 w 250"/>
              <a:gd name="T43" fmla="*/ 57 h 234"/>
              <a:gd name="T44" fmla="*/ 166 w 250"/>
              <a:gd name="T45" fmla="*/ 100 h 234"/>
              <a:gd name="T46" fmla="*/ 217 w 250"/>
              <a:gd name="T47" fmla="*/ 98 h 234"/>
              <a:gd name="T48" fmla="*/ 244 w 250"/>
              <a:gd name="T49" fmla="*/ 104 h 234"/>
              <a:gd name="T50" fmla="*/ 249 w 250"/>
              <a:gd name="T51" fmla="*/ 115 h 234"/>
              <a:gd name="T52" fmla="*/ 247 w 250"/>
              <a:gd name="T53" fmla="*/ 129 h 234"/>
              <a:gd name="T54" fmla="*/ 245 w 250"/>
              <a:gd name="T55" fmla="*/ 134 h 234"/>
              <a:gd name="T56" fmla="*/ 241 w 250"/>
              <a:gd name="T57" fmla="*/ 141 h 234"/>
              <a:gd name="T58" fmla="*/ 227 w 250"/>
              <a:gd name="T59" fmla="*/ 147 h 234"/>
              <a:gd name="T60" fmla="*/ 187 w 250"/>
              <a:gd name="T61" fmla="*/ 151 h 234"/>
              <a:gd name="T62" fmla="*/ 160 w 250"/>
              <a:gd name="T63" fmla="*/ 148 h 234"/>
              <a:gd name="T64" fmla="*/ 168 w 250"/>
              <a:gd name="T65" fmla="*/ 168 h 234"/>
              <a:gd name="T66" fmla="*/ 176 w 250"/>
              <a:gd name="T67" fmla="*/ 194 h 234"/>
              <a:gd name="T68" fmla="*/ 176 w 250"/>
              <a:gd name="T69" fmla="*/ 211 h 234"/>
              <a:gd name="T70" fmla="*/ 170 w 250"/>
              <a:gd name="T71" fmla="*/ 221 h 234"/>
              <a:gd name="T72" fmla="*/ 156 w 250"/>
              <a:gd name="T73" fmla="*/ 230 h 234"/>
              <a:gd name="T74" fmla="*/ 130 w 250"/>
              <a:gd name="T75" fmla="*/ 226 h 234"/>
              <a:gd name="T76" fmla="*/ 122 w 250"/>
              <a:gd name="T77" fmla="*/ 213 h 234"/>
              <a:gd name="T78" fmla="*/ 110 w 250"/>
              <a:gd name="T79" fmla="*/ 169 h 234"/>
              <a:gd name="T80" fmla="*/ 92 w 250"/>
              <a:gd name="T81" fmla="*/ 192 h 234"/>
              <a:gd name="T82" fmla="*/ 87 w 250"/>
              <a:gd name="T83" fmla="*/ 197 h 234"/>
              <a:gd name="T84" fmla="*/ 84 w 250"/>
              <a:gd name="T85" fmla="*/ 201 h 234"/>
              <a:gd name="T86" fmla="*/ 65 w 250"/>
              <a:gd name="T87" fmla="*/ 212 h 234"/>
              <a:gd name="T88" fmla="*/ 50 w 250"/>
              <a:gd name="T89" fmla="*/ 204 h 234"/>
              <a:gd name="T90" fmla="*/ 44 w 250"/>
              <a:gd name="T91" fmla="*/ 198 h 234"/>
              <a:gd name="T92" fmla="*/ 38 w 250"/>
              <a:gd name="T93" fmla="*/ 185 h 234"/>
              <a:gd name="T94" fmla="*/ 43 w 250"/>
              <a:gd name="T95" fmla="*/ 167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50" h="234">
                <a:moveTo>
                  <a:pt x="43" y="167"/>
                </a:moveTo>
                <a:cubicBezTo>
                  <a:pt x="70" y="133"/>
                  <a:pt x="70" y="133"/>
                  <a:pt x="70" y="133"/>
                </a:cubicBezTo>
                <a:cubicBezTo>
                  <a:pt x="60" y="134"/>
                  <a:pt x="61" y="134"/>
                  <a:pt x="48" y="134"/>
                </a:cubicBezTo>
                <a:cubicBezTo>
                  <a:pt x="34" y="133"/>
                  <a:pt x="24" y="132"/>
                  <a:pt x="19" y="130"/>
                </a:cubicBezTo>
                <a:cubicBezTo>
                  <a:pt x="13" y="128"/>
                  <a:pt x="9" y="126"/>
                  <a:pt x="6" y="123"/>
                </a:cubicBezTo>
                <a:cubicBezTo>
                  <a:pt x="1" y="119"/>
                  <a:pt x="0" y="112"/>
                  <a:pt x="1" y="103"/>
                </a:cubicBezTo>
                <a:cubicBezTo>
                  <a:pt x="2" y="93"/>
                  <a:pt x="6" y="86"/>
                  <a:pt x="11" y="81"/>
                </a:cubicBezTo>
                <a:cubicBezTo>
                  <a:pt x="15" y="77"/>
                  <a:pt x="18" y="76"/>
                  <a:pt x="23" y="76"/>
                </a:cubicBezTo>
                <a:cubicBezTo>
                  <a:pt x="81" y="78"/>
                  <a:pt x="81" y="78"/>
                  <a:pt x="81" y="78"/>
                </a:cubicBezTo>
                <a:cubicBezTo>
                  <a:pt x="65" y="49"/>
                  <a:pt x="65" y="49"/>
                  <a:pt x="65" y="49"/>
                </a:cubicBezTo>
                <a:cubicBezTo>
                  <a:pt x="58" y="40"/>
                  <a:pt x="56" y="33"/>
                  <a:pt x="57" y="27"/>
                </a:cubicBezTo>
                <a:cubicBezTo>
                  <a:pt x="58" y="21"/>
                  <a:pt x="62" y="16"/>
                  <a:pt x="67" y="12"/>
                </a:cubicBezTo>
                <a:cubicBezTo>
                  <a:pt x="74" y="6"/>
                  <a:pt x="80" y="2"/>
                  <a:pt x="85" y="1"/>
                </a:cubicBezTo>
                <a:cubicBezTo>
                  <a:pt x="90" y="0"/>
                  <a:pt x="95" y="2"/>
                  <a:pt x="101" y="8"/>
                </a:cubicBezTo>
                <a:cubicBezTo>
                  <a:pt x="104" y="11"/>
                  <a:pt x="106" y="13"/>
                  <a:pt x="107" y="15"/>
                </a:cubicBezTo>
                <a:cubicBezTo>
                  <a:pt x="110" y="19"/>
                  <a:pt x="112" y="20"/>
                  <a:pt x="120" y="37"/>
                </a:cubicBezTo>
                <a:cubicBezTo>
                  <a:pt x="129" y="55"/>
                  <a:pt x="128" y="51"/>
                  <a:pt x="131" y="60"/>
                </a:cubicBezTo>
                <a:cubicBezTo>
                  <a:pt x="164" y="25"/>
                  <a:pt x="164" y="25"/>
                  <a:pt x="164" y="25"/>
                </a:cubicBezTo>
                <a:cubicBezTo>
                  <a:pt x="173" y="16"/>
                  <a:pt x="180" y="11"/>
                  <a:pt x="187" y="11"/>
                </a:cubicBezTo>
                <a:cubicBezTo>
                  <a:pt x="193" y="10"/>
                  <a:pt x="200" y="13"/>
                  <a:pt x="205" y="19"/>
                </a:cubicBezTo>
                <a:cubicBezTo>
                  <a:pt x="210" y="24"/>
                  <a:pt x="213" y="29"/>
                  <a:pt x="214" y="34"/>
                </a:cubicBezTo>
                <a:cubicBezTo>
                  <a:pt x="214" y="39"/>
                  <a:pt x="211" y="47"/>
                  <a:pt x="203" y="57"/>
                </a:cubicBezTo>
                <a:cubicBezTo>
                  <a:pt x="166" y="100"/>
                  <a:pt x="166" y="100"/>
                  <a:pt x="166" y="100"/>
                </a:cubicBezTo>
                <a:cubicBezTo>
                  <a:pt x="217" y="98"/>
                  <a:pt x="217" y="98"/>
                  <a:pt x="217" y="98"/>
                </a:cubicBezTo>
                <a:cubicBezTo>
                  <a:pt x="229" y="96"/>
                  <a:pt x="238" y="98"/>
                  <a:pt x="244" y="104"/>
                </a:cubicBezTo>
                <a:cubicBezTo>
                  <a:pt x="247" y="107"/>
                  <a:pt x="249" y="111"/>
                  <a:pt x="249" y="115"/>
                </a:cubicBezTo>
                <a:cubicBezTo>
                  <a:pt x="250" y="120"/>
                  <a:pt x="249" y="124"/>
                  <a:pt x="247" y="129"/>
                </a:cubicBezTo>
                <a:cubicBezTo>
                  <a:pt x="247" y="130"/>
                  <a:pt x="246" y="132"/>
                  <a:pt x="245" y="134"/>
                </a:cubicBezTo>
                <a:cubicBezTo>
                  <a:pt x="244" y="137"/>
                  <a:pt x="243" y="140"/>
                  <a:pt x="241" y="141"/>
                </a:cubicBezTo>
                <a:cubicBezTo>
                  <a:pt x="239" y="144"/>
                  <a:pt x="234" y="146"/>
                  <a:pt x="227" y="147"/>
                </a:cubicBezTo>
                <a:cubicBezTo>
                  <a:pt x="221" y="149"/>
                  <a:pt x="207" y="150"/>
                  <a:pt x="187" y="151"/>
                </a:cubicBezTo>
                <a:cubicBezTo>
                  <a:pt x="175" y="152"/>
                  <a:pt x="161" y="148"/>
                  <a:pt x="160" y="148"/>
                </a:cubicBezTo>
                <a:cubicBezTo>
                  <a:pt x="161" y="151"/>
                  <a:pt x="165" y="161"/>
                  <a:pt x="168" y="168"/>
                </a:cubicBezTo>
                <a:cubicBezTo>
                  <a:pt x="168" y="171"/>
                  <a:pt x="173" y="181"/>
                  <a:pt x="176" y="194"/>
                </a:cubicBezTo>
                <a:cubicBezTo>
                  <a:pt x="179" y="206"/>
                  <a:pt x="176" y="203"/>
                  <a:pt x="176" y="211"/>
                </a:cubicBezTo>
                <a:cubicBezTo>
                  <a:pt x="176" y="214"/>
                  <a:pt x="174" y="217"/>
                  <a:pt x="170" y="221"/>
                </a:cubicBezTo>
                <a:cubicBezTo>
                  <a:pt x="166" y="226"/>
                  <a:pt x="161" y="228"/>
                  <a:pt x="156" y="230"/>
                </a:cubicBezTo>
                <a:cubicBezTo>
                  <a:pt x="147" y="234"/>
                  <a:pt x="137" y="233"/>
                  <a:pt x="130" y="226"/>
                </a:cubicBezTo>
                <a:cubicBezTo>
                  <a:pt x="127" y="223"/>
                  <a:pt x="125" y="219"/>
                  <a:pt x="122" y="213"/>
                </a:cubicBezTo>
                <a:cubicBezTo>
                  <a:pt x="118" y="188"/>
                  <a:pt x="117" y="189"/>
                  <a:pt x="110" y="169"/>
                </a:cubicBezTo>
                <a:cubicBezTo>
                  <a:pt x="92" y="192"/>
                  <a:pt x="92" y="192"/>
                  <a:pt x="92" y="192"/>
                </a:cubicBezTo>
                <a:cubicBezTo>
                  <a:pt x="90" y="193"/>
                  <a:pt x="88" y="195"/>
                  <a:pt x="87" y="197"/>
                </a:cubicBezTo>
                <a:cubicBezTo>
                  <a:pt x="86" y="198"/>
                  <a:pt x="85" y="200"/>
                  <a:pt x="84" y="201"/>
                </a:cubicBezTo>
                <a:cubicBezTo>
                  <a:pt x="76" y="209"/>
                  <a:pt x="70" y="212"/>
                  <a:pt x="65" y="212"/>
                </a:cubicBezTo>
                <a:cubicBezTo>
                  <a:pt x="60" y="211"/>
                  <a:pt x="55" y="209"/>
                  <a:pt x="50" y="204"/>
                </a:cubicBezTo>
                <a:cubicBezTo>
                  <a:pt x="50" y="203"/>
                  <a:pt x="48" y="202"/>
                  <a:pt x="44" y="198"/>
                </a:cubicBezTo>
                <a:cubicBezTo>
                  <a:pt x="41" y="195"/>
                  <a:pt x="39" y="191"/>
                  <a:pt x="38" y="185"/>
                </a:cubicBezTo>
                <a:cubicBezTo>
                  <a:pt x="37" y="179"/>
                  <a:pt x="39" y="173"/>
                  <a:pt x="43" y="16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0C0E48DE-8C99-4396-A919-4D2EEB460706}"/>
              </a:ext>
            </a:extLst>
          </p:cNvPr>
          <p:cNvSpPr>
            <a:spLocks noGrp="1"/>
          </p:cNvSpPr>
          <p:nvPr>
            <p:ph idx="1"/>
          </p:nvPr>
        </p:nvSpPr>
        <p:spPr>
          <a:xfrm>
            <a:off x="5231741" y="633600"/>
            <a:ext cx="6204221" cy="5703700"/>
          </a:xfrm>
        </p:spPr>
        <p:txBody>
          <a:bodyPr>
            <a:normAutofit/>
          </a:bodyPr>
          <a:lstStyle/>
          <a:p>
            <a:pPr marL="0" indent="0">
              <a:lnSpc>
                <a:spcPct val="110000"/>
              </a:lnSpc>
              <a:buNone/>
            </a:pPr>
            <a:r>
              <a:rPr lang="en-US" sz="1100" dirty="0"/>
              <a:t>(</a:t>
            </a:r>
            <a:r>
              <a:rPr lang="en-US" sz="1400" dirty="0"/>
              <a:t>a)Business referrals</a:t>
            </a:r>
          </a:p>
          <a:p>
            <a:pPr>
              <a:lnSpc>
                <a:spcPct val="110000"/>
              </a:lnSpc>
            </a:pPr>
            <a:r>
              <a:rPr lang="en-US" sz="1400" b="1" dirty="0"/>
              <a:t>No person shall give and no person shall accept any fee, kickback, or thing of value pursuant to any agreement or understanding, oral or otherwise, that business incident to or a part of a real estate settlement service involving a federally related mortgage loan shall be referred to any person.</a:t>
            </a:r>
          </a:p>
          <a:p>
            <a:pPr marL="0" indent="0">
              <a:lnSpc>
                <a:spcPct val="110000"/>
              </a:lnSpc>
              <a:buNone/>
            </a:pPr>
            <a:r>
              <a:rPr lang="en-US" sz="1400" dirty="0"/>
              <a:t>(c)Fees, salaries, compensation, or other payments</a:t>
            </a:r>
          </a:p>
          <a:p>
            <a:pPr>
              <a:lnSpc>
                <a:spcPct val="110000"/>
              </a:lnSpc>
            </a:pPr>
            <a:r>
              <a:rPr lang="en-US" sz="1400" b="1" dirty="0"/>
              <a:t>Nothing in this section shall be construed as prohibiting </a:t>
            </a:r>
            <a:r>
              <a:rPr lang="en-US" sz="1400" dirty="0"/>
              <a:t>(1) the payment of a fee (A) to attorneys at law for services actually rendered or (B) by a title company to its duly appointed agent for services actually performed in the issuance of a policy of title insurance or (C) by a lender to its duly appointed agent for services actually performed in the making of a loan, (2) the payment to any person of a bona fide salary or compensation or other payment for goods or facilities actually furnished or for services actually performed</a:t>
            </a:r>
            <a:r>
              <a:rPr lang="en-US" sz="1400" b="1" dirty="0"/>
              <a:t>, (3) payments pursuant to cooperative brokerage and referral arrangements or agreements between real estate agents and brokers, (4) affiliated business arrangements so long as (A) a disclosure is made </a:t>
            </a:r>
            <a:r>
              <a:rPr lang="en-US" sz="1400" dirty="0"/>
              <a:t>of the existence of such an arrangement to the person being referred and, in connection with such referral, such person is provided a written estimate of the charge or range of charges generally made by the provider to which the person is referred</a:t>
            </a:r>
          </a:p>
        </p:txBody>
      </p:sp>
    </p:spTree>
    <p:extLst>
      <p:ext uri="{BB962C8B-B14F-4D97-AF65-F5344CB8AC3E}">
        <p14:creationId xmlns:p14="http://schemas.microsoft.com/office/powerpoint/2010/main" val="540584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38E27F7-3F29-47F0-B30F-585059182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B16CD8D-2899-43D9-995B-DD1278D6B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Freeform: Shape 13">
            <a:extLst>
              <a:ext uri="{FF2B5EF4-FFF2-40B4-BE49-F238E27FC236}">
                <a16:creationId xmlns:a16="http://schemas.microsoft.com/office/drawing/2014/main" id="{7F38A32B-CAD5-4D19-8E90-F63EB6902E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6200000">
            <a:off x="-342615" y="342615"/>
            <a:ext cx="6858000" cy="6172768"/>
          </a:xfrm>
          <a:custGeom>
            <a:avLst/>
            <a:gdLst>
              <a:gd name="connsiteX0" fmla="*/ 6858000 w 6858000"/>
              <a:gd name="connsiteY0" fmla="*/ 0 h 5780582"/>
              <a:gd name="connsiteX1" fmla="*/ 6858000 w 6858000"/>
              <a:gd name="connsiteY1" fmla="*/ 5780582 h 5780582"/>
              <a:gd name="connsiteX2" fmla="*/ 6766523 w 6858000"/>
              <a:gd name="connsiteY2" fmla="*/ 5777266 h 5780582"/>
              <a:gd name="connsiteX3" fmla="*/ 5437222 w 6858000"/>
              <a:gd name="connsiteY3" fmla="*/ 5734742 h 5780582"/>
              <a:gd name="connsiteX4" fmla="*/ 4440498 w 6858000"/>
              <a:gd name="connsiteY4" fmla="*/ 5734742 h 5780582"/>
              <a:gd name="connsiteX5" fmla="*/ 582209 w 6858000"/>
              <a:gd name="connsiteY5" fmla="*/ 4121983 h 5780582"/>
              <a:gd name="connsiteX6" fmla="*/ 73548 w 6858000"/>
              <a:gd name="connsiteY6" fmla="*/ 3184291 h 5780582"/>
              <a:gd name="connsiteX7" fmla="*/ 0 w 6858000"/>
              <a:gd name="connsiteY7" fmla="*/ 2994994 h 5780582"/>
              <a:gd name="connsiteX8" fmla="*/ 0 w 6858000"/>
              <a:gd name="connsiteY8" fmla="*/ 0 h 5780582"/>
              <a:gd name="connsiteX0" fmla="*/ 6858000 w 6858000"/>
              <a:gd name="connsiteY0" fmla="*/ 0 h 5878098"/>
              <a:gd name="connsiteX1" fmla="*/ 6858000 w 6858000"/>
              <a:gd name="connsiteY1" fmla="*/ 5780582 h 5878098"/>
              <a:gd name="connsiteX2" fmla="*/ 6766523 w 6858000"/>
              <a:gd name="connsiteY2" fmla="*/ 5777266 h 5878098"/>
              <a:gd name="connsiteX3" fmla="*/ 5437222 w 6858000"/>
              <a:gd name="connsiteY3" fmla="*/ 5734742 h 5878098"/>
              <a:gd name="connsiteX4" fmla="*/ 4440498 w 6858000"/>
              <a:gd name="connsiteY4" fmla="*/ 5734742 h 5878098"/>
              <a:gd name="connsiteX5" fmla="*/ 582209 w 6858000"/>
              <a:gd name="connsiteY5" fmla="*/ 4121983 h 5878098"/>
              <a:gd name="connsiteX6" fmla="*/ 73548 w 6858000"/>
              <a:gd name="connsiteY6" fmla="*/ 3184291 h 5878098"/>
              <a:gd name="connsiteX7" fmla="*/ 0 w 6858000"/>
              <a:gd name="connsiteY7" fmla="*/ 2994994 h 5878098"/>
              <a:gd name="connsiteX8" fmla="*/ 0 w 6858000"/>
              <a:gd name="connsiteY8" fmla="*/ 0 h 5878098"/>
              <a:gd name="connsiteX9" fmla="*/ 6858000 w 6858000"/>
              <a:gd name="connsiteY9" fmla="*/ 0 h 5878098"/>
              <a:gd name="connsiteX0" fmla="*/ 6858000 w 6858000"/>
              <a:gd name="connsiteY0" fmla="*/ 0 h 5780582"/>
              <a:gd name="connsiteX1" fmla="*/ 6858000 w 6858000"/>
              <a:gd name="connsiteY1" fmla="*/ 5780582 h 5780582"/>
              <a:gd name="connsiteX2" fmla="*/ 6766523 w 6858000"/>
              <a:gd name="connsiteY2" fmla="*/ 5777266 h 5780582"/>
              <a:gd name="connsiteX3" fmla="*/ 5437222 w 6858000"/>
              <a:gd name="connsiteY3" fmla="*/ 5734742 h 5780582"/>
              <a:gd name="connsiteX4" fmla="*/ 3010841 w 6858000"/>
              <a:gd name="connsiteY4" fmla="*/ 5469518 h 5780582"/>
              <a:gd name="connsiteX5" fmla="*/ 582209 w 6858000"/>
              <a:gd name="connsiteY5" fmla="*/ 4121983 h 5780582"/>
              <a:gd name="connsiteX6" fmla="*/ 73548 w 6858000"/>
              <a:gd name="connsiteY6" fmla="*/ 3184291 h 5780582"/>
              <a:gd name="connsiteX7" fmla="*/ 0 w 6858000"/>
              <a:gd name="connsiteY7" fmla="*/ 2994994 h 5780582"/>
              <a:gd name="connsiteX8" fmla="*/ 0 w 6858000"/>
              <a:gd name="connsiteY8" fmla="*/ 0 h 5780582"/>
              <a:gd name="connsiteX9" fmla="*/ 6858000 w 6858000"/>
              <a:gd name="connsiteY9" fmla="*/ 0 h 5780582"/>
              <a:gd name="connsiteX0" fmla="*/ 6858000 w 6858000"/>
              <a:gd name="connsiteY0" fmla="*/ 0 h 5780582"/>
              <a:gd name="connsiteX1" fmla="*/ 6858000 w 6858000"/>
              <a:gd name="connsiteY1" fmla="*/ 5780582 h 5780582"/>
              <a:gd name="connsiteX2" fmla="*/ 6766523 w 6858000"/>
              <a:gd name="connsiteY2" fmla="*/ 5777266 h 5780582"/>
              <a:gd name="connsiteX3" fmla="*/ 5437222 w 6858000"/>
              <a:gd name="connsiteY3" fmla="*/ 5734742 h 5780582"/>
              <a:gd name="connsiteX4" fmla="*/ 3010841 w 6858000"/>
              <a:gd name="connsiteY4" fmla="*/ 5469518 h 5780582"/>
              <a:gd name="connsiteX5" fmla="*/ 582209 w 6858000"/>
              <a:gd name="connsiteY5" fmla="*/ 4121983 h 5780582"/>
              <a:gd name="connsiteX6" fmla="*/ 73548 w 6858000"/>
              <a:gd name="connsiteY6" fmla="*/ 3184291 h 5780582"/>
              <a:gd name="connsiteX7" fmla="*/ 0 w 6858000"/>
              <a:gd name="connsiteY7" fmla="*/ 2994994 h 5780582"/>
              <a:gd name="connsiteX8" fmla="*/ 0 w 6858000"/>
              <a:gd name="connsiteY8" fmla="*/ 0 h 5780582"/>
              <a:gd name="connsiteX9" fmla="*/ 6858000 w 6858000"/>
              <a:gd name="connsiteY9" fmla="*/ 0 h 5780582"/>
              <a:gd name="connsiteX0" fmla="*/ 6858000 w 6858000"/>
              <a:gd name="connsiteY0" fmla="*/ 0 h 5780582"/>
              <a:gd name="connsiteX1" fmla="*/ 6858000 w 6858000"/>
              <a:gd name="connsiteY1" fmla="*/ 5780582 h 5780582"/>
              <a:gd name="connsiteX2" fmla="*/ 6766523 w 6858000"/>
              <a:gd name="connsiteY2" fmla="*/ 5777266 h 5780582"/>
              <a:gd name="connsiteX3" fmla="*/ 5437222 w 6858000"/>
              <a:gd name="connsiteY3" fmla="*/ 5734742 h 5780582"/>
              <a:gd name="connsiteX4" fmla="*/ 3010841 w 6858000"/>
              <a:gd name="connsiteY4" fmla="*/ 5469518 h 5780582"/>
              <a:gd name="connsiteX5" fmla="*/ 582209 w 6858000"/>
              <a:gd name="connsiteY5" fmla="*/ 4121983 h 5780582"/>
              <a:gd name="connsiteX6" fmla="*/ 73548 w 6858000"/>
              <a:gd name="connsiteY6" fmla="*/ 3184291 h 5780582"/>
              <a:gd name="connsiteX7" fmla="*/ 0 w 6858000"/>
              <a:gd name="connsiteY7" fmla="*/ 2994994 h 5780582"/>
              <a:gd name="connsiteX8" fmla="*/ 0 w 6858000"/>
              <a:gd name="connsiteY8" fmla="*/ 0 h 5780582"/>
              <a:gd name="connsiteX9" fmla="*/ 6858000 w 6858000"/>
              <a:gd name="connsiteY9" fmla="*/ 0 h 5780582"/>
              <a:gd name="connsiteX0" fmla="*/ 6858000 w 6858000"/>
              <a:gd name="connsiteY0" fmla="*/ 0 h 5780582"/>
              <a:gd name="connsiteX1" fmla="*/ 6858000 w 6858000"/>
              <a:gd name="connsiteY1" fmla="*/ 5780582 h 5780582"/>
              <a:gd name="connsiteX2" fmla="*/ 6766523 w 6858000"/>
              <a:gd name="connsiteY2" fmla="*/ 5777266 h 5780582"/>
              <a:gd name="connsiteX3" fmla="*/ 5437222 w 6858000"/>
              <a:gd name="connsiteY3" fmla="*/ 5734742 h 5780582"/>
              <a:gd name="connsiteX4" fmla="*/ 3010841 w 6858000"/>
              <a:gd name="connsiteY4" fmla="*/ 5469518 h 5780582"/>
              <a:gd name="connsiteX5" fmla="*/ 582209 w 6858000"/>
              <a:gd name="connsiteY5" fmla="*/ 4121983 h 5780582"/>
              <a:gd name="connsiteX6" fmla="*/ 0 w 6858000"/>
              <a:gd name="connsiteY6" fmla="*/ 2994994 h 5780582"/>
              <a:gd name="connsiteX7" fmla="*/ 0 w 6858000"/>
              <a:gd name="connsiteY7" fmla="*/ 0 h 5780582"/>
              <a:gd name="connsiteX8" fmla="*/ 6858000 w 6858000"/>
              <a:gd name="connsiteY8" fmla="*/ 0 h 5780582"/>
              <a:gd name="connsiteX0" fmla="*/ 6858000 w 6858000"/>
              <a:gd name="connsiteY0" fmla="*/ 0 h 5780582"/>
              <a:gd name="connsiteX1" fmla="*/ 6858000 w 6858000"/>
              <a:gd name="connsiteY1" fmla="*/ 5780582 h 5780582"/>
              <a:gd name="connsiteX2" fmla="*/ 6766523 w 6858000"/>
              <a:gd name="connsiteY2" fmla="*/ 5777266 h 5780582"/>
              <a:gd name="connsiteX3" fmla="*/ 5437222 w 6858000"/>
              <a:gd name="connsiteY3" fmla="*/ 5734742 h 5780582"/>
              <a:gd name="connsiteX4" fmla="*/ 3010841 w 6858000"/>
              <a:gd name="connsiteY4" fmla="*/ 5469518 h 5780582"/>
              <a:gd name="connsiteX5" fmla="*/ 582209 w 6858000"/>
              <a:gd name="connsiteY5" fmla="*/ 4121983 h 5780582"/>
              <a:gd name="connsiteX6" fmla="*/ 0 w 6858000"/>
              <a:gd name="connsiteY6" fmla="*/ 2994994 h 5780582"/>
              <a:gd name="connsiteX7" fmla="*/ 0 w 6858000"/>
              <a:gd name="connsiteY7" fmla="*/ 0 h 5780582"/>
              <a:gd name="connsiteX8" fmla="*/ 6858000 w 6858000"/>
              <a:gd name="connsiteY8" fmla="*/ 0 h 5780582"/>
              <a:gd name="connsiteX0" fmla="*/ 6858000 w 6858000"/>
              <a:gd name="connsiteY0" fmla="*/ 0 h 5780582"/>
              <a:gd name="connsiteX1" fmla="*/ 6858000 w 6858000"/>
              <a:gd name="connsiteY1" fmla="*/ 5780582 h 5780582"/>
              <a:gd name="connsiteX2" fmla="*/ 6766523 w 6858000"/>
              <a:gd name="connsiteY2" fmla="*/ 5777266 h 5780582"/>
              <a:gd name="connsiteX3" fmla="*/ 5437222 w 6858000"/>
              <a:gd name="connsiteY3" fmla="*/ 5734742 h 5780582"/>
              <a:gd name="connsiteX4" fmla="*/ 3010841 w 6858000"/>
              <a:gd name="connsiteY4" fmla="*/ 5469518 h 5780582"/>
              <a:gd name="connsiteX5" fmla="*/ 959581 w 6858000"/>
              <a:gd name="connsiteY5" fmla="*/ 4373609 h 5780582"/>
              <a:gd name="connsiteX6" fmla="*/ 0 w 6858000"/>
              <a:gd name="connsiteY6" fmla="*/ 2994994 h 5780582"/>
              <a:gd name="connsiteX7" fmla="*/ 0 w 6858000"/>
              <a:gd name="connsiteY7" fmla="*/ 0 h 5780582"/>
              <a:gd name="connsiteX8" fmla="*/ 6858000 w 6858000"/>
              <a:gd name="connsiteY8" fmla="*/ 0 h 5780582"/>
              <a:gd name="connsiteX0" fmla="*/ 6858000 w 6858000"/>
              <a:gd name="connsiteY0" fmla="*/ 0 h 5780582"/>
              <a:gd name="connsiteX1" fmla="*/ 6858000 w 6858000"/>
              <a:gd name="connsiteY1" fmla="*/ 5780582 h 5780582"/>
              <a:gd name="connsiteX2" fmla="*/ 6766523 w 6858000"/>
              <a:gd name="connsiteY2" fmla="*/ 5777266 h 5780582"/>
              <a:gd name="connsiteX3" fmla="*/ 3010841 w 6858000"/>
              <a:gd name="connsiteY3" fmla="*/ 5469518 h 5780582"/>
              <a:gd name="connsiteX4" fmla="*/ 959581 w 6858000"/>
              <a:gd name="connsiteY4" fmla="*/ 4373609 h 5780582"/>
              <a:gd name="connsiteX5" fmla="*/ 0 w 6858000"/>
              <a:gd name="connsiteY5" fmla="*/ 2994994 h 5780582"/>
              <a:gd name="connsiteX6" fmla="*/ 0 w 6858000"/>
              <a:gd name="connsiteY6" fmla="*/ 0 h 5780582"/>
              <a:gd name="connsiteX7" fmla="*/ 6858000 w 6858000"/>
              <a:gd name="connsiteY7" fmla="*/ 0 h 5780582"/>
              <a:gd name="connsiteX0" fmla="*/ 6858000 w 6858000"/>
              <a:gd name="connsiteY0" fmla="*/ 0 h 5780582"/>
              <a:gd name="connsiteX1" fmla="*/ 6858000 w 6858000"/>
              <a:gd name="connsiteY1" fmla="*/ 5780582 h 5780582"/>
              <a:gd name="connsiteX2" fmla="*/ 3010841 w 6858000"/>
              <a:gd name="connsiteY2" fmla="*/ 5469518 h 5780582"/>
              <a:gd name="connsiteX3" fmla="*/ 959581 w 6858000"/>
              <a:gd name="connsiteY3" fmla="*/ 4373609 h 5780582"/>
              <a:gd name="connsiteX4" fmla="*/ 0 w 6858000"/>
              <a:gd name="connsiteY4" fmla="*/ 2994994 h 5780582"/>
              <a:gd name="connsiteX5" fmla="*/ 0 w 6858000"/>
              <a:gd name="connsiteY5" fmla="*/ 0 h 5780582"/>
              <a:gd name="connsiteX6" fmla="*/ 6858000 w 6858000"/>
              <a:gd name="connsiteY6" fmla="*/ 0 h 5780582"/>
              <a:gd name="connsiteX0" fmla="*/ 6858000 w 6858000"/>
              <a:gd name="connsiteY0" fmla="*/ 0 h 5780582"/>
              <a:gd name="connsiteX1" fmla="*/ 6858000 w 6858000"/>
              <a:gd name="connsiteY1" fmla="*/ 5780582 h 5780582"/>
              <a:gd name="connsiteX2" fmla="*/ 3010841 w 6858000"/>
              <a:gd name="connsiteY2" fmla="*/ 5469518 h 5780582"/>
              <a:gd name="connsiteX3" fmla="*/ 959581 w 6858000"/>
              <a:gd name="connsiteY3" fmla="*/ 4373609 h 5780582"/>
              <a:gd name="connsiteX4" fmla="*/ 0 w 6858000"/>
              <a:gd name="connsiteY4" fmla="*/ 2994994 h 5780582"/>
              <a:gd name="connsiteX5" fmla="*/ 0 w 6858000"/>
              <a:gd name="connsiteY5" fmla="*/ 0 h 5780582"/>
              <a:gd name="connsiteX6" fmla="*/ 6858000 w 6858000"/>
              <a:gd name="connsiteY6" fmla="*/ 0 h 5780582"/>
              <a:gd name="connsiteX0" fmla="*/ 6858000 w 6858000"/>
              <a:gd name="connsiteY0" fmla="*/ 0 h 5780582"/>
              <a:gd name="connsiteX1" fmla="*/ 6858000 w 6858000"/>
              <a:gd name="connsiteY1" fmla="*/ 5780582 h 5780582"/>
              <a:gd name="connsiteX2" fmla="*/ 3010841 w 6858000"/>
              <a:gd name="connsiteY2" fmla="*/ 5469518 h 5780582"/>
              <a:gd name="connsiteX3" fmla="*/ 959581 w 6858000"/>
              <a:gd name="connsiteY3" fmla="*/ 4373609 h 5780582"/>
              <a:gd name="connsiteX4" fmla="*/ 0 w 6858000"/>
              <a:gd name="connsiteY4" fmla="*/ 2994994 h 5780582"/>
              <a:gd name="connsiteX5" fmla="*/ 0 w 6858000"/>
              <a:gd name="connsiteY5" fmla="*/ 0 h 5780582"/>
              <a:gd name="connsiteX6" fmla="*/ 6858000 w 6858000"/>
              <a:gd name="connsiteY6" fmla="*/ 0 h 5780582"/>
              <a:gd name="connsiteX0" fmla="*/ 6858000 w 6858000"/>
              <a:gd name="connsiteY0" fmla="*/ 0 h 5780582"/>
              <a:gd name="connsiteX1" fmla="*/ 6858000 w 6858000"/>
              <a:gd name="connsiteY1" fmla="*/ 5780582 h 5780582"/>
              <a:gd name="connsiteX2" fmla="*/ 3264841 w 6858000"/>
              <a:gd name="connsiteY2" fmla="*/ 5442316 h 5780582"/>
              <a:gd name="connsiteX3" fmla="*/ 959581 w 6858000"/>
              <a:gd name="connsiteY3" fmla="*/ 4373609 h 5780582"/>
              <a:gd name="connsiteX4" fmla="*/ 0 w 6858000"/>
              <a:gd name="connsiteY4" fmla="*/ 2994994 h 5780582"/>
              <a:gd name="connsiteX5" fmla="*/ 0 w 6858000"/>
              <a:gd name="connsiteY5" fmla="*/ 0 h 5780582"/>
              <a:gd name="connsiteX6" fmla="*/ 6858000 w 6858000"/>
              <a:gd name="connsiteY6" fmla="*/ 0 h 5780582"/>
              <a:gd name="connsiteX0" fmla="*/ 6858000 w 6858000"/>
              <a:gd name="connsiteY0" fmla="*/ 0 h 5784516"/>
              <a:gd name="connsiteX1" fmla="*/ 6858000 w 6858000"/>
              <a:gd name="connsiteY1" fmla="*/ 5780582 h 5784516"/>
              <a:gd name="connsiteX2" fmla="*/ 3264841 w 6858000"/>
              <a:gd name="connsiteY2" fmla="*/ 5442316 h 5784516"/>
              <a:gd name="connsiteX3" fmla="*/ 959581 w 6858000"/>
              <a:gd name="connsiteY3" fmla="*/ 4373609 h 5784516"/>
              <a:gd name="connsiteX4" fmla="*/ 0 w 6858000"/>
              <a:gd name="connsiteY4" fmla="*/ 2994994 h 5784516"/>
              <a:gd name="connsiteX5" fmla="*/ 0 w 6858000"/>
              <a:gd name="connsiteY5" fmla="*/ 0 h 5784516"/>
              <a:gd name="connsiteX6" fmla="*/ 6858000 w 6858000"/>
              <a:gd name="connsiteY6" fmla="*/ 0 h 5784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58000" h="5784516">
                <a:moveTo>
                  <a:pt x="6858000" y="0"/>
                </a:moveTo>
                <a:lnTo>
                  <a:pt x="6858000" y="5780582"/>
                </a:lnTo>
                <a:cubicBezTo>
                  <a:pt x="4704756" y="5812908"/>
                  <a:pt x="4198884" y="5641214"/>
                  <a:pt x="3264841" y="5442316"/>
                </a:cubicBezTo>
                <a:cubicBezTo>
                  <a:pt x="2330798" y="5243418"/>
                  <a:pt x="1503721" y="4781496"/>
                  <a:pt x="959581" y="4373609"/>
                </a:cubicBezTo>
                <a:cubicBezTo>
                  <a:pt x="415441" y="3965722"/>
                  <a:pt x="198635" y="3573180"/>
                  <a:pt x="0" y="2994994"/>
                </a:cubicBezTo>
                <a:lnTo>
                  <a:pt x="0" y="0"/>
                </a:lnTo>
                <a:lnTo>
                  <a:pt x="6858000" y="0"/>
                </a:lnTo>
                <a:close/>
              </a:path>
            </a:pathLst>
          </a:custGeom>
          <a:ln>
            <a:noFill/>
          </a:ln>
        </p:spPr>
        <p:txBody>
          <a:bodyPr vert="horz" wrap="square" lIns="91440" tIns="45720" rIns="91440" bIns="45720" numCol="1" anchor="t" anchorCtr="0" compatLnSpc="1">
            <a:prstTxWarp prst="textNoShape">
              <a:avLst/>
            </a:prstTxWarp>
            <a:noAutofit/>
          </a:bodyPr>
          <a:lstStyle/>
          <a:p>
            <a:endParaRPr lang="en-US"/>
          </a:p>
        </p:txBody>
      </p:sp>
      <p:sp>
        <p:nvSpPr>
          <p:cNvPr id="2" name="Title 1">
            <a:extLst>
              <a:ext uri="{FF2B5EF4-FFF2-40B4-BE49-F238E27FC236}">
                <a16:creationId xmlns:a16="http://schemas.microsoft.com/office/drawing/2014/main" id="{B9ED215A-650A-4B56-98CA-133164E760FA}"/>
              </a:ext>
            </a:extLst>
          </p:cNvPr>
          <p:cNvSpPr>
            <a:spLocks noGrp="1"/>
          </p:cNvSpPr>
          <p:nvPr>
            <p:ph type="title"/>
          </p:nvPr>
        </p:nvSpPr>
        <p:spPr>
          <a:xfrm>
            <a:off x="720000" y="619201"/>
            <a:ext cx="5003800" cy="1477328"/>
          </a:xfrm>
        </p:spPr>
        <p:txBody>
          <a:bodyPr>
            <a:normAutofit fontScale="90000"/>
          </a:bodyPr>
          <a:lstStyle/>
          <a:p>
            <a:r>
              <a:rPr lang="en-US" dirty="0"/>
              <a:t>Affiliated Business Arrangements</a:t>
            </a:r>
            <a:br>
              <a:rPr lang="en-US" dirty="0"/>
            </a:br>
            <a:r>
              <a:rPr lang="en-US" sz="1800" b="0" dirty="0"/>
              <a:t>https://virginiarealtors.org/law-ethics/legal-resource-library/ </a:t>
            </a:r>
            <a:endParaRPr lang="en-US" sz="1800" dirty="0"/>
          </a:p>
        </p:txBody>
      </p:sp>
      <p:pic>
        <p:nvPicPr>
          <p:cNvPr id="7" name="Graphic 6" descr="Family">
            <a:extLst>
              <a:ext uri="{FF2B5EF4-FFF2-40B4-BE49-F238E27FC236}">
                <a16:creationId xmlns:a16="http://schemas.microsoft.com/office/drawing/2014/main" id="{E8A36BFF-F8C0-4B17-AA46-E5708B59DD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77238" y="2636839"/>
            <a:ext cx="3501162" cy="3501162"/>
          </a:xfrm>
          <a:custGeom>
            <a:avLst/>
            <a:gdLst/>
            <a:ahLst/>
            <a:cxnLst/>
            <a:rect l="l" t="t" r="r" b="b"/>
            <a:pathLst>
              <a:path w="5015639" h="3501162">
                <a:moveTo>
                  <a:pt x="0" y="0"/>
                </a:moveTo>
                <a:lnTo>
                  <a:pt x="5015639" y="0"/>
                </a:lnTo>
                <a:lnTo>
                  <a:pt x="5015639" y="3501162"/>
                </a:lnTo>
                <a:lnTo>
                  <a:pt x="0" y="3501162"/>
                </a:lnTo>
                <a:close/>
              </a:path>
            </a:pathLst>
          </a:custGeom>
        </p:spPr>
      </p:pic>
      <p:sp>
        <p:nvSpPr>
          <p:cNvPr id="3" name="Content Placeholder 2">
            <a:extLst>
              <a:ext uri="{FF2B5EF4-FFF2-40B4-BE49-F238E27FC236}">
                <a16:creationId xmlns:a16="http://schemas.microsoft.com/office/drawing/2014/main" id="{5CDACD9B-231A-4F92-8DEE-82A1A5223380}"/>
              </a:ext>
            </a:extLst>
          </p:cNvPr>
          <p:cNvSpPr>
            <a:spLocks noGrp="1"/>
          </p:cNvSpPr>
          <p:nvPr>
            <p:ph idx="1"/>
          </p:nvPr>
        </p:nvSpPr>
        <p:spPr>
          <a:xfrm>
            <a:off x="6480000" y="633600"/>
            <a:ext cx="4991962" cy="5135374"/>
          </a:xfrm>
        </p:spPr>
        <p:txBody>
          <a:bodyPr>
            <a:normAutofit/>
          </a:bodyPr>
          <a:lstStyle/>
          <a:p>
            <a:pPr>
              <a:lnSpc>
                <a:spcPct val="110000"/>
              </a:lnSpc>
            </a:pPr>
            <a:r>
              <a:rPr lang="en-US" dirty="0"/>
              <a:t>(7)the term “affiliated business arrangement” means an arrangement in which (A) a person who is in a position to refer business incident to or a part of a real estate settlement service involving a federally related mortgage loan, or an associate of such person, has either an affiliate relationship with or a direct or beneficial ownership interest of more than 1 percent in a provider of settlement services; and (B) either of such persons directly or indirectly refers such business to that provider or affirmatively influences the selection of that provider;</a:t>
            </a:r>
          </a:p>
        </p:txBody>
      </p:sp>
    </p:spTree>
    <p:extLst>
      <p:ext uri="{BB962C8B-B14F-4D97-AF65-F5344CB8AC3E}">
        <p14:creationId xmlns:p14="http://schemas.microsoft.com/office/powerpoint/2010/main" val="10426859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1C5DD-CB51-486B-B20A-4BE59846C155}"/>
              </a:ext>
            </a:extLst>
          </p:cNvPr>
          <p:cNvSpPr>
            <a:spLocks noGrp="1"/>
          </p:cNvSpPr>
          <p:nvPr>
            <p:ph type="title"/>
          </p:nvPr>
        </p:nvSpPr>
        <p:spPr/>
        <p:txBody>
          <a:bodyPr/>
          <a:lstStyle/>
          <a:p>
            <a:r>
              <a:rPr lang="en-US" dirty="0"/>
              <a:t>Affiliated Business Arrangement Disclosure Form</a:t>
            </a:r>
          </a:p>
        </p:txBody>
      </p:sp>
      <p:graphicFrame>
        <p:nvGraphicFramePr>
          <p:cNvPr id="5" name="Content Placeholder 2">
            <a:extLst>
              <a:ext uri="{FF2B5EF4-FFF2-40B4-BE49-F238E27FC236}">
                <a16:creationId xmlns:a16="http://schemas.microsoft.com/office/drawing/2014/main" id="{17DD5E86-B8ED-4CA1-8608-101DCF45606D}"/>
              </a:ext>
            </a:extLst>
          </p:cNvPr>
          <p:cNvGraphicFramePr>
            <a:graphicFrameLocks noGrp="1"/>
          </p:cNvGraphicFramePr>
          <p:nvPr>
            <p:ph idx="1"/>
          </p:nvPr>
        </p:nvGraphicFramePr>
        <p:xfrm>
          <a:off x="720000" y="1308100"/>
          <a:ext cx="10728325" cy="4930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50300574"/>
      </p:ext>
    </p:extLst>
  </p:cSld>
  <p:clrMapOvr>
    <a:masterClrMapping/>
  </p:clrMapOvr>
</p:sld>
</file>

<file path=ppt/theme/theme1.xml><?xml version="1.0" encoding="utf-8"?>
<a:theme xmlns:a="http://schemas.openxmlformats.org/drawingml/2006/main" name="BlobVTI">
  <a:themeElements>
    <a:clrScheme name="AnalogousFromDarkSeedLeftStep">
      <a:dk1>
        <a:srgbClr val="000000"/>
      </a:dk1>
      <a:lt1>
        <a:srgbClr val="FFFFFF"/>
      </a:lt1>
      <a:dk2>
        <a:srgbClr val="301B2D"/>
      </a:dk2>
      <a:lt2>
        <a:srgbClr val="F0F3F3"/>
      </a:lt2>
      <a:accent1>
        <a:srgbClr val="C34D51"/>
      </a:accent1>
      <a:accent2>
        <a:srgbClr val="B13B70"/>
      </a:accent2>
      <a:accent3>
        <a:srgbClr val="C34DB3"/>
      </a:accent3>
      <a:accent4>
        <a:srgbClr val="903BB1"/>
      </a:accent4>
      <a:accent5>
        <a:srgbClr val="704DC3"/>
      </a:accent5>
      <a:accent6>
        <a:srgbClr val="3B49B1"/>
      </a:accent6>
      <a:hlink>
        <a:srgbClr val="8752C5"/>
      </a:hlink>
      <a:folHlink>
        <a:srgbClr val="7F7F7F"/>
      </a:folHlink>
    </a:clrScheme>
    <a:fontScheme name="Blob">
      <a:majorFont>
        <a:latin typeface="Rockwell Nova Light"/>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92780C6FCE404F895883EA459121D4" ma:contentTypeVersion="7" ma:contentTypeDescription="Create a new document." ma:contentTypeScope="" ma:versionID="82857f8b4d616899b132435e0132ee50">
  <xsd:schema xmlns:xsd="http://www.w3.org/2001/XMLSchema" xmlns:xs="http://www.w3.org/2001/XMLSchema" xmlns:p="http://schemas.microsoft.com/office/2006/metadata/properties" xmlns:ns2="ed82d5ce-ac55-4faf-b302-f86d2c2d6074" xmlns:ns3="c25606f7-3c0a-4023-9f62-0ff088a46964" targetNamespace="http://schemas.microsoft.com/office/2006/metadata/properties" ma:root="true" ma:fieldsID="06cd592d0cca53112f9c3805eed4537f" ns2:_="" ns3:_="">
    <xsd:import namespace="ed82d5ce-ac55-4faf-b302-f86d2c2d6074"/>
    <xsd:import namespace="c25606f7-3c0a-4023-9f62-0ff088a4696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82d5ce-ac55-4faf-b302-f86d2c2d60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25606f7-3c0a-4023-9f62-0ff088a469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D6006B4-12BB-40CF-9818-C20CD83A13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82d5ce-ac55-4faf-b302-f86d2c2d6074"/>
    <ds:schemaRef ds:uri="c25606f7-3c0a-4023-9f62-0ff088a469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57C575-B86B-4400-A7AE-D25150E93C6B}">
  <ds:schemaRefs>
    <ds:schemaRef ds:uri="http://schemas.microsoft.com/sharepoint/v3/contenttype/forms"/>
  </ds:schemaRefs>
</ds:datastoreItem>
</file>

<file path=customXml/itemProps3.xml><?xml version="1.0" encoding="utf-8"?>
<ds:datastoreItem xmlns:ds="http://schemas.openxmlformats.org/officeDocument/2006/customXml" ds:itemID="{7B2B680B-DC40-4705-8F0B-E84E25A8F36A}">
  <ds:schemaRefs>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c25606f7-3c0a-4023-9f62-0ff088a46964"/>
    <ds:schemaRef ds:uri="http://schemas.microsoft.com/office/infopath/2007/PartnerControls"/>
    <ds:schemaRef ds:uri="ed82d5ce-ac55-4faf-b302-f86d2c2d6074"/>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6833</TotalTime>
  <Words>2640</Words>
  <Application>Microsoft Office PowerPoint</Application>
  <PresentationFormat>Widescreen</PresentationFormat>
  <Paragraphs>108</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Avenir Next LT Pro</vt:lpstr>
      <vt:lpstr>Calibri</vt:lpstr>
      <vt:lpstr>Rockwell Nova Light</vt:lpstr>
      <vt:lpstr>The Hand Extrablack</vt:lpstr>
      <vt:lpstr>Wingdings</vt:lpstr>
      <vt:lpstr>BlobVTI</vt:lpstr>
      <vt:lpstr>RESPA</vt:lpstr>
      <vt:lpstr>History</vt:lpstr>
      <vt:lpstr>PowerPoint Presentation</vt:lpstr>
      <vt:lpstr>Effects on Real Estate Licensees</vt:lpstr>
      <vt:lpstr>RESPA and Referrals</vt:lpstr>
      <vt:lpstr>RESPA and Referrals</vt:lpstr>
      <vt:lpstr>Prohibition Against Kickbacks and Unearned Fees</vt:lpstr>
      <vt:lpstr>Affiliated Business Arrangements https://virginiarealtors.org/law-ethics/legal-resource-library/ </vt:lpstr>
      <vt:lpstr>Affiliated Business Arrangement Disclosure Form</vt:lpstr>
      <vt:lpstr>Co-Marketing Arrangements</vt:lpstr>
      <vt:lpstr>Penalties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RESPA</dc:title>
  <dc:creator>Jessica Toone</dc:creator>
  <cp:lastModifiedBy>Jessica Toone</cp:lastModifiedBy>
  <cp:revision>1</cp:revision>
  <dcterms:created xsi:type="dcterms:W3CDTF">2021-08-11T01:04:06Z</dcterms:created>
  <dcterms:modified xsi:type="dcterms:W3CDTF">2021-08-30T14:56:18Z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0x0101007092780C6FCE404F895883EA459121D4</vt:lpwstr>
  </property>
</Properties>
</file>